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63" r:id="rId6"/>
    <p:sldId id="266" r:id="rId7"/>
    <p:sldId id="269" r:id="rId8"/>
    <p:sldId id="267" r:id="rId9"/>
    <p:sldId id="265" r:id="rId10"/>
    <p:sldId id="268" r:id="rId11"/>
    <p:sldId id="270" r:id="rId12"/>
    <p:sldId id="271" r:id="rId13"/>
    <p:sldId id="273" r:id="rId14"/>
    <p:sldId id="272" r:id="rId15"/>
    <p:sldId id="264" r:id="rId16"/>
  </p:sldIdLst>
  <p:sldSz cx="9144000" cy="5143500" type="screen16x9"/>
  <p:notesSz cx="6858000" cy="9144000"/>
  <p:embeddedFontLst>
    <p:embeddedFont>
      <p:font typeface="Anton" pitchFamily="2" charset="0"/>
      <p:regular r:id="rId18"/>
    </p:embeddedFont>
    <p:embeddedFont>
      <p:font typeface="Bebas Neue" panose="020B0604020202020204" charset="0"/>
      <p:regular r:id="rId19"/>
    </p:embeddedFont>
    <p:embeddedFont>
      <p:font typeface="Catamaran" panose="020B0604020202020204" charset="0"/>
      <p:regular r:id="rId20"/>
      <p:bold r:id="rId21"/>
    </p:embeddedFont>
    <p:embeddedFont>
      <p:font typeface="DM Sans" panose="020B0604020202020204" charset="0"/>
      <p:regular r:id="rId22"/>
      <p:bold r:id="rId23"/>
      <p:italic r:id="rId24"/>
      <p:boldItalic r:id="rId25"/>
    </p:embeddedFont>
    <p:embeddedFont>
      <p:font typeface="Nunito Light" pitchFamily="2" charset="0"/>
      <p:regular r:id="rId26"/>
      <p: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PT Sans" panose="020B0503020203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735ABC-BA6D-4F32-8933-289EE0AAD74C}">
  <a:tblStyle styleId="{56735ABC-BA6D-4F32-8933-289EE0AAD7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0DAF1F-E3A0-4BA8-A037-E5B428B1507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20f41e1924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20f41e1924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d1bf8d60a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d1bf8d60a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20f41e19245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20f41e19245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d1bf8d60a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d1bf8d60a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d1bf8d60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d1bf8d60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20f41e19245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20f41e19245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1bf8d60a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1bf8d60a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>
            <a:off x="4876711" y="1715800"/>
            <a:ext cx="316920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5"/>
          <p:cNvSpPr txBox="1">
            <a:spLocks noGrp="1"/>
          </p:cNvSpPr>
          <p:nvPr>
            <p:ph type="subTitle" idx="2"/>
          </p:nvPr>
        </p:nvSpPr>
        <p:spPr>
          <a:xfrm>
            <a:off x="1098100" y="1715800"/>
            <a:ext cx="316920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6" name="Google Shape;396;p15"/>
          <p:cNvGrpSpPr/>
          <p:nvPr/>
        </p:nvGrpSpPr>
        <p:grpSpPr>
          <a:xfrm>
            <a:off x="720015" y="4025448"/>
            <a:ext cx="1206865" cy="2539995"/>
            <a:chOff x="1390914" y="2912672"/>
            <a:chExt cx="664463" cy="1398445"/>
          </a:xfrm>
        </p:grpSpPr>
        <p:sp>
          <p:nvSpPr>
            <p:cNvPr id="397" name="Google Shape;397;p15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>
            <a:off x="7548076" y="3920250"/>
            <a:ext cx="882709" cy="3171055"/>
            <a:chOff x="8623429" y="2586962"/>
            <a:chExt cx="478381" cy="1718543"/>
          </a:xfrm>
        </p:grpSpPr>
        <p:sp>
          <p:nvSpPr>
            <p:cNvPr id="412" name="Google Shape;412;p15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15"/>
          <p:cNvGrpSpPr/>
          <p:nvPr/>
        </p:nvGrpSpPr>
        <p:grpSpPr>
          <a:xfrm>
            <a:off x="1885691" y="4025467"/>
            <a:ext cx="771581" cy="2505661"/>
            <a:chOff x="6278982" y="2751992"/>
            <a:chExt cx="478381" cy="1553513"/>
          </a:xfrm>
        </p:grpSpPr>
        <p:sp>
          <p:nvSpPr>
            <p:cNvPr id="424" name="Google Shape;424;p15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15"/>
          <p:cNvGrpSpPr/>
          <p:nvPr/>
        </p:nvGrpSpPr>
        <p:grpSpPr>
          <a:xfrm>
            <a:off x="2771212" y="4251934"/>
            <a:ext cx="708512" cy="2313501"/>
            <a:chOff x="6961407" y="2871131"/>
            <a:chExt cx="439278" cy="1434374"/>
          </a:xfrm>
        </p:grpSpPr>
        <p:sp>
          <p:nvSpPr>
            <p:cNvPr id="434" name="Google Shape;434;p15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15"/>
          <p:cNvGrpSpPr/>
          <p:nvPr/>
        </p:nvGrpSpPr>
        <p:grpSpPr>
          <a:xfrm>
            <a:off x="6864701" y="3920254"/>
            <a:ext cx="633516" cy="2217456"/>
            <a:chOff x="7780935" y="2930680"/>
            <a:chExt cx="392780" cy="1374825"/>
          </a:xfrm>
        </p:grpSpPr>
        <p:sp>
          <p:nvSpPr>
            <p:cNvPr id="442" name="Google Shape;442;p15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15"/>
          <p:cNvGrpSpPr/>
          <p:nvPr/>
        </p:nvGrpSpPr>
        <p:grpSpPr>
          <a:xfrm>
            <a:off x="6328335" y="3920219"/>
            <a:ext cx="438811" cy="2217514"/>
            <a:chOff x="1015564" y="2912672"/>
            <a:chExt cx="276730" cy="1398445"/>
          </a:xfrm>
        </p:grpSpPr>
        <p:sp>
          <p:nvSpPr>
            <p:cNvPr id="449" name="Google Shape;449;p15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2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22"/>
          <p:cNvGrpSpPr/>
          <p:nvPr/>
        </p:nvGrpSpPr>
        <p:grpSpPr>
          <a:xfrm>
            <a:off x="6288929" y="3163786"/>
            <a:ext cx="1202441" cy="2581088"/>
            <a:chOff x="5452016" y="2824589"/>
            <a:chExt cx="689908" cy="1480916"/>
          </a:xfrm>
        </p:grpSpPr>
        <p:sp>
          <p:nvSpPr>
            <p:cNvPr id="529" name="Google Shape;529;p2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2"/>
          <p:cNvGrpSpPr/>
          <p:nvPr/>
        </p:nvGrpSpPr>
        <p:grpSpPr>
          <a:xfrm>
            <a:off x="7058925" y="1134427"/>
            <a:ext cx="3167541" cy="1717086"/>
            <a:chOff x="6561538" y="1197527"/>
            <a:chExt cx="3167541" cy="1717086"/>
          </a:xfrm>
        </p:grpSpPr>
        <p:grpSp>
          <p:nvGrpSpPr>
            <p:cNvPr id="543" name="Google Shape;543;p22"/>
            <p:cNvGrpSpPr/>
            <p:nvPr/>
          </p:nvGrpSpPr>
          <p:grpSpPr>
            <a:xfrm rot="-5400000">
              <a:off x="7662615" y="964074"/>
              <a:ext cx="849462" cy="3051616"/>
              <a:chOff x="8623429" y="2586962"/>
              <a:chExt cx="478381" cy="1718543"/>
            </a:xfrm>
          </p:grpSpPr>
          <p:sp>
            <p:nvSpPr>
              <p:cNvPr id="544" name="Google Shape;544;p22"/>
              <p:cNvSpPr/>
              <p:nvPr/>
            </p:nvSpPr>
            <p:spPr>
              <a:xfrm rot="-5400000">
                <a:off x="8267028" y="3481249"/>
                <a:ext cx="1527458" cy="121054"/>
              </a:xfrm>
              <a:custGeom>
                <a:avLst/>
                <a:gdLst/>
                <a:ahLst/>
                <a:cxnLst/>
                <a:rect l="l" t="t" r="r" b="b"/>
                <a:pathLst>
                  <a:path w="35116" h="2783" extrusionOk="0">
                    <a:moveTo>
                      <a:pt x="18185" y="1"/>
                    </a:moveTo>
                    <a:lnTo>
                      <a:pt x="15917" y="2254"/>
                    </a:lnTo>
                    <a:lnTo>
                      <a:pt x="0" y="2254"/>
                    </a:lnTo>
                    <a:lnTo>
                      <a:pt x="0" y="2497"/>
                    </a:lnTo>
                    <a:lnTo>
                      <a:pt x="16046" y="2497"/>
                    </a:lnTo>
                    <a:lnTo>
                      <a:pt x="18299" y="229"/>
                    </a:lnTo>
                    <a:lnTo>
                      <a:pt x="22878" y="229"/>
                    </a:lnTo>
                    <a:lnTo>
                      <a:pt x="25131" y="2497"/>
                    </a:lnTo>
                    <a:lnTo>
                      <a:pt x="34402" y="2497"/>
                    </a:lnTo>
                    <a:cubicBezTo>
                      <a:pt x="34459" y="2668"/>
                      <a:pt x="34588" y="2782"/>
                      <a:pt x="34759" y="2782"/>
                    </a:cubicBezTo>
                    <a:cubicBezTo>
                      <a:pt x="35001" y="2782"/>
                      <a:pt x="35115" y="2611"/>
                      <a:pt x="35115" y="2368"/>
                    </a:cubicBezTo>
                    <a:cubicBezTo>
                      <a:pt x="35115" y="2197"/>
                      <a:pt x="35001" y="2012"/>
                      <a:pt x="34759" y="2012"/>
                    </a:cubicBezTo>
                    <a:cubicBezTo>
                      <a:pt x="34588" y="2012"/>
                      <a:pt x="34459" y="2140"/>
                      <a:pt x="34402" y="2254"/>
                    </a:cubicBezTo>
                    <a:lnTo>
                      <a:pt x="25245" y="2254"/>
                    </a:lnTo>
                    <a:lnTo>
                      <a:pt x="2293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 rot="-5400000">
                <a:off x="8122184" y="3470418"/>
                <a:ext cx="1506971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34645" h="3752" extrusionOk="0">
                    <a:moveTo>
                      <a:pt x="14135" y="0"/>
                    </a:moveTo>
                    <a:lnTo>
                      <a:pt x="14135" y="3509"/>
                    </a:lnTo>
                    <a:lnTo>
                      <a:pt x="0" y="3509"/>
                    </a:lnTo>
                    <a:lnTo>
                      <a:pt x="0" y="3751"/>
                    </a:lnTo>
                    <a:lnTo>
                      <a:pt x="14377" y="3751"/>
                    </a:lnTo>
                    <a:lnTo>
                      <a:pt x="14377" y="243"/>
                    </a:lnTo>
                    <a:lnTo>
                      <a:pt x="24832" y="243"/>
                    </a:lnTo>
                    <a:lnTo>
                      <a:pt x="27684" y="3095"/>
                    </a:lnTo>
                    <a:lnTo>
                      <a:pt x="33874" y="3095"/>
                    </a:lnTo>
                    <a:cubicBezTo>
                      <a:pt x="33931" y="3209"/>
                      <a:pt x="34103" y="3338"/>
                      <a:pt x="34231" y="3338"/>
                    </a:cubicBezTo>
                    <a:cubicBezTo>
                      <a:pt x="34459" y="3338"/>
                      <a:pt x="34645" y="3152"/>
                      <a:pt x="34645" y="2910"/>
                    </a:cubicBezTo>
                    <a:cubicBezTo>
                      <a:pt x="34645" y="2739"/>
                      <a:pt x="34459" y="2553"/>
                      <a:pt x="34231" y="2553"/>
                    </a:cubicBezTo>
                    <a:cubicBezTo>
                      <a:pt x="34046" y="2553"/>
                      <a:pt x="33931" y="2682"/>
                      <a:pt x="33874" y="2853"/>
                    </a:cubicBezTo>
                    <a:lnTo>
                      <a:pt x="27741" y="2853"/>
                    </a:lnTo>
                    <a:lnTo>
                      <a:pt x="249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 rot="-5400000">
                <a:off x="8039648" y="3426986"/>
                <a:ext cx="1578959" cy="178079"/>
              </a:xfrm>
              <a:custGeom>
                <a:avLst/>
                <a:gdLst/>
                <a:ahLst/>
                <a:cxnLst/>
                <a:rect l="l" t="t" r="r" b="b"/>
                <a:pathLst>
                  <a:path w="36300" h="4094" extrusionOk="0">
                    <a:moveTo>
                      <a:pt x="13193" y="0"/>
                    </a:moveTo>
                    <a:lnTo>
                      <a:pt x="13193" y="3866"/>
                    </a:lnTo>
                    <a:lnTo>
                      <a:pt x="0" y="3866"/>
                    </a:lnTo>
                    <a:lnTo>
                      <a:pt x="0" y="4094"/>
                    </a:lnTo>
                    <a:lnTo>
                      <a:pt x="13421" y="4094"/>
                    </a:lnTo>
                    <a:lnTo>
                      <a:pt x="13421" y="228"/>
                    </a:lnTo>
                    <a:lnTo>
                      <a:pt x="25488" y="228"/>
                    </a:lnTo>
                    <a:lnTo>
                      <a:pt x="28397" y="3152"/>
                    </a:lnTo>
                    <a:lnTo>
                      <a:pt x="35586" y="3152"/>
                    </a:lnTo>
                    <a:cubicBezTo>
                      <a:pt x="35657" y="3266"/>
                      <a:pt x="35771" y="3381"/>
                      <a:pt x="35942" y="3381"/>
                    </a:cubicBezTo>
                    <a:cubicBezTo>
                      <a:pt x="36185" y="3381"/>
                      <a:pt x="36299" y="3266"/>
                      <a:pt x="36299" y="3024"/>
                    </a:cubicBezTo>
                    <a:cubicBezTo>
                      <a:pt x="36299" y="2853"/>
                      <a:pt x="36185" y="2667"/>
                      <a:pt x="35942" y="2667"/>
                    </a:cubicBezTo>
                    <a:cubicBezTo>
                      <a:pt x="35771" y="2667"/>
                      <a:pt x="35657" y="2724"/>
                      <a:pt x="35586" y="2910"/>
                    </a:cubicBezTo>
                    <a:lnTo>
                      <a:pt x="28454" y="2910"/>
                    </a:lnTo>
                    <a:lnTo>
                      <a:pt x="2560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 rot="-5400000">
                <a:off x="8073163" y="3501432"/>
                <a:ext cx="1413930" cy="194216"/>
              </a:xfrm>
              <a:custGeom>
                <a:avLst/>
                <a:gdLst/>
                <a:ahLst/>
                <a:cxnLst/>
                <a:rect l="l" t="t" r="r" b="b"/>
                <a:pathLst>
                  <a:path w="32506" h="4465" extrusionOk="0">
                    <a:moveTo>
                      <a:pt x="12238" y="0"/>
                    </a:moveTo>
                    <a:lnTo>
                      <a:pt x="12238" y="4222"/>
                    </a:lnTo>
                    <a:lnTo>
                      <a:pt x="0" y="4222"/>
                    </a:lnTo>
                    <a:lnTo>
                      <a:pt x="0" y="4464"/>
                    </a:lnTo>
                    <a:lnTo>
                      <a:pt x="12480" y="4464"/>
                    </a:lnTo>
                    <a:lnTo>
                      <a:pt x="12480" y="243"/>
                    </a:lnTo>
                    <a:lnTo>
                      <a:pt x="26258" y="243"/>
                    </a:lnTo>
                    <a:lnTo>
                      <a:pt x="29353" y="3323"/>
                    </a:lnTo>
                    <a:lnTo>
                      <a:pt x="31792" y="3323"/>
                    </a:lnTo>
                    <a:cubicBezTo>
                      <a:pt x="31849" y="3452"/>
                      <a:pt x="31963" y="3566"/>
                      <a:pt x="32149" y="3566"/>
                    </a:cubicBezTo>
                    <a:cubicBezTo>
                      <a:pt x="32377" y="3566"/>
                      <a:pt x="32505" y="3395"/>
                      <a:pt x="32505" y="3209"/>
                    </a:cubicBezTo>
                    <a:cubicBezTo>
                      <a:pt x="32505" y="2967"/>
                      <a:pt x="32377" y="2796"/>
                      <a:pt x="32149" y="2796"/>
                    </a:cubicBezTo>
                    <a:cubicBezTo>
                      <a:pt x="31963" y="2796"/>
                      <a:pt x="31849" y="2910"/>
                      <a:pt x="31792" y="3095"/>
                    </a:cubicBezTo>
                    <a:lnTo>
                      <a:pt x="29467" y="3095"/>
                    </a:lnTo>
                    <a:lnTo>
                      <a:pt x="2638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 rot="-5400000">
                <a:off x="8472362" y="4017291"/>
                <a:ext cx="439281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099" h="3153" extrusionOk="0">
                    <a:moveTo>
                      <a:pt x="9742" y="1"/>
                    </a:moveTo>
                    <a:cubicBezTo>
                      <a:pt x="9499" y="1"/>
                      <a:pt x="9328" y="186"/>
                      <a:pt x="9328" y="357"/>
                    </a:cubicBezTo>
                    <a:cubicBezTo>
                      <a:pt x="9328" y="543"/>
                      <a:pt x="9442" y="714"/>
                      <a:pt x="9628" y="714"/>
                    </a:cubicBezTo>
                    <a:lnTo>
                      <a:pt x="9628" y="2910"/>
                    </a:lnTo>
                    <a:lnTo>
                      <a:pt x="0" y="2910"/>
                    </a:lnTo>
                    <a:lnTo>
                      <a:pt x="0" y="3153"/>
                    </a:lnTo>
                    <a:lnTo>
                      <a:pt x="9856" y="3153"/>
                    </a:lnTo>
                    <a:lnTo>
                      <a:pt x="9856" y="714"/>
                    </a:lnTo>
                    <a:cubicBezTo>
                      <a:pt x="9984" y="714"/>
                      <a:pt x="10098" y="543"/>
                      <a:pt x="10098" y="357"/>
                    </a:cubicBezTo>
                    <a:cubicBezTo>
                      <a:pt x="10098" y="186"/>
                      <a:pt x="9913" y="1"/>
                      <a:pt x="97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 rot="-5400000">
                <a:off x="8472688" y="3978513"/>
                <a:ext cx="477733" cy="176252"/>
              </a:xfrm>
              <a:custGeom>
                <a:avLst/>
                <a:gdLst/>
                <a:ahLst/>
                <a:cxnLst/>
                <a:rect l="l" t="t" r="r" b="b"/>
                <a:pathLst>
                  <a:path w="10983" h="4052" extrusionOk="0">
                    <a:moveTo>
                      <a:pt x="10569" y="1"/>
                    </a:moveTo>
                    <a:cubicBezTo>
                      <a:pt x="10398" y="1"/>
                      <a:pt x="10212" y="186"/>
                      <a:pt x="10212" y="357"/>
                    </a:cubicBezTo>
                    <a:cubicBezTo>
                      <a:pt x="10212" y="543"/>
                      <a:pt x="10341" y="714"/>
                      <a:pt x="10455" y="714"/>
                    </a:cubicBezTo>
                    <a:lnTo>
                      <a:pt x="10455" y="3809"/>
                    </a:lnTo>
                    <a:lnTo>
                      <a:pt x="0" y="3809"/>
                    </a:lnTo>
                    <a:lnTo>
                      <a:pt x="0" y="4052"/>
                    </a:lnTo>
                    <a:lnTo>
                      <a:pt x="10697" y="4052"/>
                    </a:lnTo>
                    <a:lnTo>
                      <a:pt x="10697" y="714"/>
                    </a:lnTo>
                    <a:cubicBezTo>
                      <a:pt x="10868" y="714"/>
                      <a:pt x="10983" y="543"/>
                      <a:pt x="10983" y="357"/>
                    </a:cubicBezTo>
                    <a:cubicBezTo>
                      <a:pt x="10983" y="186"/>
                      <a:pt x="10811" y="1"/>
                      <a:pt x="105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 rot="-5400000">
                <a:off x="8182970" y="3430727"/>
                <a:ext cx="1620499" cy="129057"/>
              </a:xfrm>
              <a:custGeom>
                <a:avLst/>
                <a:gdLst/>
                <a:ahLst/>
                <a:cxnLst/>
                <a:rect l="l" t="t" r="r" b="b"/>
                <a:pathLst>
                  <a:path w="37255" h="2967" extrusionOk="0">
                    <a:moveTo>
                      <a:pt x="17700" y="0"/>
                    </a:moveTo>
                    <a:lnTo>
                      <a:pt x="15261" y="2382"/>
                    </a:lnTo>
                    <a:lnTo>
                      <a:pt x="0" y="2382"/>
                    </a:lnTo>
                    <a:lnTo>
                      <a:pt x="0" y="2610"/>
                    </a:lnTo>
                    <a:lnTo>
                      <a:pt x="15390" y="2610"/>
                    </a:lnTo>
                    <a:lnTo>
                      <a:pt x="17829" y="243"/>
                    </a:lnTo>
                    <a:lnTo>
                      <a:pt x="23462" y="243"/>
                    </a:lnTo>
                    <a:lnTo>
                      <a:pt x="26030" y="2739"/>
                    </a:lnTo>
                    <a:lnTo>
                      <a:pt x="36484" y="2739"/>
                    </a:lnTo>
                    <a:cubicBezTo>
                      <a:pt x="36542" y="2910"/>
                      <a:pt x="36727" y="2967"/>
                      <a:pt x="36841" y="2967"/>
                    </a:cubicBezTo>
                    <a:cubicBezTo>
                      <a:pt x="37084" y="2967"/>
                      <a:pt x="37255" y="2853"/>
                      <a:pt x="37255" y="2610"/>
                    </a:cubicBezTo>
                    <a:cubicBezTo>
                      <a:pt x="37255" y="2382"/>
                      <a:pt x="37084" y="2254"/>
                      <a:pt x="36841" y="2254"/>
                    </a:cubicBezTo>
                    <a:cubicBezTo>
                      <a:pt x="36727" y="2254"/>
                      <a:pt x="36542" y="2311"/>
                      <a:pt x="36484" y="2496"/>
                    </a:cubicBezTo>
                    <a:lnTo>
                      <a:pt x="26087" y="2496"/>
                    </a:lnTo>
                    <a:lnTo>
                      <a:pt x="235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 rot="-5400000">
                <a:off x="8089908" y="3371157"/>
                <a:ext cx="1718543" cy="150153"/>
              </a:xfrm>
              <a:custGeom>
                <a:avLst/>
                <a:gdLst/>
                <a:ahLst/>
                <a:cxnLst/>
                <a:rect l="l" t="t" r="r" b="b"/>
                <a:pathLst>
                  <a:path w="39509" h="3452" extrusionOk="0">
                    <a:moveTo>
                      <a:pt x="17344" y="0"/>
                    </a:moveTo>
                    <a:lnTo>
                      <a:pt x="14620" y="2681"/>
                    </a:lnTo>
                    <a:lnTo>
                      <a:pt x="0" y="2681"/>
                    </a:lnTo>
                    <a:lnTo>
                      <a:pt x="0" y="2924"/>
                    </a:lnTo>
                    <a:lnTo>
                      <a:pt x="14734" y="2924"/>
                    </a:lnTo>
                    <a:lnTo>
                      <a:pt x="17401" y="243"/>
                    </a:lnTo>
                    <a:lnTo>
                      <a:pt x="24062" y="243"/>
                    </a:lnTo>
                    <a:lnTo>
                      <a:pt x="27028" y="3152"/>
                    </a:lnTo>
                    <a:lnTo>
                      <a:pt x="38738" y="3152"/>
                    </a:lnTo>
                    <a:cubicBezTo>
                      <a:pt x="38795" y="3338"/>
                      <a:pt x="38980" y="3452"/>
                      <a:pt x="39095" y="3452"/>
                    </a:cubicBezTo>
                    <a:cubicBezTo>
                      <a:pt x="39337" y="3452"/>
                      <a:pt x="39508" y="3281"/>
                      <a:pt x="39508" y="3038"/>
                    </a:cubicBezTo>
                    <a:cubicBezTo>
                      <a:pt x="39508" y="2853"/>
                      <a:pt x="39337" y="2681"/>
                      <a:pt x="39095" y="2681"/>
                    </a:cubicBezTo>
                    <a:cubicBezTo>
                      <a:pt x="38980" y="2681"/>
                      <a:pt x="38795" y="2796"/>
                      <a:pt x="38738" y="2924"/>
                    </a:cubicBezTo>
                    <a:lnTo>
                      <a:pt x="27157" y="2924"/>
                    </a:lnTo>
                    <a:lnTo>
                      <a:pt x="2417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 rot="-5400000">
                <a:off x="8069444" y="3539297"/>
                <a:ext cx="1330763" cy="201654"/>
              </a:xfrm>
              <a:custGeom>
                <a:avLst/>
                <a:gdLst/>
                <a:ahLst/>
                <a:cxnLst/>
                <a:rect l="l" t="t" r="r" b="b"/>
                <a:pathLst>
                  <a:path w="30594" h="4636" extrusionOk="0">
                    <a:moveTo>
                      <a:pt x="11282" y="0"/>
                    </a:moveTo>
                    <a:lnTo>
                      <a:pt x="11282" y="4393"/>
                    </a:lnTo>
                    <a:lnTo>
                      <a:pt x="0" y="4393"/>
                    </a:lnTo>
                    <a:lnTo>
                      <a:pt x="0" y="4636"/>
                    </a:lnTo>
                    <a:lnTo>
                      <a:pt x="11524" y="4636"/>
                    </a:lnTo>
                    <a:lnTo>
                      <a:pt x="11524" y="243"/>
                    </a:lnTo>
                    <a:lnTo>
                      <a:pt x="26914" y="243"/>
                    </a:lnTo>
                    <a:lnTo>
                      <a:pt x="29881" y="3152"/>
                    </a:lnTo>
                    <a:cubicBezTo>
                      <a:pt x="29824" y="3209"/>
                      <a:pt x="29824" y="3267"/>
                      <a:pt x="29824" y="3324"/>
                    </a:cubicBezTo>
                    <a:cubicBezTo>
                      <a:pt x="29824" y="3566"/>
                      <a:pt x="30009" y="3737"/>
                      <a:pt x="30180" y="3737"/>
                    </a:cubicBezTo>
                    <a:cubicBezTo>
                      <a:pt x="30423" y="3737"/>
                      <a:pt x="30594" y="3566"/>
                      <a:pt x="30594" y="3324"/>
                    </a:cubicBezTo>
                    <a:cubicBezTo>
                      <a:pt x="30594" y="3152"/>
                      <a:pt x="30423" y="2967"/>
                      <a:pt x="30180" y="2967"/>
                    </a:cubicBezTo>
                    <a:cubicBezTo>
                      <a:pt x="30123" y="2967"/>
                      <a:pt x="30123" y="2967"/>
                      <a:pt x="30066" y="3024"/>
                    </a:cubicBezTo>
                    <a:lnTo>
                      <a:pt x="2702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 rot="-5400000">
                <a:off x="8940152" y="3389472"/>
                <a:ext cx="230232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2140" extrusionOk="0">
                    <a:moveTo>
                      <a:pt x="4879" y="0"/>
                    </a:moveTo>
                    <a:cubicBezTo>
                      <a:pt x="4765" y="0"/>
                      <a:pt x="4579" y="114"/>
                      <a:pt x="4522" y="243"/>
                    </a:cubicBezTo>
                    <a:lnTo>
                      <a:pt x="1912" y="243"/>
                    </a:lnTo>
                    <a:lnTo>
                      <a:pt x="1" y="2140"/>
                    </a:lnTo>
                    <a:lnTo>
                      <a:pt x="357" y="2140"/>
                    </a:lnTo>
                    <a:lnTo>
                      <a:pt x="2026" y="471"/>
                    </a:lnTo>
                    <a:lnTo>
                      <a:pt x="4522" y="471"/>
                    </a:lnTo>
                    <a:cubicBezTo>
                      <a:pt x="4579" y="656"/>
                      <a:pt x="4765" y="770"/>
                      <a:pt x="4879" y="770"/>
                    </a:cubicBezTo>
                    <a:cubicBezTo>
                      <a:pt x="5121" y="770"/>
                      <a:pt x="5292" y="599"/>
                      <a:pt x="5292" y="357"/>
                    </a:cubicBezTo>
                    <a:cubicBezTo>
                      <a:pt x="5292" y="186"/>
                      <a:pt x="5121" y="0"/>
                      <a:pt x="48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 rot="-5400000">
                <a:off x="8976450" y="3345735"/>
                <a:ext cx="196696" cy="54024"/>
              </a:xfrm>
              <a:custGeom>
                <a:avLst/>
                <a:gdLst/>
                <a:ahLst/>
                <a:cxnLst/>
                <a:rect l="l" t="t" r="r" b="b"/>
                <a:pathLst>
                  <a:path w="4522" h="1242" extrusionOk="0">
                    <a:moveTo>
                      <a:pt x="4165" y="1"/>
                    </a:moveTo>
                    <a:cubicBezTo>
                      <a:pt x="3994" y="1"/>
                      <a:pt x="3866" y="115"/>
                      <a:pt x="3809" y="229"/>
                    </a:cubicBezTo>
                    <a:lnTo>
                      <a:pt x="1013" y="229"/>
                    </a:lnTo>
                    <a:lnTo>
                      <a:pt x="1" y="1242"/>
                    </a:lnTo>
                    <a:lnTo>
                      <a:pt x="357" y="1242"/>
                    </a:lnTo>
                    <a:lnTo>
                      <a:pt x="1142" y="471"/>
                    </a:lnTo>
                    <a:lnTo>
                      <a:pt x="3809" y="471"/>
                    </a:lnTo>
                    <a:cubicBezTo>
                      <a:pt x="3866" y="642"/>
                      <a:pt x="3994" y="771"/>
                      <a:pt x="4165" y="771"/>
                    </a:cubicBezTo>
                    <a:cubicBezTo>
                      <a:pt x="4351" y="771"/>
                      <a:pt x="4522" y="585"/>
                      <a:pt x="4522" y="357"/>
                    </a:cubicBezTo>
                    <a:cubicBezTo>
                      <a:pt x="4522" y="172"/>
                      <a:pt x="4351" y="1"/>
                      <a:pt x="416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" name="Google Shape;555;p22"/>
            <p:cNvGrpSpPr/>
            <p:nvPr/>
          </p:nvGrpSpPr>
          <p:grpSpPr>
            <a:xfrm rot="-5400000">
              <a:off x="7782944" y="77685"/>
              <a:ext cx="826293" cy="3065976"/>
              <a:chOff x="4128096" y="2589445"/>
              <a:chExt cx="465334" cy="1726630"/>
            </a:xfrm>
          </p:grpSpPr>
          <p:sp>
            <p:nvSpPr>
              <p:cNvPr id="556" name="Google Shape;556;p22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avLst/>
                <a:gdLst/>
                <a:ahLst/>
                <a:cxnLst/>
                <a:rect l="l" t="t" r="r" b="b"/>
                <a:pathLst>
                  <a:path w="10284" h="885" extrusionOk="0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3851" h="1542" extrusionOk="0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2426" extrusionOk="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3009" h="3381" extrusionOk="0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4508" extrusionOk="0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avLst/>
                <a:gdLst/>
                <a:ahLst/>
                <a:cxnLst/>
                <a:rect l="l" t="t" r="r" b="b"/>
                <a:pathLst>
                  <a:path w="24548" h="5635" extrusionOk="0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avLst/>
                <a:gdLst/>
                <a:ahLst/>
                <a:cxnLst/>
                <a:rect l="l" t="t" r="r" b="b"/>
                <a:pathLst>
                  <a:path w="37085" h="4750" extrusionOk="0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2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4879" extrusionOk="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5633" h="3025" extrusionOk="0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2207" h="4879" extrusionOk="0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avLst/>
                <a:gdLst/>
                <a:ahLst/>
                <a:cxnLst/>
                <a:rect l="l" t="t" r="r" b="b"/>
                <a:pathLst>
                  <a:path w="35245" h="4936" extrusionOk="0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7" name="Google Shape;567;p22"/>
          <p:cNvSpPr txBox="1">
            <a:spLocks noGrp="1"/>
          </p:cNvSpPr>
          <p:nvPr>
            <p:ph type="subTitle" idx="1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68" name="Google Shape;56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24"/>
          <p:cNvGrpSpPr/>
          <p:nvPr/>
        </p:nvGrpSpPr>
        <p:grpSpPr>
          <a:xfrm rot="10800000">
            <a:off x="8269376" y="-1033024"/>
            <a:ext cx="764293" cy="3145045"/>
            <a:chOff x="426802" y="2674436"/>
            <a:chExt cx="397738" cy="1636680"/>
          </a:xfrm>
        </p:grpSpPr>
        <p:sp>
          <p:nvSpPr>
            <p:cNvPr id="579" name="Google Shape;579;p24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avLst/>
              <a:gdLst/>
              <a:ahLst/>
              <a:cxnLst/>
              <a:rect l="l" t="t" r="r" b="b"/>
              <a:pathLst>
                <a:path w="35787" h="2312" extrusionOk="0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avLst/>
              <a:gdLst/>
              <a:ahLst/>
              <a:cxnLst/>
              <a:rect l="l" t="t" r="r" b="b"/>
              <a:pathLst>
                <a:path w="37627" h="4865" extrusionOk="0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avLst/>
              <a:gdLst/>
              <a:ahLst/>
              <a:cxnLst/>
              <a:rect l="l" t="t" r="r" b="b"/>
              <a:pathLst>
                <a:path w="10285" h="3381" extrusionOk="0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avLst/>
              <a:gdLst/>
              <a:ahLst/>
              <a:cxnLst/>
              <a:rect l="l" t="t" r="r" b="b"/>
              <a:pathLst>
                <a:path w="34417" h="2012" extrusionOk="0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avLst/>
              <a:gdLst/>
              <a:ahLst/>
              <a:cxnLst/>
              <a:rect l="l" t="t" r="r" b="b"/>
              <a:pathLst>
                <a:path w="31679" h="2255" extrusionOk="0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avLst/>
              <a:gdLst/>
              <a:ahLst/>
              <a:cxnLst/>
              <a:rect l="l" t="t" r="r" b="b"/>
              <a:pathLst>
                <a:path w="31151" h="4879" extrusionOk="0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avLst/>
              <a:gdLst/>
              <a:ahLst/>
              <a:cxnLst/>
              <a:rect l="l" t="t" r="r" b="b"/>
              <a:pathLst>
                <a:path w="32863" h="4807" extrusionOk="0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4"/>
          <p:cNvGrpSpPr/>
          <p:nvPr/>
        </p:nvGrpSpPr>
        <p:grpSpPr>
          <a:xfrm rot="5400000">
            <a:off x="980486" y="3488146"/>
            <a:ext cx="586678" cy="2547665"/>
            <a:chOff x="4792514" y="2979701"/>
            <a:chExt cx="305307" cy="1325804"/>
          </a:xfrm>
        </p:grpSpPr>
        <p:sp>
          <p:nvSpPr>
            <p:cNvPr id="587" name="Google Shape;587;p24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4"/>
          <p:cNvSpPr txBox="1">
            <a:spLocks noGrp="1"/>
          </p:cNvSpPr>
          <p:nvPr>
            <p:ph type="subTitle" idx="1"/>
          </p:nvPr>
        </p:nvSpPr>
        <p:spPr>
          <a:xfrm>
            <a:off x="834813" y="3439723"/>
            <a:ext cx="22266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24"/>
          <p:cNvSpPr txBox="1">
            <a:spLocks noGrp="1"/>
          </p:cNvSpPr>
          <p:nvPr>
            <p:ph type="subTitle" idx="2"/>
          </p:nvPr>
        </p:nvSpPr>
        <p:spPr>
          <a:xfrm>
            <a:off x="3458787" y="3439724"/>
            <a:ext cx="22266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4"/>
          <p:cNvSpPr txBox="1">
            <a:spLocks noGrp="1"/>
          </p:cNvSpPr>
          <p:nvPr>
            <p:ph type="subTitle" idx="3"/>
          </p:nvPr>
        </p:nvSpPr>
        <p:spPr>
          <a:xfrm>
            <a:off x="6082750" y="3439724"/>
            <a:ext cx="22266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24"/>
          <p:cNvSpPr txBox="1">
            <a:spLocks noGrp="1"/>
          </p:cNvSpPr>
          <p:nvPr>
            <p:ph type="subTitle" idx="4"/>
          </p:nvPr>
        </p:nvSpPr>
        <p:spPr>
          <a:xfrm>
            <a:off x="834813" y="2965175"/>
            <a:ext cx="2226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7" name="Google Shape;597;p24"/>
          <p:cNvSpPr txBox="1">
            <a:spLocks noGrp="1"/>
          </p:cNvSpPr>
          <p:nvPr>
            <p:ph type="subTitle" idx="5"/>
          </p:nvPr>
        </p:nvSpPr>
        <p:spPr>
          <a:xfrm>
            <a:off x="3458790" y="2965175"/>
            <a:ext cx="2226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8" name="Google Shape;598;p24"/>
          <p:cNvSpPr txBox="1">
            <a:spLocks noGrp="1"/>
          </p:cNvSpPr>
          <p:nvPr>
            <p:ph type="subTitle" idx="6"/>
          </p:nvPr>
        </p:nvSpPr>
        <p:spPr>
          <a:xfrm>
            <a:off x="6082754" y="2965175"/>
            <a:ext cx="2226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25"/>
          <p:cNvGrpSpPr/>
          <p:nvPr/>
        </p:nvGrpSpPr>
        <p:grpSpPr>
          <a:xfrm rot="-5400000">
            <a:off x="7189326" y="2859976"/>
            <a:ext cx="764293" cy="3145045"/>
            <a:chOff x="426802" y="2674436"/>
            <a:chExt cx="397738" cy="1636680"/>
          </a:xfrm>
        </p:grpSpPr>
        <p:sp>
          <p:nvSpPr>
            <p:cNvPr id="602" name="Google Shape;602;p25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avLst/>
              <a:gdLst/>
              <a:ahLst/>
              <a:cxnLst/>
              <a:rect l="l" t="t" r="r" b="b"/>
              <a:pathLst>
                <a:path w="35787" h="2312" extrusionOk="0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avLst/>
              <a:gdLst/>
              <a:ahLst/>
              <a:cxnLst/>
              <a:rect l="l" t="t" r="r" b="b"/>
              <a:pathLst>
                <a:path w="37627" h="4865" extrusionOk="0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avLst/>
              <a:gdLst/>
              <a:ahLst/>
              <a:cxnLst/>
              <a:rect l="l" t="t" r="r" b="b"/>
              <a:pathLst>
                <a:path w="10285" h="3381" extrusionOk="0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avLst/>
              <a:gdLst/>
              <a:ahLst/>
              <a:cxnLst/>
              <a:rect l="l" t="t" r="r" b="b"/>
              <a:pathLst>
                <a:path w="34417" h="2012" extrusionOk="0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avLst/>
              <a:gdLst/>
              <a:ahLst/>
              <a:cxnLst/>
              <a:rect l="l" t="t" r="r" b="b"/>
              <a:pathLst>
                <a:path w="31679" h="2255" extrusionOk="0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avLst/>
              <a:gdLst/>
              <a:ahLst/>
              <a:cxnLst/>
              <a:rect l="l" t="t" r="r" b="b"/>
              <a:pathLst>
                <a:path w="31151" h="4879" extrusionOk="0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avLst/>
              <a:gdLst/>
              <a:ahLst/>
              <a:cxnLst/>
              <a:rect l="l" t="t" r="r" b="b"/>
              <a:pathLst>
                <a:path w="32863" h="4807" extrusionOk="0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25"/>
          <p:cNvGrpSpPr/>
          <p:nvPr/>
        </p:nvGrpSpPr>
        <p:grpSpPr>
          <a:xfrm rot="10800000">
            <a:off x="346036" y="-4"/>
            <a:ext cx="586678" cy="2547665"/>
            <a:chOff x="4792514" y="2979701"/>
            <a:chExt cx="305307" cy="1325804"/>
          </a:xfrm>
        </p:grpSpPr>
        <p:sp>
          <p:nvSpPr>
            <p:cNvPr id="610" name="Google Shape;610;p25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25"/>
          <p:cNvSpPr txBox="1">
            <a:spLocks noGrp="1"/>
          </p:cNvSpPr>
          <p:nvPr>
            <p:ph type="subTitle" idx="1"/>
          </p:nvPr>
        </p:nvSpPr>
        <p:spPr>
          <a:xfrm>
            <a:off x="720075" y="2883490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25"/>
          <p:cNvSpPr txBox="1">
            <a:spLocks noGrp="1"/>
          </p:cNvSpPr>
          <p:nvPr>
            <p:ph type="subTitle" idx="2"/>
          </p:nvPr>
        </p:nvSpPr>
        <p:spPr>
          <a:xfrm>
            <a:off x="3419293" y="2883490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p25"/>
          <p:cNvSpPr txBox="1">
            <a:spLocks noGrp="1"/>
          </p:cNvSpPr>
          <p:nvPr>
            <p:ph type="subTitle" idx="3"/>
          </p:nvPr>
        </p:nvSpPr>
        <p:spPr>
          <a:xfrm>
            <a:off x="6118519" y="2883490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25"/>
          <p:cNvSpPr txBox="1">
            <a:spLocks noGrp="1"/>
          </p:cNvSpPr>
          <p:nvPr>
            <p:ph type="subTitle" idx="4"/>
          </p:nvPr>
        </p:nvSpPr>
        <p:spPr>
          <a:xfrm>
            <a:off x="720075" y="2408950"/>
            <a:ext cx="2305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0" name="Google Shape;620;p25"/>
          <p:cNvSpPr txBox="1">
            <a:spLocks noGrp="1"/>
          </p:cNvSpPr>
          <p:nvPr>
            <p:ph type="subTitle" idx="5"/>
          </p:nvPr>
        </p:nvSpPr>
        <p:spPr>
          <a:xfrm>
            <a:off x="3419296" y="2408950"/>
            <a:ext cx="2305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1" name="Google Shape;621;p25"/>
          <p:cNvSpPr txBox="1">
            <a:spLocks noGrp="1"/>
          </p:cNvSpPr>
          <p:nvPr>
            <p:ph type="subTitle" idx="6"/>
          </p:nvPr>
        </p:nvSpPr>
        <p:spPr>
          <a:xfrm>
            <a:off x="6118523" y="2408950"/>
            <a:ext cx="2305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26"/>
          <p:cNvSpPr txBox="1">
            <a:spLocks noGrp="1"/>
          </p:cNvSpPr>
          <p:nvPr>
            <p:ph type="subTitle" idx="1"/>
          </p:nvPr>
        </p:nvSpPr>
        <p:spPr>
          <a:xfrm>
            <a:off x="1967648" y="209917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26"/>
          <p:cNvSpPr txBox="1">
            <a:spLocks noGrp="1"/>
          </p:cNvSpPr>
          <p:nvPr>
            <p:ph type="subTitle" idx="2"/>
          </p:nvPr>
        </p:nvSpPr>
        <p:spPr>
          <a:xfrm>
            <a:off x="5198152" y="209917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26"/>
          <p:cNvSpPr txBox="1">
            <a:spLocks noGrp="1"/>
          </p:cNvSpPr>
          <p:nvPr>
            <p:ph type="subTitle" idx="3"/>
          </p:nvPr>
        </p:nvSpPr>
        <p:spPr>
          <a:xfrm>
            <a:off x="1967648" y="353257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26"/>
          <p:cNvSpPr txBox="1">
            <a:spLocks noGrp="1"/>
          </p:cNvSpPr>
          <p:nvPr>
            <p:ph type="subTitle" idx="4"/>
          </p:nvPr>
        </p:nvSpPr>
        <p:spPr>
          <a:xfrm>
            <a:off x="5198152" y="353257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26"/>
          <p:cNvSpPr txBox="1">
            <a:spLocks noGrp="1"/>
          </p:cNvSpPr>
          <p:nvPr>
            <p:ph type="subTitle" idx="5"/>
          </p:nvPr>
        </p:nvSpPr>
        <p:spPr>
          <a:xfrm>
            <a:off x="1967650" y="161162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0" name="Google Shape;630;p26"/>
          <p:cNvSpPr txBox="1">
            <a:spLocks noGrp="1"/>
          </p:cNvSpPr>
          <p:nvPr>
            <p:ph type="subTitle" idx="6"/>
          </p:nvPr>
        </p:nvSpPr>
        <p:spPr>
          <a:xfrm>
            <a:off x="5198151" y="161162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1" name="Google Shape;631;p26"/>
          <p:cNvSpPr txBox="1">
            <a:spLocks noGrp="1"/>
          </p:cNvSpPr>
          <p:nvPr>
            <p:ph type="subTitle" idx="7"/>
          </p:nvPr>
        </p:nvSpPr>
        <p:spPr>
          <a:xfrm>
            <a:off x="1967650" y="304507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2" name="Google Shape;632;p26"/>
          <p:cNvSpPr txBox="1">
            <a:spLocks noGrp="1"/>
          </p:cNvSpPr>
          <p:nvPr>
            <p:ph type="subTitle" idx="8"/>
          </p:nvPr>
        </p:nvSpPr>
        <p:spPr>
          <a:xfrm>
            <a:off x="5198151" y="304507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5" name="Google Shape;635;p27"/>
          <p:cNvGrpSpPr/>
          <p:nvPr/>
        </p:nvGrpSpPr>
        <p:grpSpPr>
          <a:xfrm rot="10800000">
            <a:off x="50756" y="-1649516"/>
            <a:ext cx="740390" cy="2806450"/>
            <a:chOff x="8218831" y="2346909"/>
            <a:chExt cx="740390" cy="2806450"/>
          </a:xfrm>
        </p:grpSpPr>
        <p:sp>
          <p:nvSpPr>
            <p:cNvPr id="636" name="Google Shape;636;p27"/>
            <p:cNvSpPr/>
            <p:nvPr/>
          </p:nvSpPr>
          <p:spPr>
            <a:xfrm rot="-5400000">
              <a:off x="7409304" y="3603442"/>
              <a:ext cx="2806450" cy="293383"/>
            </a:xfrm>
            <a:custGeom>
              <a:avLst/>
              <a:gdLst/>
              <a:ahLst/>
              <a:cxnLst/>
              <a:rect l="l" t="t" r="r" b="b"/>
              <a:pathLst>
                <a:path w="33576" h="3510" extrusionOk="0">
                  <a:moveTo>
                    <a:pt x="33162" y="1"/>
                  </a:moveTo>
                  <a:cubicBezTo>
                    <a:pt x="33048" y="1"/>
                    <a:pt x="32862" y="115"/>
                    <a:pt x="32805" y="229"/>
                  </a:cubicBezTo>
                  <a:lnTo>
                    <a:pt x="18371" y="229"/>
                  </a:lnTo>
                  <a:lnTo>
                    <a:pt x="18371" y="3267"/>
                  </a:lnTo>
                  <a:lnTo>
                    <a:pt x="1" y="3267"/>
                  </a:lnTo>
                  <a:lnTo>
                    <a:pt x="1" y="3509"/>
                  </a:lnTo>
                  <a:lnTo>
                    <a:pt x="18600" y="3509"/>
                  </a:lnTo>
                  <a:lnTo>
                    <a:pt x="18600" y="471"/>
                  </a:lnTo>
                  <a:lnTo>
                    <a:pt x="32805" y="471"/>
                  </a:lnTo>
                  <a:cubicBezTo>
                    <a:pt x="32862" y="657"/>
                    <a:pt x="33048" y="714"/>
                    <a:pt x="33162" y="714"/>
                  </a:cubicBezTo>
                  <a:cubicBezTo>
                    <a:pt x="33404" y="714"/>
                    <a:pt x="33575" y="586"/>
                    <a:pt x="33575" y="357"/>
                  </a:cubicBezTo>
                  <a:cubicBezTo>
                    <a:pt x="33575" y="172"/>
                    <a:pt x="33404" y="1"/>
                    <a:pt x="331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 rot="-5400000">
              <a:off x="7520808" y="3794852"/>
              <a:ext cx="2409421" cy="307593"/>
            </a:xfrm>
            <a:custGeom>
              <a:avLst/>
              <a:gdLst/>
              <a:ahLst/>
              <a:cxnLst/>
              <a:rect l="l" t="t" r="r" b="b"/>
              <a:pathLst>
                <a:path w="28826" h="3680" extrusionOk="0">
                  <a:moveTo>
                    <a:pt x="28469" y="0"/>
                  </a:moveTo>
                  <a:cubicBezTo>
                    <a:pt x="28298" y="0"/>
                    <a:pt x="28170" y="114"/>
                    <a:pt x="28113" y="285"/>
                  </a:cubicBezTo>
                  <a:lnTo>
                    <a:pt x="17302" y="285"/>
                  </a:lnTo>
                  <a:lnTo>
                    <a:pt x="17302" y="3437"/>
                  </a:lnTo>
                  <a:lnTo>
                    <a:pt x="1" y="3437"/>
                  </a:lnTo>
                  <a:lnTo>
                    <a:pt x="1" y="3680"/>
                  </a:lnTo>
                  <a:lnTo>
                    <a:pt x="17530" y="3680"/>
                  </a:lnTo>
                  <a:lnTo>
                    <a:pt x="17530" y="528"/>
                  </a:lnTo>
                  <a:lnTo>
                    <a:pt x="28113" y="528"/>
                  </a:lnTo>
                  <a:cubicBezTo>
                    <a:pt x="28170" y="642"/>
                    <a:pt x="28298" y="770"/>
                    <a:pt x="28469" y="770"/>
                  </a:cubicBezTo>
                  <a:cubicBezTo>
                    <a:pt x="28655" y="770"/>
                    <a:pt x="28826" y="585"/>
                    <a:pt x="28826" y="414"/>
                  </a:cubicBezTo>
                  <a:cubicBezTo>
                    <a:pt x="28826" y="171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 rot="-5400000">
              <a:off x="7336629" y="3695260"/>
              <a:ext cx="2603756" cy="312441"/>
            </a:xfrm>
            <a:custGeom>
              <a:avLst/>
              <a:gdLst/>
              <a:ahLst/>
              <a:cxnLst/>
              <a:rect l="l" t="t" r="r" b="b"/>
              <a:pathLst>
                <a:path w="31151" h="3738" extrusionOk="0">
                  <a:moveTo>
                    <a:pt x="30723" y="0"/>
                  </a:moveTo>
                  <a:cubicBezTo>
                    <a:pt x="30609" y="0"/>
                    <a:pt x="30438" y="114"/>
                    <a:pt x="30366" y="229"/>
                  </a:cubicBezTo>
                  <a:lnTo>
                    <a:pt x="16104" y="229"/>
                  </a:lnTo>
                  <a:lnTo>
                    <a:pt x="16104" y="3495"/>
                  </a:lnTo>
                  <a:lnTo>
                    <a:pt x="1" y="3495"/>
                  </a:lnTo>
                  <a:lnTo>
                    <a:pt x="1" y="3737"/>
                  </a:lnTo>
                  <a:lnTo>
                    <a:pt x="16346" y="3737"/>
                  </a:lnTo>
                  <a:lnTo>
                    <a:pt x="16346" y="471"/>
                  </a:lnTo>
                  <a:lnTo>
                    <a:pt x="30366" y="471"/>
                  </a:lnTo>
                  <a:cubicBezTo>
                    <a:pt x="30438" y="642"/>
                    <a:pt x="30609" y="770"/>
                    <a:pt x="30723" y="770"/>
                  </a:cubicBezTo>
                  <a:cubicBezTo>
                    <a:pt x="30965" y="770"/>
                    <a:pt x="31151" y="585"/>
                    <a:pt x="31151" y="357"/>
                  </a:cubicBezTo>
                  <a:cubicBezTo>
                    <a:pt x="31151" y="171"/>
                    <a:pt x="30965" y="0"/>
                    <a:pt x="30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 rot="-5400000">
              <a:off x="7266838" y="3694675"/>
              <a:ext cx="2484564" cy="432803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 rot="-5400000">
              <a:off x="7264499" y="3772159"/>
              <a:ext cx="2335532" cy="426869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 rot="-5400000">
              <a:off x="7898072" y="4609597"/>
              <a:ext cx="958636" cy="128888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 rot="-5400000">
              <a:off x="7893308" y="4534537"/>
              <a:ext cx="1038460" cy="199183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 rot="-5400000">
              <a:off x="7885576" y="4457597"/>
              <a:ext cx="1123132" cy="268391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27"/>
          <p:cNvGrpSpPr/>
          <p:nvPr/>
        </p:nvGrpSpPr>
        <p:grpSpPr>
          <a:xfrm>
            <a:off x="8430766" y="2624662"/>
            <a:ext cx="536528" cy="2528697"/>
            <a:chOff x="8143116" y="2624662"/>
            <a:chExt cx="536528" cy="2528697"/>
          </a:xfrm>
        </p:grpSpPr>
        <p:sp>
          <p:nvSpPr>
            <p:cNvPr id="645" name="Google Shape;645;p27"/>
            <p:cNvSpPr/>
            <p:nvPr/>
          </p:nvSpPr>
          <p:spPr>
            <a:xfrm rot="-5400000">
              <a:off x="7445679" y="3919393"/>
              <a:ext cx="2235397" cy="232533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 rot="-5400000">
              <a:off x="7411119" y="4023081"/>
              <a:ext cx="1987401" cy="273156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 rot="-5400000">
              <a:off x="7217368" y="3764970"/>
              <a:ext cx="2528697" cy="248080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 rot="-5400000">
              <a:off x="7095211" y="3791843"/>
              <a:ext cx="2409421" cy="313611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9" name="Google Shape;649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27"/>
          <p:cNvSpPr txBox="1">
            <a:spLocks noGrp="1"/>
          </p:cNvSpPr>
          <p:nvPr>
            <p:ph type="subTitle" idx="1"/>
          </p:nvPr>
        </p:nvSpPr>
        <p:spPr>
          <a:xfrm>
            <a:off x="1101175" y="1946457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27"/>
          <p:cNvSpPr txBox="1">
            <a:spLocks noGrp="1"/>
          </p:cNvSpPr>
          <p:nvPr>
            <p:ph type="subTitle" idx="2"/>
          </p:nvPr>
        </p:nvSpPr>
        <p:spPr>
          <a:xfrm>
            <a:off x="3578947" y="1946457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27"/>
          <p:cNvSpPr txBox="1">
            <a:spLocks noGrp="1"/>
          </p:cNvSpPr>
          <p:nvPr>
            <p:ph type="subTitle" idx="3"/>
          </p:nvPr>
        </p:nvSpPr>
        <p:spPr>
          <a:xfrm>
            <a:off x="1101175" y="3483332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3" name="Google Shape;653;p27"/>
          <p:cNvSpPr txBox="1">
            <a:spLocks noGrp="1"/>
          </p:cNvSpPr>
          <p:nvPr>
            <p:ph type="subTitle" idx="4"/>
          </p:nvPr>
        </p:nvSpPr>
        <p:spPr>
          <a:xfrm>
            <a:off x="3578947" y="3483332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5"/>
          </p:nvPr>
        </p:nvSpPr>
        <p:spPr>
          <a:xfrm>
            <a:off x="6056725" y="1946457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6"/>
          </p:nvPr>
        </p:nvSpPr>
        <p:spPr>
          <a:xfrm>
            <a:off x="6056725" y="3483332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7"/>
          </p:nvPr>
        </p:nvSpPr>
        <p:spPr>
          <a:xfrm>
            <a:off x="1101175" y="1536976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8"/>
          </p:nvPr>
        </p:nvSpPr>
        <p:spPr>
          <a:xfrm>
            <a:off x="3578947" y="1536976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8" name="Google Shape;658;p27"/>
          <p:cNvSpPr txBox="1">
            <a:spLocks noGrp="1"/>
          </p:cNvSpPr>
          <p:nvPr>
            <p:ph type="subTitle" idx="9"/>
          </p:nvPr>
        </p:nvSpPr>
        <p:spPr>
          <a:xfrm>
            <a:off x="1101175" y="3073851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9" name="Google Shape;659;p27"/>
          <p:cNvSpPr txBox="1">
            <a:spLocks noGrp="1"/>
          </p:cNvSpPr>
          <p:nvPr>
            <p:ph type="subTitle" idx="13"/>
          </p:nvPr>
        </p:nvSpPr>
        <p:spPr>
          <a:xfrm>
            <a:off x="3578947" y="3073851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0" name="Google Shape;660;p27"/>
          <p:cNvSpPr txBox="1">
            <a:spLocks noGrp="1"/>
          </p:cNvSpPr>
          <p:nvPr>
            <p:ph type="subTitle" idx="14"/>
          </p:nvPr>
        </p:nvSpPr>
        <p:spPr>
          <a:xfrm>
            <a:off x="6056725" y="1536976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1" name="Google Shape;661;p27"/>
          <p:cNvSpPr txBox="1">
            <a:spLocks noGrp="1"/>
          </p:cNvSpPr>
          <p:nvPr>
            <p:ph type="subTitle" idx="15"/>
          </p:nvPr>
        </p:nvSpPr>
        <p:spPr>
          <a:xfrm>
            <a:off x="6056725" y="3073851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8"/>
          <p:cNvSpPr txBox="1">
            <a:spLocks noGrp="1"/>
          </p:cNvSpPr>
          <p:nvPr>
            <p:ph type="title" hasCustomPrompt="1"/>
          </p:nvPr>
        </p:nvSpPr>
        <p:spPr>
          <a:xfrm>
            <a:off x="4118275" y="630550"/>
            <a:ext cx="43125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5" name="Google Shape;665;p28"/>
          <p:cNvSpPr txBox="1">
            <a:spLocks noGrp="1"/>
          </p:cNvSpPr>
          <p:nvPr>
            <p:ph type="subTitle" idx="1"/>
          </p:nvPr>
        </p:nvSpPr>
        <p:spPr>
          <a:xfrm>
            <a:off x="4118275" y="1356469"/>
            <a:ext cx="4312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66" name="Google Shape;666;p28"/>
          <p:cNvSpPr txBox="1">
            <a:spLocks noGrp="1"/>
          </p:cNvSpPr>
          <p:nvPr>
            <p:ph type="title" idx="2" hasCustomPrompt="1"/>
          </p:nvPr>
        </p:nvSpPr>
        <p:spPr>
          <a:xfrm>
            <a:off x="4118275" y="2004460"/>
            <a:ext cx="43125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7" name="Google Shape;667;p28"/>
          <p:cNvSpPr txBox="1">
            <a:spLocks noGrp="1"/>
          </p:cNvSpPr>
          <p:nvPr>
            <p:ph type="subTitle" idx="3"/>
          </p:nvPr>
        </p:nvSpPr>
        <p:spPr>
          <a:xfrm>
            <a:off x="4118275" y="2728056"/>
            <a:ext cx="4312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68" name="Google Shape;668;p28"/>
          <p:cNvSpPr txBox="1">
            <a:spLocks noGrp="1"/>
          </p:cNvSpPr>
          <p:nvPr>
            <p:ph type="title" idx="4" hasCustomPrompt="1"/>
          </p:nvPr>
        </p:nvSpPr>
        <p:spPr>
          <a:xfrm>
            <a:off x="4118275" y="3378371"/>
            <a:ext cx="43125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9" name="Google Shape;669;p28"/>
          <p:cNvSpPr txBox="1">
            <a:spLocks noGrp="1"/>
          </p:cNvSpPr>
          <p:nvPr>
            <p:ph type="subTitle" idx="5"/>
          </p:nvPr>
        </p:nvSpPr>
        <p:spPr>
          <a:xfrm>
            <a:off x="4118275" y="4104649"/>
            <a:ext cx="4312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670" name="Google Shape;670;p28"/>
          <p:cNvGrpSpPr/>
          <p:nvPr/>
        </p:nvGrpSpPr>
        <p:grpSpPr>
          <a:xfrm>
            <a:off x="-2" y="91396"/>
            <a:ext cx="2581576" cy="4960723"/>
            <a:chOff x="-2" y="91396"/>
            <a:chExt cx="2581576" cy="4960723"/>
          </a:xfrm>
        </p:grpSpPr>
        <p:grpSp>
          <p:nvGrpSpPr>
            <p:cNvPr id="671" name="Google Shape;671;p28"/>
            <p:cNvGrpSpPr/>
            <p:nvPr/>
          </p:nvGrpSpPr>
          <p:grpSpPr>
            <a:xfrm rot="5400000">
              <a:off x="716105" y="1036885"/>
              <a:ext cx="1149364" cy="2581575"/>
              <a:chOff x="1390914" y="2488356"/>
              <a:chExt cx="811526" cy="1822760"/>
            </a:xfrm>
          </p:grpSpPr>
          <p:sp>
            <p:nvSpPr>
              <p:cNvPr id="672" name="Google Shape;672;p28"/>
              <p:cNvSpPr/>
              <p:nvPr/>
            </p:nvSpPr>
            <p:spPr>
              <a:xfrm rot="-5400000">
                <a:off x="1739909" y="2894384"/>
                <a:ext cx="868558" cy="56503"/>
              </a:xfrm>
              <a:custGeom>
                <a:avLst/>
                <a:gdLst/>
                <a:ahLst/>
                <a:cxnLst/>
                <a:rect l="l" t="t" r="r" b="b"/>
                <a:pathLst>
                  <a:path w="19968" h="1299" extrusionOk="0">
                    <a:moveTo>
                      <a:pt x="19554" y="0"/>
                    </a:moveTo>
                    <a:cubicBezTo>
                      <a:pt x="19426" y="0"/>
                      <a:pt x="19255" y="114"/>
                      <a:pt x="19198" y="229"/>
                    </a:cubicBezTo>
                    <a:lnTo>
                      <a:pt x="0" y="229"/>
                    </a:lnTo>
                    <a:lnTo>
                      <a:pt x="0" y="1298"/>
                    </a:lnTo>
                    <a:lnTo>
                      <a:pt x="228" y="1298"/>
                    </a:lnTo>
                    <a:lnTo>
                      <a:pt x="228" y="471"/>
                    </a:lnTo>
                    <a:lnTo>
                      <a:pt x="19198" y="471"/>
                    </a:lnTo>
                    <a:cubicBezTo>
                      <a:pt x="19255" y="642"/>
                      <a:pt x="19426" y="770"/>
                      <a:pt x="19554" y="770"/>
                    </a:cubicBezTo>
                    <a:cubicBezTo>
                      <a:pt x="19783" y="770"/>
                      <a:pt x="19968" y="585"/>
                      <a:pt x="19968" y="357"/>
                    </a:cubicBezTo>
                    <a:cubicBezTo>
                      <a:pt x="19968" y="171"/>
                      <a:pt x="19783" y="0"/>
                      <a:pt x="195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8"/>
              <p:cNvSpPr/>
              <p:nvPr/>
            </p:nvSpPr>
            <p:spPr>
              <a:xfrm rot="-5400000">
                <a:off x="1765616" y="2959195"/>
                <a:ext cx="778040" cy="95608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2198" extrusionOk="0">
                    <a:moveTo>
                      <a:pt x="17472" y="1"/>
                    </a:moveTo>
                    <a:cubicBezTo>
                      <a:pt x="17358" y="1"/>
                      <a:pt x="17173" y="115"/>
                      <a:pt x="17116" y="243"/>
                    </a:cubicBezTo>
                    <a:lnTo>
                      <a:pt x="0" y="243"/>
                    </a:lnTo>
                    <a:lnTo>
                      <a:pt x="0" y="2197"/>
                    </a:lnTo>
                    <a:lnTo>
                      <a:pt x="243" y="2197"/>
                    </a:lnTo>
                    <a:lnTo>
                      <a:pt x="243" y="471"/>
                    </a:lnTo>
                    <a:lnTo>
                      <a:pt x="17116" y="471"/>
                    </a:lnTo>
                    <a:cubicBezTo>
                      <a:pt x="17173" y="657"/>
                      <a:pt x="17358" y="714"/>
                      <a:pt x="17472" y="714"/>
                    </a:cubicBezTo>
                    <a:cubicBezTo>
                      <a:pt x="17715" y="714"/>
                      <a:pt x="17886" y="600"/>
                      <a:pt x="17886" y="357"/>
                    </a:cubicBezTo>
                    <a:cubicBezTo>
                      <a:pt x="17886" y="186"/>
                      <a:pt x="17715" y="1"/>
                      <a:pt x="174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 rot="-5400000">
                <a:off x="1756634" y="3001714"/>
                <a:ext cx="760032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7473" h="3025" extrusionOk="0">
                    <a:moveTo>
                      <a:pt x="17116" y="0"/>
                    </a:moveTo>
                    <a:cubicBezTo>
                      <a:pt x="16931" y="0"/>
                      <a:pt x="16817" y="58"/>
                      <a:pt x="16759" y="229"/>
                    </a:cubicBezTo>
                    <a:lnTo>
                      <a:pt x="1" y="229"/>
                    </a:lnTo>
                    <a:lnTo>
                      <a:pt x="1" y="3024"/>
                    </a:lnTo>
                    <a:lnTo>
                      <a:pt x="243" y="3024"/>
                    </a:lnTo>
                    <a:lnTo>
                      <a:pt x="243" y="471"/>
                    </a:lnTo>
                    <a:lnTo>
                      <a:pt x="16759" y="471"/>
                    </a:lnTo>
                    <a:cubicBezTo>
                      <a:pt x="16817" y="585"/>
                      <a:pt x="16931" y="714"/>
                      <a:pt x="17116" y="714"/>
                    </a:cubicBezTo>
                    <a:cubicBezTo>
                      <a:pt x="17287" y="714"/>
                      <a:pt x="17473" y="528"/>
                      <a:pt x="17473" y="357"/>
                    </a:cubicBezTo>
                    <a:cubicBezTo>
                      <a:pt x="17473" y="115"/>
                      <a:pt x="17287" y="0"/>
                      <a:pt x="171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 rot="-5400000">
                <a:off x="1370420" y="3504542"/>
                <a:ext cx="1460472" cy="152676"/>
              </a:xfrm>
              <a:custGeom>
                <a:avLst/>
                <a:gdLst/>
                <a:ahLst/>
                <a:cxnLst/>
                <a:rect l="l" t="t" r="r" b="b"/>
                <a:pathLst>
                  <a:path w="33576" h="3510" extrusionOk="0">
                    <a:moveTo>
                      <a:pt x="33162" y="1"/>
                    </a:moveTo>
                    <a:cubicBezTo>
                      <a:pt x="33048" y="1"/>
                      <a:pt x="32862" y="115"/>
                      <a:pt x="32805" y="229"/>
                    </a:cubicBezTo>
                    <a:lnTo>
                      <a:pt x="18371" y="229"/>
                    </a:lnTo>
                    <a:lnTo>
                      <a:pt x="18371" y="3267"/>
                    </a:lnTo>
                    <a:lnTo>
                      <a:pt x="1" y="3267"/>
                    </a:lnTo>
                    <a:lnTo>
                      <a:pt x="1" y="3509"/>
                    </a:lnTo>
                    <a:lnTo>
                      <a:pt x="18600" y="3509"/>
                    </a:lnTo>
                    <a:lnTo>
                      <a:pt x="18600" y="471"/>
                    </a:lnTo>
                    <a:lnTo>
                      <a:pt x="32805" y="471"/>
                    </a:lnTo>
                    <a:cubicBezTo>
                      <a:pt x="32862" y="657"/>
                      <a:pt x="33048" y="714"/>
                      <a:pt x="33162" y="714"/>
                    </a:cubicBezTo>
                    <a:cubicBezTo>
                      <a:pt x="33404" y="714"/>
                      <a:pt x="33575" y="586"/>
                      <a:pt x="33575" y="357"/>
                    </a:cubicBezTo>
                    <a:cubicBezTo>
                      <a:pt x="33575" y="172"/>
                      <a:pt x="33404" y="1"/>
                      <a:pt x="331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 rot="-5400000">
                <a:off x="1428446" y="3604151"/>
                <a:ext cx="1253859" cy="160071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680" extrusionOk="0">
                    <a:moveTo>
                      <a:pt x="28469" y="0"/>
                    </a:moveTo>
                    <a:cubicBezTo>
                      <a:pt x="28298" y="0"/>
                      <a:pt x="28170" y="114"/>
                      <a:pt x="28113" y="285"/>
                    </a:cubicBezTo>
                    <a:lnTo>
                      <a:pt x="17302" y="285"/>
                    </a:lnTo>
                    <a:lnTo>
                      <a:pt x="17302" y="3437"/>
                    </a:lnTo>
                    <a:lnTo>
                      <a:pt x="1" y="3437"/>
                    </a:lnTo>
                    <a:lnTo>
                      <a:pt x="1" y="3680"/>
                    </a:lnTo>
                    <a:lnTo>
                      <a:pt x="17530" y="3680"/>
                    </a:lnTo>
                    <a:lnTo>
                      <a:pt x="17530" y="528"/>
                    </a:lnTo>
                    <a:lnTo>
                      <a:pt x="28113" y="528"/>
                    </a:lnTo>
                    <a:cubicBezTo>
                      <a:pt x="28170" y="642"/>
                      <a:pt x="28298" y="770"/>
                      <a:pt x="28469" y="770"/>
                    </a:cubicBezTo>
                    <a:cubicBezTo>
                      <a:pt x="28655" y="770"/>
                      <a:pt x="28826" y="585"/>
                      <a:pt x="28826" y="414"/>
                    </a:cubicBezTo>
                    <a:cubicBezTo>
                      <a:pt x="28826" y="171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8"/>
              <p:cNvSpPr/>
              <p:nvPr/>
            </p:nvSpPr>
            <p:spPr>
              <a:xfrm rot="-5400000">
                <a:off x="1332600" y="3552324"/>
                <a:ext cx="1354991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31151" h="3738" extrusionOk="0">
                    <a:moveTo>
                      <a:pt x="30723" y="0"/>
                    </a:moveTo>
                    <a:cubicBezTo>
                      <a:pt x="30609" y="0"/>
                      <a:pt x="30438" y="114"/>
                      <a:pt x="30366" y="229"/>
                    </a:cubicBezTo>
                    <a:lnTo>
                      <a:pt x="16104" y="229"/>
                    </a:lnTo>
                    <a:lnTo>
                      <a:pt x="16104" y="3495"/>
                    </a:lnTo>
                    <a:lnTo>
                      <a:pt x="1" y="3495"/>
                    </a:lnTo>
                    <a:lnTo>
                      <a:pt x="1" y="3737"/>
                    </a:lnTo>
                    <a:lnTo>
                      <a:pt x="16346" y="3737"/>
                    </a:lnTo>
                    <a:lnTo>
                      <a:pt x="16346" y="471"/>
                    </a:lnTo>
                    <a:lnTo>
                      <a:pt x="30366" y="471"/>
                    </a:lnTo>
                    <a:cubicBezTo>
                      <a:pt x="30438" y="642"/>
                      <a:pt x="30609" y="770"/>
                      <a:pt x="30723" y="770"/>
                    </a:cubicBezTo>
                    <a:cubicBezTo>
                      <a:pt x="30965" y="770"/>
                      <a:pt x="31151" y="585"/>
                      <a:pt x="31151" y="357"/>
                    </a:cubicBezTo>
                    <a:cubicBezTo>
                      <a:pt x="31151" y="171"/>
                      <a:pt x="30965" y="0"/>
                      <a:pt x="3072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8"/>
              <p:cNvSpPr/>
              <p:nvPr/>
            </p:nvSpPr>
            <p:spPr>
              <a:xfrm rot="-5400000">
                <a:off x="1296281" y="3552020"/>
                <a:ext cx="1292963" cy="225230"/>
              </a:xfrm>
              <a:custGeom>
                <a:avLst/>
                <a:gdLst/>
                <a:ahLst/>
                <a:cxnLst/>
                <a:rect l="l" t="t" r="r" b="b"/>
                <a:pathLst>
                  <a:path w="29725" h="5178" extrusionOk="0">
                    <a:moveTo>
                      <a:pt x="29368" y="1"/>
                    </a:moveTo>
                    <a:cubicBezTo>
                      <a:pt x="29183" y="1"/>
                      <a:pt x="29068" y="129"/>
                      <a:pt x="29011" y="243"/>
                    </a:cubicBezTo>
                    <a:lnTo>
                      <a:pt x="18728" y="243"/>
                    </a:lnTo>
                    <a:lnTo>
                      <a:pt x="18728" y="1555"/>
                    </a:lnTo>
                    <a:lnTo>
                      <a:pt x="14977" y="1555"/>
                    </a:lnTo>
                    <a:lnTo>
                      <a:pt x="14977" y="4935"/>
                    </a:lnTo>
                    <a:lnTo>
                      <a:pt x="1" y="4935"/>
                    </a:lnTo>
                    <a:lnTo>
                      <a:pt x="1" y="5178"/>
                    </a:lnTo>
                    <a:lnTo>
                      <a:pt x="15219" y="5178"/>
                    </a:lnTo>
                    <a:lnTo>
                      <a:pt x="15219" y="1783"/>
                    </a:lnTo>
                    <a:lnTo>
                      <a:pt x="18956" y="1783"/>
                    </a:lnTo>
                    <a:lnTo>
                      <a:pt x="18956" y="485"/>
                    </a:lnTo>
                    <a:lnTo>
                      <a:pt x="29011" y="485"/>
                    </a:lnTo>
                    <a:cubicBezTo>
                      <a:pt x="29068" y="657"/>
                      <a:pt x="29183" y="771"/>
                      <a:pt x="29368" y="771"/>
                    </a:cubicBezTo>
                    <a:cubicBezTo>
                      <a:pt x="29596" y="771"/>
                      <a:pt x="29725" y="600"/>
                      <a:pt x="29725" y="357"/>
                    </a:cubicBezTo>
                    <a:cubicBezTo>
                      <a:pt x="29725" y="186"/>
                      <a:pt x="29596" y="1"/>
                      <a:pt x="293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 rot="-5400000">
                <a:off x="1295063" y="3592342"/>
                <a:ext cx="1215407" cy="222142"/>
              </a:xfrm>
              <a:custGeom>
                <a:avLst/>
                <a:gdLst/>
                <a:ahLst/>
                <a:cxnLst/>
                <a:rect l="l" t="t" r="r" b="b"/>
                <a:pathLst>
                  <a:path w="27942" h="5107" extrusionOk="0">
                    <a:moveTo>
                      <a:pt x="27585" y="0"/>
                    </a:moveTo>
                    <a:cubicBezTo>
                      <a:pt x="27400" y="0"/>
                      <a:pt x="27286" y="114"/>
                      <a:pt x="27229" y="228"/>
                    </a:cubicBezTo>
                    <a:lnTo>
                      <a:pt x="17302" y="228"/>
                    </a:lnTo>
                    <a:lnTo>
                      <a:pt x="17302" y="1369"/>
                    </a:lnTo>
                    <a:lnTo>
                      <a:pt x="14035" y="1369"/>
                    </a:lnTo>
                    <a:lnTo>
                      <a:pt x="14035" y="4864"/>
                    </a:lnTo>
                    <a:lnTo>
                      <a:pt x="1" y="4864"/>
                    </a:lnTo>
                    <a:lnTo>
                      <a:pt x="1" y="5106"/>
                    </a:lnTo>
                    <a:lnTo>
                      <a:pt x="14264" y="5106"/>
                    </a:lnTo>
                    <a:lnTo>
                      <a:pt x="14264" y="1598"/>
                    </a:lnTo>
                    <a:lnTo>
                      <a:pt x="17530" y="1598"/>
                    </a:lnTo>
                    <a:lnTo>
                      <a:pt x="17530" y="471"/>
                    </a:lnTo>
                    <a:lnTo>
                      <a:pt x="27229" y="471"/>
                    </a:lnTo>
                    <a:cubicBezTo>
                      <a:pt x="27286" y="656"/>
                      <a:pt x="27400" y="713"/>
                      <a:pt x="27585" y="713"/>
                    </a:cubicBezTo>
                    <a:cubicBezTo>
                      <a:pt x="27756" y="713"/>
                      <a:pt x="27942" y="585"/>
                      <a:pt x="27942" y="357"/>
                    </a:cubicBezTo>
                    <a:cubicBezTo>
                      <a:pt x="27942" y="171"/>
                      <a:pt x="27756" y="0"/>
                      <a:pt x="275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 rot="-5400000">
                <a:off x="1190518" y="3668963"/>
                <a:ext cx="1163297" cy="121010"/>
              </a:xfrm>
              <a:custGeom>
                <a:avLst/>
                <a:gdLst/>
                <a:ahLst/>
                <a:cxnLst/>
                <a:rect l="l" t="t" r="r" b="b"/>
                <a:pathLst>
                  <a:path w="26744" h="2782" extrusionOk="0">
                    <a:moveTo>
                      <a:pt x="26330" y="0"/>
                    </a:moveTo>
                    <a:cubicBezTo>
                      <a:pt x="26216" y="0"/>
                      <a:pt x="26030" y="114"/>
                      <a:pt x="25973" y="286"/>
                    </a:cubicBezTo>
                    <a:lnTo>
                      <a:pt x="17116" y="286"/>
                    </a:lnTo>
                    <a:lnTo>
                      <a:pt x="14863" y="2553"/>
                    </a:lnTo>
                    <a:lnTo>
                      <a:pt x="1" y="2553"/>
                    </a:lnTo>
                    <a:lnTo>
                      <a:pt x="1" y="2782"/>
                    </a:lnTo>
                    <a:lnTo>
                      <a:pt x="14920" y="2782"/>
                    </a:lnTo>
                    <a:lnTo>
                      <a:pt x="17245" y="528"/>
                    </a:lnTo>
                    <a:lnTo>
                      <a:pt x="25973" y="528"/>
                    </a:lnTo>
                    <a:cubicBezTo>
                      <a:pt x="26030" y="642"/>
                      <a:pt x="26216" y="770"/>
                      <a:pt x="26330" y="770"/>
                    </a:cubicBezTo>
                    <a:cubicBezTo>
                      <a:pt x="26572" y="770"/>
                      <a:pt x="26744" y="585"/>
                      <a:pt x="26744" y="414"/>
                    </a:cubicBezTo>
                    <a:cubicBezTo>
                      <a:pt x="26744" y="171"/>
                      <a:pt x="26572" y="0"/>
                      <a:pt x="263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 rot="-5400000">
                <a:off x="1172533" y="3722921"/>
                <a:ext cx="103424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23777" h="3268" extrusionOk="0">
                    <a:moveTo>
                      <a:pt x="23363" y="1"/>
                    </a:moveTo>
                    <a:cubicBezTo>
                      <a:pt x="23235" y="1"/>
                      <a:pt x="23064" y="58"/>
                      <a:pt x="23007" y="229"/>
                    </a:cubicBezTo>
                    <a:lnTo>
                      <a:pt x="16588" y="229"/>
                    </a:lnTo>
                    <a:lnTo>
                      <a:pt x="13793" y="3025"/>
                    </a:lnTo>
                    <a:lnTo>
                      <a:pt x="1" y="3025"/>
                    </a:lnTo>
                    <a:lnTo>
                      <a:pt x="1" y="3267"/>
                    </a:lnTo>
                    <a:lnTo>
                      <a:pt x="13850" y="3267"/>
                    </a:lnTo>
                    <a:lnTo>
                      <a:pt x="16703" y="472"/>
                    </a:lnTo>
                    <a:lnTo>
                      <a:pt x="23007" y="472"/>
                    </a:lnTo>
                    <a:cubicBezTo>
                      <a:pt x="23064" y="586"/>
                      <a:pt x="23235" y="714"/>
                      <a:pt x="23363" y="714"/>
                    </a:cubicBezTo>
                    <a:cubicBezTo>
                      <a:pt x="23591" y="714"/>
                      <a:pt x="23777" y="529"/>
                      <a:pt x="23777" y="357"/>
                    </a:cubicBezTo>
                    <a:cubicBezTo>
                      <a:pt x="23777" y="115"/>
                      <a:pt x="23591" y="1"/>
                      <a:pt x="2336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8"/>
              <p:cNvSpPr/>
              <p:nvPr/>
            </p:nvSpPr>
            <p:spPr>
              <a:xfrm rot="-5400000">
                <a:off x="1371361" y="4014833"/>
                <a:ext cx="455419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31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8"/>
              <p:cNvSpPr/>
              <p:nvPr/>
            </p:nvSpPr>
            <p:spPr>
              <a:xfrm rot="-5400000">
                <a:off x="1624774" y="4028143"/>
                <a:ext cx="498873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1542" extrusionOk="0">
                    <a:moveTo>
                      <a:pt x="11112" y="1"/>
                    </a:moveTo>
                    <a:cubicBezTo>
                      <a:pt x="10940" y="1"/>
                      <a:pt x="10755" y="172"/>
                      <a:pt x="10755" y="358"/>
                    </a:cubicBezTo>
                    <a:cubicBezTo>
                      <a:pt x="10755" y="529"/>
                      <a:pt x="10883" y="714"/>
                      <a:pt x="10997" y="714"/>
                    </a:cubicBezTo>
                    <a:lnTo>
                      <a:pt x="10997" y="1313"/>
                    </a:lnTo>
                    <a:lnTo>
                      <a:pt x="1" y="1313"/>
                    </a:lnTo>
                    <a:lnTo>
                      <a:pt x="1" y="1541"/>
                    </a:lnTo>
                    <a:lnTo>
                      <a:pt x="11240" y="1541"/>
                    </a:lnTo>
                    <a:lnTo>
                      <a:pt x="11240" y="714"/>
                    </a:lnTo>
                    <a:cubicBezTo>
                      <a:pt x="11411" y="714"/>
                      <a:pt x="11468" y="529"/>
                      <a:pt x="11468" y="358"/>
                    </a:cubicBezTo>
                    <a:cubicBezTo>
                      <a:pt x="11468" y="172"/>
                      <a:pt x="11354" y="1"/>
                      <a:pt x="1111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 rot="-5400000">
                <a:off x="1622294" y="3989082"/>
                <a:ext cx="540413" cy="103655"/>
              </a:xfrm>
              <a:custGeom>
                <a:avLst/>
                <a:gdLst/>
                <a:ahLst/>
                <a:cxnLst/>
                <a:rect l="l" t="t" r="r" b="b"/>
                <a:pathLst>
                  <a:path w="12424" h="2383" extrusionOk="0">
                    <a:moveTo>
                      <a:pt x="12067" y="1"/>
                    </a:moveTo>
                    <a:cubicBezTo>
                      <a:pt x="11896" y="1"/>
                      <a:pt x="11711" y="172"/>
                      <a:pt x="11711" y="358"/>
                    </a:cubicBezTo>
                    <a:cubicBezTo>
                      <a:pt x="11711" y="529"/>
                      <a:pt x="11825" y="714"/>
                      <a:pt x="11953" y="714"/>
                    </a:cubicBezTo>
                    <a:lnTo>
                      <a:pt x="11953" y="2140"/>
                    </a:lnTo>
                    <a:lnTo>
                      <a:pt x="1" y="2140"/>
                    </a:lnTo>
                    <a:lnTo>
                      <a:pt x="1" y="2383"/>
                    </a:lnTo>
                    <a:lnTo>
                      <a:pt x="12181" y="2383"/>
                    </a:lnTo>
                    <a:lnTo>
                      <a:pt x="12181" y="714"/>
                    </a:lnTo>
                    <a:cubicBezTo>
                      <a:pt x="12367" y="714"/>
                      <a:pt x="12424" y="529"/>
                      <a:pt x="12424" y="358"/>
                    </a:cubicBezTo>
                    <a:cubicBezTo>
                      <a:pt x="12424" y="172"/>
                      <a:pt x="12310" y="1"/>
                      <a:pt x="120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 rot="-5400000">
                <a:off x="1618271" y="3949043"/>
                <a:ext cx="584476" cy="139670"/>
              </a:xfrm>
              <a:custGeom>
                <a:avLst/>
                <a:gdLst/>
                <a:ahLst/>
                <a:cxnLst/>
                <a:rect l="l" t="t" r="r" b="b"/>
                <a:pathLst>
                  <a:path w="13437" h="3211" extrusionOk="0">
                    <a:moveTo>
                      <a:pt x="13080" y="1"/>
                    </a:moveTo>
                    <a:cubicBezTo>
                      <a:pt x="12837" y="1"/>
                      <a:pt x="12666" y="172"/>
                      <a:pt x="12666" y="358"/>
                    </a:cubicBezTo>
                    <a:cubicBezTo>
                      <a:pt x="12666" y="529"/>
                      <a:pt x="12780" y="714"/>
                      <a:pt x="12966" y="714"/>
                    </a:cubicBezTo>
                    <a:lnTo>
                      <a:pt x="12966" y="2968"/>
                    </a:lnTo>
                    <a:lnTo>
                      <a:pt x="1" y="2968"/>
                    </a:lnTo>
                    <a:lnTo>
                      <a:pt x="1" y="3210"/>
                    </a:lnTo>
                    <a:lnTo>
                      <a:pt x="13194" y="3210"/>
                    </a:lnTo>
                    <a:lnTo>
                      <a:pt x="13194" y="714"/>
                    </a:lnTo>
                    <a:cubicBezTo>
                      <a:pt x="13322" y="714"/>
                      <a:pt x="13436" y="529"/>
                      <a:pt x="13436" y="358"/>
                    </a:cubicBezTo>
                    <a:cubicBezTo>
                      <a:pt x="13436" y="172"/>
                      <a:pt x="13251" y="1"/>
                      <a:pt x="130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 rot="-5400000">
                <a:off x="1336628" y="3980100"/>
                <a:ext cx="491391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11297" h="3923" extrusionOk="0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 rot="-5400000">
                <a:off x="1071705" y="3588601"/>
                <a:ext cx="1315930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30253" h="2968" extrusionOk="0">
                    <a:moveTo>
                      <a:pt x="29839" y="1"/>
                    </a:moveTo>
                    <a:cubicBezTo>
                      <a:pt x="29725" y="1"/>
                      <a:pt x="29539" y="115"/>
                      <a:pt x="29482" y="229"/>
                    </a:cubicBezTo>
                    <a:lnTo>
                      <a:pt x="16760" y="229"/>
                    </a:lnTo>
                    <a:lnTo>
                      <a:pt x="14264" y="2725"/>
                    </a:lnTo>
                    <a:lnTo>
                      <a:pt x="1" y="2725"/>
                    </a:lnTo>
                    <a:lnTo>
                      <a:pt x="1" y="2967"/>
                    </a:lnTo>
                    <a:lnTo>
                      <a:pt x="14321" y="2967"/>
                    </a:lnTo>
                    <a:lnTo>
                      <a:pt x="16817" y="471"/>
                    </a:lnTo>
                    <a:lnTo>
                      <a:pt x="29482" y="471"/>
                    </a:lnTo>
                    <a:cubicBezTo>
                      <a:pt x="29539" y="642"/>
                      <a:pt x="29725" y="771"/>
                      <a:pt x="29839" y="771"/>
                    </a:cubicBezTo>
                    <a:cubicBezTo>
                      <a:pt x="30081" y="771"/>
                      <a:pt x="30252" y="585"/>
                      <a:pt x="30252" y="357"/>
                    </a:cubicBezTo>
                    <a:cubicBezTo>
                      <a:pt x="30252" y="172"/>
                      <a:pt x="30081" y="1"/>
                      <a:pt x="298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8"/>
              <p:cNvSpPr/>
              <p:nvPr/>
            </p:nvSpPr>
            <p:spPr>
              <a:xfrm rot="-5400000">
                <a:off x="1008135" y="3602585"/>
                <a:ext cx="1253859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752" extrusionOk="0">
                    <a:moveTo>
                      <a:pt x="28469" y="0"/>
                    </a:moveTo>
                    <a:cubicBezTo>
                      <a:pt x="28298" y="0"/>
                      <a:pt x="28170" y="129"/>
                      <a:pt x="28113" y="300"/>
                    </a:cubicBezTo>
                    <a:lnTo>
                      <a:pt x="16588" y="300"/>
                    </a:lnTo>
                    <a:lnTo>
                      <a:pt x="13322" y="3509"/>
                    </a:lnTo>
                    <a:lnTo>
                      <a:pt x="1" y="3509"/>
                    </a:lnTo>
                    <a:lnTo>
                      <a:pt x="1" y="3751"/>
                    </a:lnTo>
                    <a:lnTo>
                      <a:pt x="13436" y="3751"/>
                    </a:lnTo>
                    <a:lnTo>
                      <a:pt x="16703" y="542"/>
                    </a:lnTo>
                    <a:lnTo>
                      <a:pt x="28113" y="542"/>
                    </a:lnTo>
                    <a:cubicBezTo>
                      <a:pt x="28170" y="656"/>
                      <a:pt x="28298" y="785"/>
                      <a:pt x="28469" y="785"/>
                    </a:cubicBezTo>
                    <a:cubicBezTo>
                      <a:pt x="28655" y="785"/>
                      <a:pt x="28826" y="599"/>
                      <a:pt x="28826" y="428"/>
                    </a:cubicBezTo>
                    <a:cubicBezTo>
                      <a:pt x="28826" y="186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 rot="-5400000">
                <a:off x="911354" y="3681359"/>
                <a:ext cx="1109317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3453" extrusionOk="0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 rot="-5400000">
                <a:off x="862332" y="3518809"/>
                <a:ext cx="1398445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32150" h="4280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 rot="-5400000">
                <a:off x="868857" y="3571876"/>
                <a:ext cx="1302881" cy="175599"/>
              </a:xfrm>
              <a:custGeom>
                <a:avLst/>
                <a:gdLst/>
                <a:ahLst/>
                <a:cxnLst/>
                <a:rect l="l" t="t" r="r" b="b"/>
                <a:pathLst>
                  <a:path w="29953" h="4037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28"/>
            <p:cNvGrpSpPr/>
            <p:nvPr/>
          </p:nvGrpSpPr>
          <p:grpSpPr>
            <a:xfrm rot="5400000">
              <a:off x="877357" y="-121214"/>
              <a:ext cx="563316" cy="2318030"/>
              <a:chOff x="426802" y="2674436"/>
              <a:chExt cx="397738" cy="1636680"/>
            </a:xfrm>
          </p:grpSpPr>
          <p:sp>
            <p:nvSpPr>
              <p:cNvPr id="693" name="Google Shape;693;p28"/>
              <p:cNvSpPr/>
              <p:nvPr/>
            </p:nvSpPr>
            <p:spPr>
              <a:xfrm rot="-5400000">
                <a:off x="-81621" y="3482511"/>
                <a:ext cx="1556645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312" extrusionOk="0">
                    <a:moveTo>
                      <a:pt x="17658" y="1"/>
                    </a:moveTo>
                    <a:lnTo>
                      <a:pt x="15576" y="2083"/>
                    </a:lnTo>
                    <a:lnTo>
                      <a:pt x="1" y="2083"/>
                    </a:lnTo>
                    <a:lnTo>
                      <a:pt x="1" y="2312"/>
                    </a:lnTo>
                    <a:lnTo>
                      <a:pt x="15633" y="2312"/>
                    </a:lnTo>
                    <a:lnTo>
                      <a:pt x="17772" y="243"/>
                    </a:lnTo>
                    <a:lnTo>
                      <a:pt x="23363" y="243"/>
                    </a:lnTo>
                    <a:lnTo>
                      <a:pt x="24904" y="1784"/>
                    </a:lnTo>
                    <a:lnTo>
                      <a:pt x="35073" y="1784"/>
                    </a:lnTo>
                    <a:cubicBezTo>
                      <a:pt x="35130" y="1898"/>
                      <a:pt x="35244" y="2026"/>
                      <a:pt x="35430" y="2026"/>
                    </a:cubicBezTo>
                    <a:cubicBezTo>
                      <a:pt x="35601" y="2026"/>
                      <a:pt x="35786" y="1841"/>
                      <a:pt x="35786" y="1670"/>
                    </a:cubicBezTo>
                    <a:cubicBezTo>
                      <a:pt x="35786" y="1427"/>
                      <a:pt x="35601" y="1242"/>
                      <a:pt x="35430" y="1242"/>
                    </a:cubicBezTo>
                    <a:cubicBezTo>
                      <a:pt x="35244" y="1242"/>
                      <a:pt x="35130" y="1370"/>
                      <a:pt x="35073" y="1541"/>
                    </a:cubicBezTo>
                    <a:lnTo>
                      <a:pt x="25018" y="1541"/>
                    </a:lnTo>
                    <a:lnTo>
                      <a:pt x="234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 rot="-5400000">
                <a:off x="-285730" y="3386968"/>
                <a:ext cx="1636680" cy="211615"/>
              </a:xfrm>
              <a:custGeom>
                <a:avLst/>
                <a:gdLst/>
                <a:ahLst/>
                <a:cxnLst/>
                <a:rect l="l" t="t" r="r" b="b"/>
                <a:pathLst>
                  <a:path w="37627" h="4865" extrusionOk="0">
                    <a:moveTo>
                      <a:pt x="13137" y="1"/>
                    </a:moveTo>
                    <a:lnTo>
                      <a:pt x="13137" y="4636"/>
                    </a:lnTo>
                    <a:lnTo>
                      <a:pt x="12181" y="4636"/>
                    </a:lnTo>
                    <a:lnTo>
                      <a:pt x="12181" y="771"/>
                    </a:lnTo>
                    <a:lnTo>
                      <a:pt x="1" y="771"/>
                    </a:lnTo>
                    <a:lnTo>
                      <a:pt x="1" y="1014"/>
                    </a:lnTo>
                    <a:lnTo>
                      <a:pt x="11953" y="1014"/>
                    </a:lnTo>
                    <a:lnTo>
                      <a:pt x="11953" y="4865"/>
                    </a:lnTo>
                    <a:lnTo>
                      <a:pt x="13379" y="4865"/>
                    </a:lnTo>
                    <a:lnTo>
                      <a:pt x="13379" y="229"/>
                    </a:lnTo>
                    <a:lnTo>
                      <a:pt x="20454" y="229"/>
                    </a:lnTo>
                    <a:lnTo>
                      <a:pt x="22237" y="2083"/>
                    </a:lnTo>
                    <a:lnTo>
                      <a:pt x="36856" y="2083"/>
                    </a:lnTo>
                    <a:cubicBezTo>
                      <a:pt x="36913" y="2197"/>
                      <a:pt x="37084" y="2311"/>
                      <a:pt x="37213" y="2311"/>
                    </a:cubicBezTo>
                    <a:cubicBezTo>
                      <a:pt x="37441" y="2311"/>
                      <a:pt x="37626" y="2140"/>
                      <a:pt x="37626" y="1955"/>
                    </a:cubicBezTo>
                    <a:cubicBezTo>
                      <a:pt x="37626" y="1727"/>
                      <a:pt x="37441" y="1541"/>
                      <a:pt x="37213" y="1541"/>
                    </a:cubicBezTo>
                    <a:cubicBezTo>
                      <a:pt x="37084" y="1541"/>
                      <a:pt x="36913" y="1655"/>
                      <a:pt x="36856" y="1841"/>
                    </a:cubicBezTo>
                    <a:lnTo>
                      <a:pt x="22351" y="1841"/>
                    </a:lnTo>
                    <a:lnTo>
                      <a:pt x="2051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 rot="-5400000">
                <a:off x="416274" y="4013898"/>
                <a:ext cx="447372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0285" h="3381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9757" y="228"/>
                    </a:lnTo>
                    <a:lnTo>
                      <a:pt x="9757" y="2667"/>
                    </a:lnTo>
                    <a:cubicBezTo>
                      <a:pt x="9628" y="2667"/>
                      <a:pt x="9514" y="2853"/>
                      <a:pt x="9514" y="3024"/>
                    </a:cubicBezTo>
                    <a:cubicBezTo>
                      <a:pt x="9514" y="3209"/>
                      <a:pt x="9685" y="3380"/>
                      <a:pt x="9871" y="3380"/>
                    </a:cubicBezTo>
                    <a:cubicBezTo>
                      <a:pt x="10113" y="3380"/>
                      <a:pt x="10284" y="3209"/>
                      <a:pt x="10284" y="3024"/>
                    </a:cubicBezTo>
                    <a:cubicBezTo>
                      <a:pt x="10284" y="2853"/>
                      <a:pt x="10170" y="2667"/>
                      <a:pt x="9985" y="2667"/>
                    </a:cubicBezTo>
                    <a:lnTo>
                      <a:pt x="998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 rot="-5400000">
                <a:off x="32255" y="3518831"/>
                <a:ext cx="1497053" cy="87517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2012" extrusionOk="0">
                    <a:moveTo>
                      <a:pt x="18243" y="0"/>
                    </a:moveTo>
                    <a:lnTo>
                      <a:pt x="16588" y="1655"/>
                    </a:lnTo>
                    <a:lnTo>
                      <a:pt x="1" y="1655"/>
                    </a:lnTo>
                    <a:lnTo>
                      <a:pt x="1" y="1897"/>
                    </a:lnTo>
                    <a:lnTo>
                      <a:pt x="16645" y="1897"/>
                    </a:lnTo>
                    <a:lnTo>
                      <a:pt x="18314" y="229"/>
                    </a:lnTo>
                    <a:lnTo>
                      <a:pt x="22522" y="229"/>
                    </a:lnTo>
                    <a:lnTo>
                      <a:pt x="24076" y="1783"/>
                    </a:lnTo>
                    <a:lnTo>
                      <a:pt x="33647" y="1783"/>
                    </a:lnTo>
                    <a:cubicBezTo>
                      <a:pt x="33704" y="1954"/>
                      <a:pt x="33875" y="2011"/>
                      <a:pt x="34003" y="2011"/>
                    </a:cubicBezTo>
                    <a:cubicBezTo>
                      <a:pt x="34232" y="2011"/>
                      <a:pt x="34417" y="1840"/>
                      <a:pt x="34417" y="1655"/>
                    </a:cubicBezTo>
                    <a:cubicBezTo>
                      <a:pt x="34417" y="1427"/>
                      <a:pt x="34232" y="1298"/>
                      <a:pt x="34003" y="1298"/>
                    </a:cubicBezTo>
                    <a:cubicBezTo>
                      <a:pt x="33875" y="1298"/>
                      <a:pt x="33704" y="1370"/>
                      <a:pt x="33647" y="1541"/>
                    </a:cubicBezTo>
                    <a:lnTo>
                      <a:pt x="24191" y="1541"/>
                    </a:lnTo>
                    <a:lnTo>
                      <a:pt x="2265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8"/>
              <p:cNvSpPr/>
              <p:nvPr/>
            </p:nvSpPr>
            <p:spPr>
              <a:xfrm rot="-5400000">
                <a:off x="48067" y="3573094"/>
                <a:ext cx="1377957" cy="98087"/>
              </a:xfrm>
              <a:custGeom>
                <a:avLst/>
                <a:gdLst/>
                <a:ahLst/>
                <a:cxnLst/>
                <a:rect l="l" t="t" r="r" b="b"/>
                <a:pathLst>
                  <a:path w="31679" h="2255" extrusionOk="0">
                    <a:moveTo>
                      <a:pt x="18186" y="1"/>
                    </a:moveTo>
                    <a:lnTo>
                      <a:pt x="16232" y="1955"/>
                    </a:lnTo>
                    <a:lnTo>
                      <a:pt x="1" y="1955"/>
                    </a:lnTo>
                    <a:lnTo>
                      <a:pt x="1" y="2197"/>
                    </a:lnTo>
                    <a:lnTo>
                      <a:pt x="16346" y="2197"/>
                    </a:lnTo>
                    <a:lnTo>
                      <a:pt x="18314" y="229"/>
                    </a:lnTo>
                    <a:lnTo>
                      <a:pt x="22950" y="229"/>
                    </a:lnTo>
                    <a:lnTo>
                      <a:pt x="24661" y="1955"/>
                    </a:lnTo>
                    <a:lnTo>
                      <a:pt x="30908" y="1955"/>
                    </a:lnTo>
                    <a:cubicBezTo>
                      <a:pt x="30965" y="2140"/>
                      <a:pt x="31151" y="2254"/>
                      <a:pt x="31265" y="2254"/>
                    </a:cubicBezTo>
                    <a:cubicBezTo>
                      <a:pt x="31507" y="2254"/>
                      <a:pt x="31679" y="2069"/>
                      <a:pt x="31679" y="1840"/>
                    </a:cubicBezTo>
                    <a:cubicBezTo>
                      <a:pt x="31679" y="1655"/>
                      <a:pt x="31507" y="1484"/>
                      <a:pt x="31265" y="1484"/>
                    </a:cubicBezTo>
                    <a:cubicBezTo>
                      <a:pt x="31151" y="1484"/>
                      <a:pt x="30965" y="1598"/>
                      <a:pt x="30908" y="1712"/>
                    </a:cubicBezTo>
                    <a:lnTo>
                      <a:pt x="24733" y="1712"/>
                    </a:lnTo>
                    <a:lnTo>
                      <a:pt x="230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8"/>
              <p:cNvSpPr/>
              <p:nvPr/>
            </p:nvSpPr>
            <p:spPr>
              <a:xfrm rot="-5400000">
                <a:off x="-80031" y="3527509"/>
                <a:ext cx="1354991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1151" h="4879" extrusionOk="0">
                    <a:moveTo>
                      <a:pt x="14749" y="0"/>
                    </a:moveTo>
                    <a:lnTo>
                      <a:pt x="14749" y="4636"/>
                    </a:lnTo>
                    <a:lnTo>
                      <a:pt x="10755" y="4636"/>
                    </a:lnTo>
                    <a:lnTo>
                      <a:pt x="10755" y="956"/>
                    </a:lnTo>
                    <a:lnTo>
                      <a:pt x="1" y="956"/>
                    </a:lnTo>
                    <a:lnTo>
                      <a:pt x="1" y="1184"/>
                    </a:lnTo>
                    <a:lnTo>
                      <a:pt x="10527" y="1184"/>
                    </a:lnTo>
                    <a:lnTo>
                      <a:pt x="10527" y="4878"/>
                    </a:lnTo>
                    <a:lnTo>
                      <a:pt x="14977" y="4878"/>
                    </a:lnTo>
                    <a:lnTo>
                      <a:pt x="14977" y="243"/>
                    </a:lnTo>
                    <a:lnTo>
                      <a:pt x="18842" y="243"/>
                    </a:lnTo>
                    <a:lnTo>
                      <a:pt x="21281" y="2739"/>
                    </a:lnTo>
                    <a:lnTo>
                      <a:pt x="30366" y="2739"/>
                    </a:lnTo>
                    <a:cubicBezTo>
                      <a:pt x="30438" y="2853"/>
                      <a:pt x="30609" y="2967"/>
                      <a:pt x="30723" y="2967"/>
                    </a:cubicBezTo>
                    <a:cubicBezTo>
                      <a:pt x="30965" y="2967"/>
                      <a:pt x="31151" y="2796"/>
                      <a:pt x="31151" y="2610"/>
                    </a:cubicBezTo>
                    <a:cubicBezTo>
                      <a:pt x="31151" y="2382"/>
                      <a:pt x="30965" y="2197"/>
                      <a:pt x="30723" y="2197"/>
                    </a:cubicBezTo>
                    <a:cubicBezTo>
                      <a:pt x="30609" y="2197"/>
                      <a:pt x="30438" y="2311"/>
                      <a:pt x="30366" y="2496"/>
                    </a:cubicBezTo>
                    <a:lnTo>
                      <a:pt x="21395" y="2496"/>
                    </a:lnTo>
                    <a:lnTo>
                      <a:pt x="188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8"/>
              <p:cNvSpPr/>
              <p:nvPr/>
            </p:nvSpPr>
            <p:spPr>
              <a:xfrm rot="-5400000">
                <a:off x="-149844" y="3491841"/>
                <a:ext cx="1429458" cy="209092"/>
              </a:xfrm>
              <a:custGeom>
                <a:avLst/>
                <a:gdLst/>
                <a:ahLst/>
                <a:cxnLst/>
                <a:rect l="l" t="t" r="r" b="b"/>
                <a:pathLst>
                  <a:path w="32863" h="4807" extrusionOk="0">
                    <a:moveTo>
                      <a:pt x="13850" y="0"/>
                    </a:moveTo>
                    <a:lnTo>
                      <a:pt x="13850" y="4578"/>
                    </a:lnTo>
                    <a:lnTo>
                      <a:pt x="11411" y="4578"/>
                    </a:lnTo>
                    <a:lnTo>
                      <a:pt x="11411" y="884"/>
                    </a:lnTo>
                    <a:lnTo>
                      <a:pt x="1" y="884"/>
                    </a:lnTo>
                    <a:lnTo>
                      <a:pt x="1" y="1127"/>
                    </a:lnTo>
                    <a:lnTo>
                      <a:pt x="11183" y="1127"/>
                    </a:lnTo>
                    <a:lnTo>
                      <a:pt x="11183" y="4807"/>
                    </a:lnTo>
                    <a:lnTo>
                      <a:pt x="14092" y="4807"/>
                    </a:lnTo>
                    <a:lnTo>
                      <a:pt x="14092" y="243"/>
                    </a:lnTo>
                    <a:lnTo>
                      <a:pt x="19498" y="243"/>
                    </a:lnTo>
                    <a:lnTo>
                      <a:pt x="21637" y="2439"/>
                    </a:lnTo>
                    <a:lnTo>
                      <a:pt x="32149" y="2439"/>
                    </a:lnTo>
                    <a:cubicBezTo>
                      <a:pt x="32221" y="2553"/>
                      <a:pt x="32335" y="2667"/>
                      <a:pt x="32506" y="2667"/>
                    </a:cubicBezTo>
                    <a:cubicBezTo>
                      <a:pt x="32691" y="2667"/>
                      <a:pt x="32862" y="2496"/>
                      <a:pt x="32862" y="2311"/>
                    </a:cubicBezTo>
                    <a:cubicBezTo>
                      <a:pt x="32862" y="2082"/>
                      <a:pt x="32691" y="1954"/>
                      <a:pt x="32506" y="1954"/>
                    </a:cubicBezTo>
                    <a:cubicBezTo>
                      <a:pt x="32335" y="1954"/>
                      <a:pt x="32221" y="2025"/>
                      <a:pt x="32149" y="2197"/>
                    </a:cubicBezTo>
                    <a:lnTo>
                      <a:pt x="21752" y="2197"/>
                    </a:lnTo>
                    <a:lnTo>
                      <a:pt x="195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0" name="Google Shape;700;p28"/>
            <p:cNvGrpSpPr/>
            <p:nvPr/>
          </p:nvGrpSpPr>
          <p:grpSpPr>
            <a:xfrm rot="5400000">
              <a:off x="1063656" y="-968280"/>
              <a:ext cx="190730" cy="2310083"/>
              <a:chOff x="9" y="2835115"/>
              <a:chExt cx="134668" cy="1631069"/>
            </a:xfrm>
          </p:grpSpPr>
          <p:sp>
            <p:nvSpPr>
              <p:cNvPr id="701" name="Google Shape;701;p28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8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8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5" name="Google Shape;705;p28"/>
            <p:cNvGrpSpPr/>
            <p:nvPr/>
          </p:nvGrpSpPr>
          <p:grpSpPr>
            <a:xfrm rot="5400000">
              <a:off x="642764" y="3490207"/>
              <a:ext cx="919147" cy="2204676"/>
              <a:chOff x="3117442" y="2754471"/>
              <a:chExt cx="648978" cy="1556645"/>
            </a:xfrm>
          </p:grpSpPr>
          <p:sp>
            <p:nvSpPr>
              <p:cNvPr id="706" name="Google Shape;706;p28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0196" h="2854" extrusionOk="0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8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771" extrusionOk="0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8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86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8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4508" extrusionOk="0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8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avLst/>
                <a:gdLst/>
                <a:ahLst/>
                <a:cxnLst/>
                <a:rect l="l" t="t" r="r" b="b"/>
                <a:pathLst>
                  <a:path w="30723" h="4451" extrusionOk="0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8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356" h="3324" extrusionOk="0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8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2254" extrusionOk="0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269" extrusionOk="0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4475" h="2312" extrusionOk="0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avLst/>
                <a:gdLst/>
                <a:ahLst/>
                <a:cxnLst/>
                <a:rect l="l" t="t" r="r" b="b"/>
                <a:pathLst>
                  <a:path w="28769" h="2626" extrusionOk="0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6" name="Google Shape;716;p28"/>
            <p:cNvGrpSpPr/>
            <p:nvPr/>
          </p:nvGrpSpPr>
          <p:grpSpPr>
            <a:xfrm rot="5400000">
              <a:off x="694172" y="2228984"/>
              <a:ext cx="622150" cy="2010496"/>
              <a:chOff x="2474121" y="2891575"/>
              <a:chExt cx="439279" cy="1419541"/>
            </a:xfrm>
          </p:grpSpPr>
          <p:sp>
            <p:nvSpPr>
              <p:cNvPr id="717" name="Google Shape;717;p28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3039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4280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4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2968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avLst/>
                <a:gdLst/>
                <a:ahLst/>
                <a:cxnLst/>
                <a:rect l="l" t="t" r="r" b="b"/>
                <a:pathLst>
                  <a:path w="29240" h="309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8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avLst/>
                <a:gdLst/>
                <a:ahLst/>
                <a:cxnLst/>
                <a:rect l="l" t="t" r="r" b="b"/>
                <a:pathLst>
                  <a:path w="27871" h="2925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5375" h="771" extrusionOk="0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8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1638" h="771" extrusionOk="0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5" name="Google Shape;725;p28"/>
            <p:cNvGrpSpPr/>
            <p:nvPr/>
          </p:nvGrpSpPr>
          <p:grpSpPr>
            <a:xfrm rot="5400000" flipH="1">
              <a:off x="794342" y="545915"/>
              <a:ext cx="391933" cy="1980617"/>
              <a:chOff x="1015564" y="2912672"/>
              <a:chExt cx="276730" cy="1398445"/>
            </a:xfrm>
          </p:grpSpPr>
          <p:sp>
            <p:nvSpPr>
              <p:cNvPr id="726" name="Google Shape;726;p28"/>
              <p:cNvSpPr/>
              <p:nvPr/>
            </p:nvSpPr>
            <p:spPr>
              <a:xfrm rot="-5400000">
                <a:off x="996011" y="4014833"/>
                <a:ext cx="455419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31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8"/>
              <p:cNvSpPr/>
              <p:nvPr/>
            </p:nvSpPr>
            <p:spPr>
              <a:xfrm rot="-5400000">
                <a:off x="961278" y="3980100"/>
                <a:ext cx="491391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11297" h="3923" extrusionOk="0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8"/>
              <p:cNvSpPr/>
              <p:nvPr/>
            </p:nvSpPr>
            <p:spPr>
              <a:xfrm rot="-5400000">
                <a:off x="536004" y="3681359"/>
                <a:ext cx="1109317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3453" extrusionOk="0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 rot="-5400000">
                <a:off x="486982" y="3518809"/>
                <a:ext cx="1398445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32150" h="4280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 rot="-5400000">
                <a:off x="493507" y="3571876"/>
                <a:ext cx="1302881" cy="175599"/>
              </a:xfrm>
              <a:custGeom>
                <a:avLst/>
                <a:gdLst/>
                <a:ahLst/>
                <a:cxnLst/>
                <a:rect l="l" t="t" r="r" b="b"/>
                <a:pathLst>
                  <a:path w="29953" h="4037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1" name="Google Shape;731;p28"/>
            <p:cNvGrpSpPr/>
            <p:nvPr/>
          </p:nvGrpSpPr>
          <p:grpSpPr>
            <a:xfrm rot="5400000">
              <a:off x="722663" y="-419739"/>
              <a:ext cx="432406" cy="1877736"/>
              <a:chOff x="4792514" y="2979701"/>
              <a:chExt cx="305307" cy="1325804"/>
            </a:xfrm>
          </p:grpSpPr>
          <p:sp>
            <p:nvSpPr>
              <p:cNvPr id="732" name="Google Shape;732;p28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2555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2440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28"/>
            <p:cNvGrpSpPr/>
            <p:nvPr/>
          </p:nvGrpSpPr>
          <p:grpSpPr>
            <a:xfrm rot="5400000">
              <a:off x="893185" y="2543561"/>
              <a:ext cx="659052" cy="2445426"/>
              <a:chOff x="4128096" y="2589445"/>
              <a:chExt cx="465334" cy="1726630"/>
            </a:xfrm>
          </p:grpSpPr>
          <p:sp>
            <p:nvSpPr>
              <p:cNvPr id="738" name="Google Shape;738;p28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avLst/>
                <a:gdLst/>
                <a:ahLst/>
                <a:cxnLst/>
                <a:rect l="l" t="t" r="r" b="b"/>
                <a:pathLst>
                  <a:path w="10284" h="885" extrusionOk="0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3851" h="1542" extrusionOk="0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8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2426" extrusionOk="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3009" h="3381" extrusionOk="0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4508" extrusionOk="0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avLst/>
                <a:gdLst/>
                <a:ahLst/>
                <a:cxnLst/>
                <a:rect l="l" t="t" r="r" b="b"/>
                <a:pathLst>
                  <a:path w="24548" h="5635" extrusionOk="0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avLst/>
                <a:gdLst/>
                <a:ahLst/>
                <a:cxnLst/>
                <a:rect l="l" t="t" r="r" b="b"/>
                <a:pathLst>
                  <a:path w="37085" h="4750" extrusionOk="0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4879" extrusionOk="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5633" h="3025" extrusionOk="0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2207" h="4879" extrusionOk="0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avLst/>
                <a:gdLst/>
                <a:ahLst/>
                <a:cxnLst/>
                <a:rect l="l" t="t" r="r" b="b"/>
                <a:pathLst>
                  <a:path w="35245" h="4936" extrusionOk="0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" name="Google Shape;783;p31"/>
          <p:cNvGrpSpPr/>
          <p:nvPr/>
        </p:nvGrpSpPr>
        <p:grpSpPr>
          <a:xfrm rot="5400000">
            <a:off x="1013603" y="2942924"/>
            <a:ext cx="894897" cy="2922106"/>
            <a:chOff x="6961407" y="2871131"/>
            <a:chExt cx="439278" cy="1434374"/>
          </a:xfrm>
        </p:grpSpPr>
        <p:sp>
          <p:nvSpPr>
            <p:cNvPr id="784" name="Google Shape;784;p3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31"/>
          <p:cNvGrpSpPr/>
          <p:nvPr/>
        </p:nvGrpSpPr>
        <p:grpSpPr>
          <a:xfrm rot="-5400000">
            <a:off x="7956785" y="-950085"/>
            <a:ext cx="947978" cy="3517490"/>
            <a:chOff x="4128096" y="2589445"/>
            <a:chExt cx="465334" cy="1726630"/>
          </a:xfrm>
        </p:grpSpPr>
        <p:sp>
          <p:nvSpPr>
            <p:cNvPr id="792" name="Google Shape;792;p3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32"/>
          <p:cNvGrpSpPr/>
          <p:nvPr/>
        </p:nvGrpSpPr>
        <p:grpSpPr>
          <a:xfrm rot="10800000">
            <a:off x="402247" y="-1174644"/>
            <a:ext cx="621971" cy="2700928"/>
            <a:chOff x="4792514" y="2979701"/>
            <a:chExt cx="305307" cy="1325804"/>
          </a:xfrm>
        </p:grpSpPr>
        <p:sp>
          <p:nvSpPr>
            <p:cNvPr id="806" name="Google Shape;806;p32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2"/>
          <p:cNvGrpSpPr/>
          <p:nvPr/>
        </p:nvGrpSpPr>
        <p:grpSpPr>
          <a:xfrm>
            <a:off x="7456205" y="3275257"/>
            <a:ext cx="974558" cy="3164817"/>
            <a:chOff x="6278982" y="2751992"/>
            <a:chExt cx="478381" cy="1553513"/>
          </a:xfrm>
        </p:grpSpPr>
        <p:sp>
          <p:nvSpPr>
            <p:cNvPr id="812" name="Google Shape;812;p32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5"/>
          <p:cNvGrpSpPr/>
          <p:nvPr/>
        </p:nvGrpSpPr>
        <p:grpSpPr>
          <a:xfrm rot="10800000">
            <a:off x="396301" y="-696824"/>
            <a:ext cx="1221552" cy="2622110"/>
            <a:chOff x="5452016" y="2824589"/>
            <a:chExt cx="689908" cy="1480916"/>
          </a:xfrm>
        </p:grpSpPr>
        <p:sp>
          <p:nvSpPr>
            <p:cNvPr id="161" name="Google Shape;161;p5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6976252" y="3748210"/>
            <a:ext cx="1701243" cy="2750650"/>
            <a:chOff x="6976252" y="2907160"/>
            <a:chExt cx="1701243" cy="2750650"/>
          </a:xfrm>
        </p:grpSpPr>
        <p:grpSp>
          <p:nvGrpSpPr>
            <p:cNvPr id="175" name="Google Shape;175;p5"/>
            <p:cNvGrpSpPr/>
            <p:nvPr/>
          </p:nvGrpSpPr>
          <p:grpSpPr>
            <a:xfrm>
              <a:off x="6976252" y="2907160"/>
              <a:ext cx="847022" cy="2750650"/>
              <a:chOff x="6278982" y="2751992"/>
              <a:chExt cx="478381" cy="1553513"/>
            </a:xfrm>
          </p:grpSpPr>
          <p:sp>
            <p:nvSpPr>
              <p:cNvPr id="176" name="Google Shape;176;p5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1613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1613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7927" h="1484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9411" h="2140" extrusionOk="0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2440" extrusionOk="0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5715" h="2854" extrusionOk="0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3267" extrusionOk="0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72" extrusionOk="0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avLst/>
                <a:gdLst/>
                <a:ahLst/>
                <a:cxnLst/>
                <a:rect l="l" t="t" r="r" b="b"/>
                <a:pathLst>
                  <a:path w="33575" h="1428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85;p5"/>
            <p:cNvGrpSpPr/>
            <p:nvPr/>
          </p:nvGrpSpPr>
          <p:grpSpPr>
            <a:xfrm>
              <a:off x="7899710" y="3118109"/>
              <a:ext cx="777786" cy="2539702"/>
              <a:chOff x="6961407" y="2871131"/>
              <a:chExt cx="439278" cy="1434374"/>
            </a:xfrm>
          </p:grpSpPr>
          <p:sp>
            <p:nvSpPr>
              <p:cNvPr id="186" name="Google Shape;186;p5"/>
              <p:cNvSpPr/>
              <p:nvPr/>
            </p:nvSpPr>
            <p:spPr>
              <a:xfrm rot="-5400000">
                <a:off x="6647504" y="3552324"/>
                <a:ext cx="1374825" cy="131536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3024" extrusionOk="0">
                    <a:moveTo>
                      <a:pt x="31193" y="0"/>
                    </a:moveTo>
                    <a:cubicBezTo>
                      <a:pt x="31079" y="0"/>
                      <a:pt x="30893" y="114"/>
                      <a:pt x="30836" y="300"/>
                    </a:cubicBezTo>
                    <a:lnTo>
                      <a:pt x="17287" y="300"/>
                    </a:lnTo>
                    <a:lnTo>
                      <a:pt x="17287" y="2796"/>
                    </a:lnTo>
                    <a:lnTo>
                      <a:pt x="0" y="2796"/>
                    </a:lnTo>
                    <a:lnTo>
                      <a:pt x="0" y="3024"/>
                    </a:lnTo>
                    <a:lnTo>
                      <a:pt x="17529" y="3024"/>
                    </a:lnTo>
                    <a:lnTo>
                      <a:pt x="17529" y="528"/>
                    </a:lnTo>
                    <a:lnTo>
                      <a:pt x="30836" y="528"/>
                    </a:lnTo>
                    <a:cubicBezTo>
                      <a:pt x="30893" y="656"/>
                      <a:pt x="31079" y="770"/>
                      <a:pt x="31193" y="770"/>
                    </a:cubicBezTo>
                    <a:cubicBezTo>
                      <a:pt x="31435" y="770"/>
                      <a:pt x="31607" y="599"/>
                      <a:pt x="31607" y="414"/>
                    </a:cubicBezTo>
                    <a:cubicBezTo>
                      <a:pt x="31607" y="171"/>
                      <a:pt x="31435" y="0"/>
                      <a:pt x="311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 rot="-5400000">
                <a:off x="6677278" y="3618071"/>
                <a:ext cx="1230283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284" h="3324" extrusionOk="0">
                    <a:moveTo>
                      <a:pt x="27870" y="0"/>
                    </a:moveTo>
                    <a:cubicBezTo>
                      <a:pt x="27741" y="0"/>
                      <a:pt x="27570" y="114"/>
                      <a:pt x="27513" y="228"/>
                    </a:cubicBezTo>
                    <a:lnTo>
                      <a:pt x="16103" y="228"/>
                    </a:lnTo>
                    <a:lnTo>
                      <a:pt x="16103" y="3081"/>
                    </a:lnTo>
                    <a:lnTo>
                      <a:pt x="0" y="3081"/>
                    </a:lnTo>
                    <a:lnTo>
                      <a:pt x="0" y="3324"/>
                    </a:lnTo>
                    <a:lnTo>
                      <a:pt x="16331" y="3324"/>
                    </a:lnTo>
                    <a:lnTo>
                      <a:pt x="16331" y="471"/>
                    </a:lnTo>
                    <a:lnTo>
                      <a:pt x="27513" y="471"/>
                    </a:lnTo>
                    <a:cubicBezTo>
                      <a:pt x="27570" y="656"/>
                      <a:pt x="27741" y="770"/>
                      <a:pt x="27870" y="770"/>
                    </a:cubicBezTo>
                    <a:cubicBezTo>
                      <a:pt x="28098" y="770"/>
                      <a:pt x="28283" y="585"/>
                      <a:pt x="28283" y="357"/>
                    </a:cubicBezTo>
                    <a:cubicBezTo>
                      <a:pt x="28283" y="171"/>
                      <a:pt x="28098" y="0"/>
                      <a:pt x="278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 rot="-5400000">
                <a:off x="6529931" y="3512306"/>
                <a:ext cx="1434374" cy="152024"/>
              </a:xfrm>
              <a:custGeom>
                <a:avLst/>
                <a:gdLst/>
                <a:ahLst/>
                <a:cxnLst/>
                <a:rect l="l" t="t" r="r" b="b"/>
                <a:pathLst>
                  <a:path w="32976" h="3495" extrusionOk="0">
                    <a:moveTo>
                      <a:pt x="32562" y="1"/>
                    </a:moveTo>
                    <a:cubicBezTo>
                      <a:pt x="32448" y="1"/>
                      <a:pt x="32263" y="115"/>
                      <a:pt x="32206" y="286"/>
                    </a:cubicBezTo>
                    <a:lnTo>
                      <a:pt x="14976" y="286"/>
                    </a:lnTo>
                    <a:lnTo>
                      <a:pt x="14976" y="3267"/>
                    </a:lnTo>
                    <a:lnTo>
                      <a:pt x="0" y="3267"/>
                    </a:lnTo>
                    <a:lnTo>
                      <a:pt x="0" y="3495"/>
                    </a:lnTo>
                    <a:lnTo>
                      <a:pt x="15204" y="3495"/>
                    </a:lnTo>
                    <a:lnTo>
                      <a:pt x="15204" y="528"/>
                    </a:lnTo>
                    <a:lnTo>
                      <a:pt x="32206" y="528"/>
                    </a:lnTo>
                    <a:cubicBezTo>
                      <a:pt x="32263" y="642"/>
                      <a:pt x="32448" y="771"/>
                      <a:pt x="32562" y="771"/>
                    </a:cubicBezTo>
                    <a:cubicBezTo>
                      <a:pt x="32805" y="771"/>
                      <a:pt x="32976" y="585"/>
                      <a:pt x="32976" y="414"/>
                    </a:cubicBezTo>
                    <a:cubicBezTo>
                      <a:pt x="32976" y="172"/>
                      <a:pt x="32805" y="1"/>
                      <a:pt x="325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 rot="-5400000">
                <a:off x="6645331" y="3671116"/>
                <a:ext cx="1098138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5246" h="3923" extrusionOk="0">
                    <a:moveTo>
                      <a:pt x="24832" y="0"/>
                    </a:moveTo>
                    <a:cubicBezTo>
                      <a:pt x="24718" y="0"/>
                      <a:pt x="24532" y="114"/>
                      <a:pt x="24475" y="285"/>
                    </a:cubicBezTo>
                    <a:lnTo>
                      <a:pt x="13835" y="285"/>
                    </a:lnTo>
                    <a:lnTo>
                      <a:pt x="13835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4078" y="3923"/>
                    </a:lnTo>
                    <a:lnTo>
                      <a:pt x="14078" y="528"/>
                    </a:lnTo>
                    <a:lnTo>
                      <a:pt x="24475" y="528"/>
                    </a:lnTo>
                    <a:cubicBezTo>
                      <a:pt x="24532" y="642"/>
                      <a:pt x="24718" y="770"/>
                      <a:pt x="24832" y="770"/>
                    </a:cubicBezTo>
                    <a:cubicBezTo>
                      <a:pt x="25074" y="770"/>
                      <a:pt x="25245" y="585"/>
                      <a:pt x="25245" y="414"/>
                    </a:cubicBezTo>
                    <a:cubicBezTo>
                      <a:pt x="25245" y="171"/>
                      <a:pt x="25074" y="0"/>
                      <a:pt x="248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 rot="-5400000">
                <a:off x="6506661" y="3582076"/>
                <a:ext cx="1284264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29525" h="3738" extrusionOk="0">
                    <a:moveTo>
                      <a:pt x="29111" y="1"/>
                    </a:moveTo>
                    <a:cubicBezTo>
                      <a:pt x="28996" y="1"/>
                      <a:pt x="28811" y="115"/>
                      <a:pt x="28754" y="300"/>
                    </a:cubicBezTo>
                    <a:lnTo>
                      <a:pt x="12708" y="300"/>
                    </a:lnTo>
                    <a:lnTo>
                      <a:pt x="12708" y="3509"/>
                    </a:lnTo>
                    <a:lnTo>
                      <a:pt x="0" y="3509"/>
                    </a:lnTo>
                    <a:lnTo>
                      <a:pt x="0" y="3737"/>
                    </a:lnTo>
                    <a:lnTo>
                      <a:pt x="12951" y="3737"/>
                    </a:lnTo>
                    <a:lnTo>
                      <a:pt x="12951" y="528"/>
                    </a:lnTo>
                    <a:lnTo>
                      <a:pt x="28754" y="528"/>
                    </a:lnTo>
                    <a:cubicBezTo>
                      <a:pt x="28811" y="657"/>
                      <a:pt x="28996" y="771"/>
                      <a:pt x="29111" y="771"/>
                    </a:cubicBezTo>
                    <a:cubicBezTo>
                      <a:pt x="29353" y="771"/>
                      <a:pt x="29524" y="600"/>
                      <a:pt x="29524" y="414"/>
                    </a:cubicBezTo>
                    <a:cubicBezTo>
                      <a:pt x="29524" y="172"/>
                      <a:pt x="29353" y="1"/>
                      <a:pt x="2911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 rot="-5400000">
                <a:off x="6617711" y="3742147"/>
                <a:ext cx="953596" cy="173120"/>
              </a:xfrm>
              <a:custGeom>
                <a:avLst/>
                <a:gdLst/>
                <a:ahLst/>
                <a:cxnLst/>
                <a:rect l="l" t="t" r="r" b="b"/>
                <a:pathLst>
                  <a:path w="21923" h="3980" extrusionOk="0">
                    <a:moveTo>
                      <a:pt x="21566" y="0"/>
                    </a:moveTo>
                    <a:cubicBezTo>
                      <a:pt x="21394" y="0"/>
                      <a:pt x="21209" y="114"/>
                      <a:pt x="21209" y="300"/>
                    </a:cubicBezTo>
                    <a:lnTo>
                      <a:pt x="11168" y="300"/>
                    </a:lnTo>
                    <a:lnTo>
                      <a:pt x="11168" y="3752"/>
                    </a:lnTo>
                    <a:lnTo>
                      <a:pt x="0" y="3752"/>
                    </a:lnTo>
                    <a:lnTo>
                      <a:pt x="0" y="3980"/>
                    </a:lnTo>
                    <a:lnTo>
                      <a:pt x="11410" y="3980"/>
                    </a:lnTo>
                    <a:lnTo>
                      <a:pt x="11410" y="542"/>
                    </a:lnTo>
                    <a:lnTo>
                      <a:pt x="21209" y="542"/>
                    </a:lnTo>
                    <a:cubicBezTo>
                      <a:pt x="21209" y="656"/>
                      <a:pt x="21394" y="771"/>
                      <a:pt x="21566" y="771"/>
                    </a:cubicBezTo>
                    <a:cubicBezTo>
                      <a:pt x="21751" y="771"/>
                      <a:pt x="21922" y="599"/>
                      <a:pt x="21922" y="414"/>
                    </a:cubicBezTo>
                    <a:cubicBezTo>
                      <a:pt x="21922" y="186"/>
                      <a:pt x="21751" y="0"/>
                      <a:pt x="215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 rot="-5400000">
                <a:off x="6516884" y="3690342"/>
                <a:ext cx="1059686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3923" extrusionOk="0">
                    <a:moveTo>
                      <a:pt x="24004" y="1"/>
                    </a:moveTo>
                    <a:cubicBezTo>
                      <a:pt x="23819" y="1"/>
                      <a:pt x="23648" y="115"/>
                      <a:pt x="23648" y="300"/>
                    </a:cubicBezTo>
                    <a:lnTo>
                      <a:pt x="10098" y="300"/>
                    </a:lnTo>
                    <a:lnTo>
                      <a:pt x="10098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0341" y="3923"/>
                    </a:lnTo>
                    <a:lnTo>
                      <a:pt x="10341" y="543"/>
                    </a:lnTo>
                    <a:lnTo>
                      <a:pt x="23648" y="543"/>
                    </a:lnTo>
                    <a:cubicBezTo>
                      <a:pt x="23648" y="657"/>
                      <a:pt x="23819" y="771"/>
                      <a:pt x="24004" y="771"/>
                    </a:cubicBezTo>
                    <a:cubicBezTo>
                      <a:pt x="24176" y="771"/>
                      <a:pt x="24361" y="600"/>
                      <a:pt x="24361" y="414"/>
                    </a:cubicBezTo>
                    <a:cubicBezTo>
                      <a:pt x="24361" y="186"/>
                      <a:pt x="24176" y="1"/>
                      <a:pt x="24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" name="Google Shape;19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5"/>
          <p:cNvSpPr txBox="1">
            <a:spLocks noGrp="1"/>
          </p:cNvSpPr>
          <p:nvPr>
            <p:ph type="subTitle" idx="1"/>
          </p:nvPr>
        </p:nvSpPr>
        <p:spPr>
          <a:xfrm>
            <a:off x="5040058" y="2339784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5" name="Google Shape;195;p5"/>
          <p:cNvSpPr txBox="1">
            <a:spLocks noGrp="1"/>
          </p:cNvSpPr>
          <p:nvPr>
            <p:ph type="subTitle" idx="2"/>
          </p:nvPr>
        </p:nvSpPr>
        <p:spPr>
          <a:xfrm>
            <a:off x="1543450" y="2339784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subTitle" idx="3"/>
          </p:nvPr>
        </p:nvSpPr>
        <p:spPr>
          <a:xfrm>
            <a:off x="5040051" y="1932150"/>
            <a:ext cx="2560500" cy="5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subTitle" idx="4"/>
          </p:nvPr>
        </p:nvSpPr>
        <p:spPr>
          <a:xfrm>
            <a:off x="1543450" y="1932150"/>
            <a:ext cx="2560500" cy="5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7"/>
          <p:cNvSpPr txBox="1">
            <a:spLocks noGrp="1"/>
          </p:cNvSpPr>
          <p:nvPr>
            <p:ph type="subTitle" idx="1"/>
          </p:nvPr>
        </p:nvSpPr>
        <p:spPr>
          <a:xfrm>
            <a:off x="713125" y="1263375"/>
            <a:ext cx="77178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title"/>
          </p:nvPr>
        </p:nvSpPr>
        <p:spPr>
          <a:xfrm>
            <a:off x="1523600" y="1750625"/>
            <a:ext cx="6096900" cy="12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9"/>
          <p:cNvGrpSpPr/>
          <p:nvPr/>
        </p:nvGrpSpPr>
        <p:grpSpPr>
          <a:xfrm>
            <a:off x="258082" y="2307261"/>
            <a:ext cx="599248" cy="2836249"/>
            <a:chOff x="6333570" y="2751992"/>
            <a:chExt cx="328229" cy="1553513"/>
          </a:xfrm>
        </p:grpSpPr>
        <p:sp>
          <p:nvSpPr>
            <p:cNvPr id="222" name="Google Shape;222;p9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9"/>
          <p:cNvGrpSpPr/>
          <p:nvPr/>
        </p:nvGrpSpPr>
        <p:grpSpPr>
          <a:xfrm rot="10800000">
            <a:off x="8303764" y="-1"/>
            <a:ext cx="717099" cy="2510019"/>
            <a:chOff x="7780935" y="2930680"/>
            <a:chExt cx="392780" cy="1374825"/>
          </a:xfrm>
        </p:grpSpPr>
        <p:sp>
          <p:nvSpPr>
            <p:cNvPr id="228" name="Google Shape;228;p9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9"/>
          <p:cNvSpPr txBox="1">
            <a:spLocks noGrp="1"/>
          </p:cNvSpPr>
          <p:nvPr>
            <p:ph type="title"/>
          </p:nvPr>
        </p:nvSpPr>
        <p:spPr>
          <a:xfrm>
            <a:off x="1274550" y="1091275"/>
            <a:ext cx="3207300" cy="15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9"/>
          <p:cNvSpPr txBox="1">
            <a:spLocks noGrp="1"/>
          </p:cNvSpPr>
          <p:nvPr>
            <p:ph type="subTitle" idx="1"/>
          </p:nvPr>
        </p:nvSpPr>
        <p:spPr>
          <a:xfrm>
            <a:off x="1274550" y="2680600"/>
            <a:ext cx="3207300" cy="14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236" name="Google Shape;236;p9"/>
          <p:cNvSpPr>
            <a:spLocks noGrp="1"/>
          </p:cNvSpPr>
          <p:nvPr>
            <p:ph type="pic" idx="2"/>
          </p:nvPr>
        </p:nvSpPr>
        <p:spPr>
          <a:xfrm>
            <a:off x="5145025" y="601950"/>
            <a:ext cx="3025200" cy="3939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" name="Google Shape;242;p11"/>
          <p:cNvGrpSpPr/>
          <p:nvPr/>
        </p:nvGrpSpPr>
        <p:grpSpPr>
          <a:xfrm>
            <a:off x="6819199" y="4072480"/>
            <a:ext cx="506138" cy="2197918"/>
            <a:chOff x="4792514" y="2979701"/>
            <a:chExt cx="305307" cy="1325804"/>
          </a:xfrm>
        </p:grpSpPr>
        <p:sp>
          <p:nvSpPr>
            <p:cNvPr id="243" name="Google Shape;243;p11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11"/>
          <p:cNvGrpSpPr/>
          <p:nvPr/>
        </p:nvGrpSpPr>
        <p:grpSpPr>
          <a:xfrm>
            <a:off x="2805095" y="3403371"/>
            <a:ext cx="793060" cy="2575414"/>
            <a:chOff x="6278982" y="2751992"/>
            <a:chExt cx="478381" cy="1553513"/>
          </a:xfrm>
        </p:grpSpPr>
        <p:sp>
          <p:nvSpPr>
            <p:cNvPr id="249" name="Google Shape;249;p11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11"/>
          <p:cNvGrpSpPr/>
          <p:nvPr/>
        </p:nvGrpSpPr>
        <p:grpSpPr>
          <a:xfrm>
            <a:off x="1818651" y="3523722"/>
            <a:ext cx="1143730" cy="2455062"/>
            <a:chOff x="5452016" y="2824589"/>
            <a:chExt cx="689908" cy="1480916"/>
          </a:xfrm>
        </p:grpSpPr>
        <p:sp>
          <p:nvSpPr>
            <p:cNvPr id="259" name="Google Shape;259;p11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1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1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11"/>
          <p:cNvGrpSpPr/>
          <p:nvPr/>
        </p:nvGrpSpPr>
        <p:grpSpPr>
          <a:xfrm>
            <a:off x="3662201" y="3600880"/>
            <a:ext cx="728235" cy="2377904"/>
            <a:chOff x="6961407" y="2871131"/>
            <a:chExt cx="439278" cy="1434374"/>
          </a:xfrm>
        </p:grpSpPr>
        <p:sp>
          <p:nvSpPr>
            <p:cNvPr id="273" name="Google Shape;273;p1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>
            <a:off x="4454484" y="3699599"/>
            <a:ext cx="651151" cy="2279186"/>
            <a:chOff x="7780935" y="2930680"/>
            <a:chExt cx="392780" cy="1374825"/>
          </a:xfrm>
        </p:grpSpPr>
        <p:sp>
          <p:nvSpPr>
            <p:cNvPr id="281" name="Google Shape;281;p11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11"/>
          <p:cNvGrpSpPr/>
          <p:nvPr/>
        </p:nvGrpSpPr>
        <p:grpSpPr>
          <a:xfrm>
            <a:off x="5169696" y="3421397"/>
            <a:ext cx="793061" cy="2849000"/>
            <a:chOff x="8623429" y="2586962"/>
            <a:chExt cx="478381" cy="1718543"/>
          </a:xfrm>
        </p:grpSpPr>
        <p:sp>
          <p:nvSpPr>
            <p:cNvPr id="288" name="Google Shape;288;p11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1"/>
          <p:cNvGrpSpPr/>
          <p:nvPr/>
        </p:nvGrpSpPr>
        <p:grpSpPr>
          <a:xfrm>
            <a:off x="6005250" y="3407991"/>
            <a:ext cx="771431" cy="2862407"/>
            <a:chOff x="4128096" y="2589445"/>
            <a:chExt cx="465334" cy="1726630"/>
          </a:xfrm>
        </p:grpSpPr>
        <p:sp>
          <p:nvSpPr>
            <p:cNvPr id="300" name="Google Shape;300;p1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11"/>
          <p:cNvSpPr txBox="1">
            <a:spLocks noGrp="1"/>
          </p:cNvSpPr>
          <p:nvPr>
            <p:ph type="title" hasCustomPrompt="1"/>
          </p:nvPr>
        </p:nvSpPr>
        <p:spPr>
          <a:xfrm>
            <a:off x="1984800" y="1438700"/>
            <a:ext cx="5174400" cy="11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2" name="Google Shape;312;p11"/>
          <p:cNvSpPr txBox="1">
            <a:spLocks noGrp="1"/>
          </p:cNvSpPr>
          <p:nvPr>
            <p:ph type="subTitle" idx="1"/>
          </p:nvPr>
        </p:nvSpPr>
        <p:spPr>
          <a:xfrm>
            <a:off x="1984800" y="2491950"/>
            <a:ext cx="51744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14"/>
          <p:cNvGrpSpPr/>
          <p:nvPr/>
        </p:nvGrpSpPr>
        <p:grpSpPr>
          <a:xfrm>
            <a:off x="6244512" y="3338570"/>
            <a:ext cx="1206865" cy="2539995"/>
            <a:chOff x="1390914" y="2912672"/>
            <a:chExt cx="664463" cy="1398445"/>
          </a:xfrm>
        </p:grpSpPr>
        <p:sp>
          <p:nvSpPr>
            <p:cNvPr id="352" name="Google Shape;352;p14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14"/>
          <p:cNvGrpSpPr/>
          <p:nvPr/>
        </p:nvGrpSpPr>
        <p:grpSpPr>
          <a:xfrm rot="-5400000">
            <a:off x="8258356" y="631052"/>
            <a:ext cx="771581" cy="2505661"/>
            <a:chOff x="6278982" y="2751992"/>
            <a:chExt cx="478381" cy="1553513"/>
          </a:xfrm>
        </p:grpSpPr>
        <p:sp>
          <p:nvSpPr>
            <p:cNvPr id="367" name="Google Shape;367;p14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14"/>
          <p:cNvGrpSpPr/>
          <p:nvPr/>
        </p:nvGrpSpPr>
        <p:grpSpPr>
          <a:xfrm rot="-5400000">
            <a:off x="8420278" y="-126854"/>
            <a:ext cx="708512" cy="2313501"/>
            <a:chOff x="6961407" y="2871131"/>
            <a:chExt cx="439278" cy="1434374"/>
          </a:xfrm>
        </p:grpSpPr>
        <p:sp>
          <p:nvSpPr>
            <p:cNvPr id="377" name="Google Shape;377;p14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14"/>
          <p:cNvGrpSpPr/>
          <p:nvPr/>
        </p:nvGrpSpPr>
        <p:grpSpPr>
          <a:xfrm rot="10800000">
            <a:off x="438850" y="-3"/>
            <a:ext cx="274372" cy="3323141"/>
            <a:chOff x="9" y="2835115"/>
            <a:chExt cx="134668" cy="1631069"/>
          </a:xfrm>
        </p:grpSpPr>
        <p:sp>
          <p:nvSpPr>
            <p:cNvPr id="385" name="Google Shape;385;p14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14"/>
          <p:cNvSpPr txBox="1">
            <a:spLocks noGrp="1"/>
          </p:cNvSpPr>
          <p:nvPr>
            <p:ph type="title"/>
          </p:nvPr>
        </p:nvSpPr>
        <p:spPr>
          <a:xfrm>
            <a:off x="1063113" y="3343800"/>
            <a:ext cx="48315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0" name="Google Shape;390;p14"/>
          <p:cNvSpPr txBox="1">
            <a:spLocks noGrp="1"/>
          </p:cNvSpPr>
          <p:nvPr>
            <p:ph type="subTitle" idx="1"/>
          </p:nvPr>
        </p:nvSpPr>
        <p:spPr>
          <a:xfrm>
            <a:off x="1063125" y="1342850"/>
            <a:ext cx="5474100" cy="18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  <p:sldLayoutId id="2147483661" r:id="rId10"/>
    <p:sldLayoutId id="2147483668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7" r:id="rId17"/>
    <p:sldLayoutId id="2147483678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info/slide/12202758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google.com/search?sca_esv=577044017&amp;sxsrf=AM9HkKnxWQrvYO97dvqxub2ehTirUVbb4Q:1698373654882&amp;q=Ketersediaan+Partisi/Analisis+Nilai+Batas+(BVA)&amp;tbm=isch&amp;source=lnms&amp;sa=X&amp;ved=2ahUKEwifm5TzlpWCAxUgSmwGHaOMCPEQ0pQJegQICxAB&amp;biw=1536&amp;bih=715&amp;dpr=1.25" TargetMode="External"/><Relationship Id="rId5" Type="http://schemas.openxmlformats.org/officeDocument/2006/relationships/hyperlink" Target="https://www.slideshare.net/godyaaditya/white-box-testing-28684822" TargetMode="External"/><Relationship Id="rId4" Type="http://schemas.openxmlformats.org/officeDocument/2006/relationships/hyperlink" Target="https://www.slideshare.net/purnama/unit-testing-755724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Unit Testing &amp; White Box</a:t>
            </a:r>
            <a:endParaRPr dirty="0"/>
          </a:p>
        </p:txBody>
      </p:sp>
      <p:sp>
        <p:nvSpPr>
          <p:cNvPr id="832" name="Google Shape;832;p36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Muhammad Nur Ikmalul Ilmi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8"/>
          <p:cNvSpPr txBox="1">
            <a:spLocks noGrp="1"/>
          </p:cNvSpPr>
          <p:nvPr>
            <p:ph type="title"/>
          </p:nvPr>
        </p:nvSpPr>
        <p:spPr>
          <a:xfrm>
            <a:off x="791676" y="440712"/>
            <a:ext cx="3207300" cy="1143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Siklomatis</a:t>
            </a:r>
            <a:endParaRPr dirty="0"/>
          </a:p>
        </p:txBody>
      </p:sp>
      <p:sp>
        <p:nvSpPr>
          <p:cNvPr id="989" name="Google Shape;989;p48"/>
          <p:cNvSpPr txBox="1">
            <a:spLocks noGrp="1"/>
          </p:cNvSpPr>
          <p:nvPr>
            <p:ph type="subTitle" idx="1"/>
          </p:nvPr>
        </p:nvSpPr>
        <p:spPr>
          <a:xfrm>
            <a:off x="1104900" y="1754248"/>
            <a:ext cx="3207300" cy="2553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Kompeksitas Siklomatis Metriks perangkat lunak yang memberikan pengukuran kuantitif terhadap kompleksitas logis suatu program. </a:t>
            </a:r>
            <a:r>
              <a:rPr lang="en-ID" b="1" dirty="0"/>
              <a:t>K</a:t>
            </a:r>
            <a:r>
              <a:rPr lang="en" b="1" dirty="0"/>
              <a:t>etika digunakan dalam konteks metode uji coba berbasis alur, nilai yang didapat akan menentukan jumlah alur, nilai yang didapat akan  menentukan jumlah jalur independen dalam himpunan path.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EEFD28-6A66-4AAD-8B2C-8D2E8FBFB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312" y="765811"/>
            <a:ext cx="2744788" cy="35416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E5DB913-6357-4661-9CB7-B65403C7742F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3332462" y="515627"/>
            <a:ext cx="3904157" cy="408301"/>
          </a:xfrm>
        </p:spPr>
        <p:txBody>
          <a:bodyPr/>
          <a:lstStyle/>
          <a:p>
            <a:pPr algn="l"/>
            <a:r>
              <a:rPr lang="en-US" sz="1600" dirty="0" err="1"/>
              <a:t>Ketersediaan</a:t>
            </a:r>
            <a:r>
              <a:rPr lang="en-US" sz="1600" dirty="0"/>
              <a:t> </a:t>
            </a:r>
            <a:r>
              <a:rPr lang="en-US" sz="1600" dirty="0" err="1"/>
              <a:t>Partisi</a:t>
            </a:r>
            <a:r>
              <a:rPr lang="en-US" sz="1600" dirty="0"/>
              <a:t>/</a:t>
            </a:r>
            <a:r>
              <a:rPr lang="en-US" sz="1600" dirty="0" err="1"/>
              <a:t>Analisis</a:t>
            </a:r>
            <a:r>
              <a:rPr lang="en-US" sz="1600" dirty="0"/>
              <a:t> Nilai Batas (BVA)</a:t>
            </a:r>
            <a:endParaRPr lang="en-ID" sz="1600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DC959A23-B83E-42A1-8036-36DB7DC4263D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2924119" y="1512659"/>
            <a:ext cx="4312500" cy="1736558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en-US" dirty="0" err="1"/>
              <a:t>Partisi</a:t>
            </a:r>
            <a:r>
              <a:rPr lang="en-US" dirty="0"/>
              <a:t> </a:t>
            </a:r>
            <a:r>
              <a:rPr lang="en-US" dirty="0" err="1"/>
              <a:t>Kesetaraan</a:t>
            </a:r>
            <a:r>
              <a:rPr lang="en-US" dirty="0"/>
              <a:t> (EP) dan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(BVA) </a:t>
            </a:r>
            <a:r>
              <a:rPr lang="en-US" dirty="0" err="1"/>
              <a:t>memberikam</a:t>
            </a:r>
            <a:r>
              <a:rPr lang="en-US" dirty="0"/>
              <a:t> strategi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white box.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diragukan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kali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menghadapi</a:t>
            </a:r>
            <a:r>
              <a:rPr lang="en-US" dirty="0"/>
              <a:t> </a:t>
            </a:r>
            <a:r>
              <a:rPr lang="en-US" dirty="0" err="1"/>
              <a:t>sebaga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membatasi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waspada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EP/BVA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51"/>
          <p:cNvSpPr txBox="1">
            <a:spLocks noGrp="1"/>
          </p:cNvSpPr>
          <p:nvPr>
            <p:ph type="title"/>
          </p:nvPr>
        </p:nvSpPr>
        <p:spPr>
          <a:xfrm>
            <a:off x="1136217" y="289624"/>
            <a:ext cx="4396103" cy="14295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contoh</a:t>
            </a:r>
            <a:r>
              <a:rPr lang="en-US" sz="1400" dirty="0"/>
              <a:t>, </a:t>
            </a:r>
            <a:r>
              <a:rPr lang="en-US" sz="1400" dirty="0" err="1"/>
              <a:t>seseorang</a:t>
            </a:r>
            <a:r>
              <a:rPr lang="en-US" sz="1400" dirty="0"/>
              <a:t> </a:t>
            </a:r>
            <a:r>
              <a:rPr lang="en-US" sz="1400" dirty="0" err="1"/>
              <a:t>mungkin</a:t>
            </a:r>
            <a:r>
              <a:rPr lang="en-US" sz="1400" dirty="0"/>
              <a:t>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membeli</a:t>
            </a:r>
            <a:r>
              <a:rPr lang="en-US" sz="1400" dirty="0"/>
              <a:t> </a:t>
            </a:r>
            <a:r>
              <a:rPr lang="en-US" sz="1400" dirty="0" err="1"/>
              <a:t>rumah</a:t>
            </a:r>
            <a:r>
              <a:rPr lang="en-US" sz="1400" dirty="0"/>
              <a:t>,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mungkin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mungkin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cukup</a:t>
            </a:r>
            <a:r>
              <a:rPr lang="en-US" sz="1400" dirty="0"/>
              <a:t> uang. </a:t>
            </a:r>
            <a:r>
              <a:rPr lang="en-US" sz="1400" dirty="0" err="1"/>
              <a:t>Mengingat</a:t>
            </a:r>
            <a:r>
              <a:rPr lang="en-US" sz="1400" dirty="0"/>
              <a:t> EP/BVA, </a:t>
            </a:r>
            <a:r>
              <a:rPr lang="en-US" sz="1400" dirty="0" err="1"/>
              <a:t>saya</a:t>
            </a:r>
            <a:r>
              <a:rPr lang="en-US" sz="1400" dirty="0"/>
              <a:t>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memastikan</a:t>
            </a:r>
            <a:r>
              <a:rPr lang="en-US" sz="1400" dirty="0"/>
              <a:t> </a:t>
            </a:r>
            <a:r>
              <a:rPr lang="en-US" sz="1400" dirty="0" err="1"/>
              <a:t>kasus</a:t>
            </a:r>
            <a:r>
              <a:rPr lang="en-US" sz="1400" dirty="0"/>
              <a:t> </a:t>
            </a:r>
            <a:r>
              <a:rPr lang="en-US" sz="1400" dirty="0" err="1"/>
              <a:t>ujji</a:t>
            </a:r>
            <a:r>
              <a:rPr lang="en-US" sz="1400" dirty="0"/>
              <a:t> kami </a:t>
            </a:r>
            <a:r>
              <a:rPr lang="en-US" sz="1400" dirty="0" err="1"/>
              <a:t>meliputi</a:t>
            </a:r>
            <a:r>
              <a:rPr lang="en-US" sz="1400" dirty="0"/>
              <a:t> :</a:t>
            </a:r>
            <a:endParaRPr lang="en-ID" sz="1400" dirty="0"/>
          </a:p>
        </p:txBody>
      </p:sp>
      <p:grpSp>
        <p:nvGrpSpPr>
          <p:cNvPr id="1012" name="Google Shape;1012;p51"/>
          <p:cNvGrpSpPr/>
          <p:nvPr/>
        </p:nvGrpSpPr>
        <p:grpSpPr>
          <a:xfrm>
            <a:off x="119473" y="-36345"/>
            <a:ext cx="643935" cy="2314064"/>
            <a:chOff x="582712" y="7"/>
            <a:chExt cx="643935" cy="2314064"/>
          </a:xfrm>
        </p:grpSpPr>
        <p:grpSp>
          <p:nvGrpSpPr>
            <p:cNvPr id="1013" name="Google Shape;1013;p51"/>
            <p:cNvGrpSpPr/>
            <p:nvPr/>
          </p:nvGrpSpPr>
          <p:grpSpPr>
            <a:xfrm rot="10800000">
              <a:off x="1035918" y="3987"/>
              <a:ext cx="190730" cy="2310083"/>
              <a:chOff x="9" y="2835115"/>
              <a:chExt cx="134668" cy="1631069"/>
            </a:xfrm>
          </p:grpSpPr>
          <p:sp>
            <p:nvSpPr>
              <p:cNvPr id="1014" name="Google Shape;1014;p51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1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1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1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8" name="Google Shape;1018;p51"/>
            <p:cNvGrpSpPr/>
            <p:nvPr/>
          </p:nvGrpSpPr>
          <p:grpSpPr>
            <a:xfrm rot="10800000">
              <a:off x="582712" y="7"/>
              <a:ext cx="432406" cy="1877736"/>
              <a:chOff x="4792514" y="2979701"/>
              <a:chExt cx="305307" cy="1325804"/>
            </a:xfrm>
          </p:grpSpPr>
          <p:sp>
            <p:nvSpPr>
              <p:cNvPr id="1019" name="Google Shape;1019;p51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2555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1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2440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1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51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51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4" name="Google Shape;1024;p51"/>
          <p:cNvGrpSpPr/>
          <p:nvPr/>
        </p:nvGrpSpPr>
        <p:grpSpPr>
          <a:xfrm rot="-5400000">
            <a:off x="7913920" y="-873431"/>
            <a:ext cx="659053" cy="2445425"/>
            <a:chOff x="4128096" y="2589446"/>
            <a:chExt cx="465335" cy="1726629"/>
          </a:xfrm>
        </p:grpSpPr>
        <p:sp>
          <p:nvSpPr>
            <p:cNvPr id="1025" name="Google Shape;1025;p5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1"/>
            <p:cNvSpPr/>
            <p:nvPr/>
          </p:nvSpPr>
          <p:spPr>
            <a:xfrm rot="16200000">
              <a:off x="3708059" y="3550757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5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51"/>
          <p:cNvGrpSpPr/>
          <p:nvPr/>
        </p:nvGrpSpPr>
        <p:grpSpPr>
          <a:xfrm>
            <a:off x="-347344" y="3319127"/>
            <a:ext cx="2174918" cy="1340856"/>
            <a:chOff x="-6" y="3333878"/>
            <a:chExt cx="2174918" cy="1340856"/>
          </a:xfrm>
        </p:grpSpPr>
        <p:grpSp>
          <p:nvGrpSpPr>
            <p:cNvPr id="1037" name="Google Shape;1037;p51"/>
            <p:cNvGrpSpPr/>
            <p:nvPr/>
          </p:nvGrpSpPr>
          <p:grpSpPr>
            <a:xfrm rot="5400000">
              <a:off x="694173" y="3358411"/>
              <a:ext cx="622150" cy="2010496"/>
              <a:chOff x="2474121" y="2891575"/>
              <a:chExt cx="439279" cy="1419541"/>
            </a:xfrm>
          </p:grpSpPr>
          <p:sp>
            <p:nvSpPr>
              <p:cNvPr id="1038" name="Google Shape;1038;p51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3039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51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4280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51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4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51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2968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51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avLst/>
                <a:gdLst/>
                <a:ahLst/>
                <a:cxnLst/>
                <a:rect l="l" t="t" r="r" b="b"/>
                <a:pathLst>
                  <a:path w="29240" h="309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51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avLst/>
                <a:gdLst/>
                <a:ahLst/>
                <a:cxnLst/>
                <a:rect l="l" t="t" r="r" b="b"/>
                <a:pathLst>
                  <a:path w="27871" h="2925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51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5375" h="771" extrusionOk="0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51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1638" h="771" extrusionOk="0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6" name="Google Shape;1046;p51"/>
            <p:cNvGrpSpPr/>
            <p:nvPr/>
          </p:nvGrpSpPr>
          <p:grpSpPr>
            <a:xfrm rot="5400000">
              <a:off x="752586" y="2581286"/>
              <a:ext cx="669734" cy="2174918"/>
              <a:chOff x="6278982" y="2751992"/>
              <a:chExt cx="478381" cy="1553513"/>
            </a:xfrm>
          </p:grpSpPr>
          <p:sp>
            <p:nvSpPr>
              <p:cNvPr id="1047" name="Google Shape;1047;p51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1613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51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1613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51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7927" h="1484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51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9411" h="2140" extrusionOk="0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51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2440" extrusionOk="0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51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5715" h="2854" extrusionOk="0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51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3267" extrusionOk="0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51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72" extrusionOk="0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51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avLst/>
                <a:gdLst/>
                <a:ahLst/>
                <a:cxnLst/>
                <a:rect l="l" t="t" r="r" b="b"/>
                <a:pathLst>
                  <a:path w="33575" h="1428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6" name="Google Shape;1056;p51"/>
          <p:cNvGrpSpPr/>
          <p:nvPr/>
        </p:nvGrpSpPr>
        <p:grpSpPr>
          <a:xfrm>
            <a:off x="7780389" y="2893578"/>
            <a:ext cx="1357857" cy="2848314"/>
            <a:chOff x="7181728" y="2938818"/>
            <a:chExt cx="1357857" cy="2848314"/>
          </a:xfrm>
        </p:grpSpPr>
        <p:grpSp>
          <p:nvGrpSpPr>
            <p:cNvPr id="1057" name="Google Shape;1057;p51"/>
            <p:cNvGrpSpPr/>
            <p:nvPr/>
          </p:nvGrpSpPr>
          <p:grpSpPr>
            <a:xfrm>
              <a:off x="7620438" y="2938818"/>
              <a:ext cx="919147" cy="2204676"/>
              <a:chOff x="3117442" y="2754471"/>
              <a:chExt cx="648978" cy="1556645"/>
            </a:xfrm>
          </p:grpSpPr>
          <p:sp>
            <p:nvSpPr>
              <p:cNvPr id="1058" name="Google Shape;1058;p51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0196" h="2854" extrusionOk="0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51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771" extrusionOk="0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51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86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51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4508" extrusionOk="0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51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avLst/>
                <a:gdLst/>
                <a:ahLst/>
                <a:cxnLst/>
                <a:rect l="l" t="t" r="r" b="b"/>
                <a:pathLst>
                  <a:path w="30723" h="4451" extrusionOk="0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51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356" h="3324" extrusionOk="0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51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2254" extrusionOk="0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51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269" extrusionOk="0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51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4475" h="2312" extrusionOk="0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51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avLst/>
                <a:gdLst/>
                <a:ahLst/>
                <a:cxnLst/>
                <a:rect l="l" t="t" r="r" b="b"/>
                <a:pathLst>
                  <a:path w="28769" h="2626" extrusionOk="0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51"/>
            <p:cNvGrpSpPr/>
            <p:nvPr/>
          </p:nvGrpSpPr>
          <p:grpSpPr>
            <a:xfrm>
              <a:off x="7181728" y="3862376"/>
              <a:ext cx="549893" cy="1924756"/>
              <a:chOff x="7780935" y="2930680"/>
              <a:chExt cx="392780" cy="1374825"/>
            </a:xfrm>
          </p:grpSpPr>
          <p:sp>
            <p:nvSpPr>
              <p:cNvPr id="1069" name="Google Shape;1069;p51"/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3795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51"/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4694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51"/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51"/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51"/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4993" extrusionOk="0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51"/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28812" h="4694" extrusionOk="0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" name="Google Shape;989;p48">
            <a:extLst>
              <a:ext uri="{FF2B5EF4-FFF2-40B4-BE49-F238E27FC236}">
                <a16:creationId xmlns:a16="http://schemas.microsoft.com/office/drawing/2014/main" id="{58BB32FF-D3B1-409E-8311-081CAAD292D6}"/>
              </a:ext>
            </a:extLst>
          </p:cNvPr>
          <p:cNvSpPr txBox="1">
            <a:spLocks/>
          </p:cNvSpPr>
          <p:nvPr/>
        </p:nvSpPr>
        <p:spPr>
          <a:xfrm>
            <a:off x="2779153" y="1571403"/>
            <a:ext cx="3467100" cy="2777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AutoNum type="arabicPeriod"/>
            </a:pPr>
            <a:r>
              <a:rPr lang="en-ID" b="1" dirty="0" err="1">
                <a:solidFill>
                  <a:schemeClr val="tx1"/>
                </a:solidFill>
              </a:rPr>
              <a:t>Properti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biaya</a:t>
            </a:r>
            <a:r>
              <a:rPr lang="en-ID" b="1" dirty="0">
                <a:solidFill>
                  <a:schemeClr val="tx1"/>
                </a:solidFill>
              </a:rPr>
              <a:t> $100, </a:t>
            </a:r>
            <a:r>
              <a:rPr lang="en-ID" b="1" dirty="0" err="1">
                <a:solidFill>
                  <a:schemeClr val="tx1"/>
                </a:solidFill>
              </a:rPr>
              <a:t>telah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memiliki</a:t>
            </a:r>
            <a:r>
              <a:rPr lang="en-ID" b="1" dirty="0">
                <a:solidFill>
                  <a:schemeClr val="tx1"/>
                </a:solidFill>
              </a:rPr>
              <a:t> $200 (</a:t>
            </a:r>
            <a:r>
              <a:rPr lang="en-ID" b="1" dirty="0" err="1">
                <a:solidFill>
                  <a:schemeClr val="tx1"/>
                </a:solidFill>
              </a:rPr>
              <a:t>kelas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ketersediaan</a:t>
            </a:r>
            <a:r>
              <a:rPr lang="en-ID" b="1" dirty="0">
                <a:solidFill>
                  <a:schemeClr val="tx1"/>
                </a:solidFill>
              </a:rPr>
              <a:t> “</a:t>
            </a:r>
            <a:r>
              <a:rPr lang="en-ID" b="1" dirty="0" err="1">
                <a:solidFill>
                  <a:schemeClr val="tx1"/>
                </a:solidFill>
              </a:rPr>
              <a:t>Memiliki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cukup</a:t>
            </a:r>
            <a:r>
              <a:rPr lang="en-ID" b="1" dirty="0">
                <a:solidFill>
                  <a:schemeClr val="tx1"/>
                </a:solidFill>
              </a:rPr>
              <a:t> uang’)</a:t>
            </a:r>
          </a:p>
          <a:p>
            <a:pPr marL="342900" indent="-342900">
              <a:buAutoNum type="arabicPeriod"/>
            </a:pPr>
            <a:r>
              <a:rPr lang="en-ID" b="1" dirty="0" err="1">
                <a:solidFill>
                  <a:schemeClr val="tx1"/>
                </a:solidFill>
              </a:rPr>
              <a:t>Properti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biaya</a:t>
            </a:r>
            <a:r>
              <a:rPr lang="en-ID" b="1" dirty="0">
                <a:solidFill>
                  <a:schemeClr val="tx1"/>
                </a:solidFill>
              </a:rPr>
              <a:t> $100, </a:t>
            </a:r>
            <a:r>
              <a:rPr lang="en-ID" b="1" dirty="0" err="1">
                <a:solidFill>
                  <a:schemeClr val="tx1"/>
                </a:solidFill>
              </a:rPr>
              <a:t>Memiliki</a:t>
            </a:r>
            <a:r>
              <a:rPr lang="en-ID" b="1" dirty="0">
                <a:solidFill>
                  <a:schemeClr val="tx1"/>
                </a:solidFill>
              </a:rPr>
              <a:t> &amp;50 (</a:t>
            </a:r>
            <a:r>
              <a:rPr lang="en-ID" b="1" dirty="0" err="1">
                <a:solidFill>
                  <a:schemeClr val="tx1"/>
                </a:solidFill>
              </a:rPr>
              <a:t>kelas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kesetaraan</a:t>
            </a:r>
            <a:r>
              <a:rPr lang="en-ID" b="1" dirty="0">
                <a:solidFill>
                  <a:schemeClr val="tx1"/>
                </a:solidFill>
              </a:rPr>
              <a:t>, “</a:t>
            </a:r>
            <a:r>
              <a:rPr lang="en-ID" b="1" dirty="0" err="1">
                <a:solidFill>
                  <a:schemeClr val="tx1"/>
                </a:solidFill>
              </a:rPr>
              <a:t>tidak</a:t>
            </a:r>
            <a:r>
              <a:rPr lang="en-ID" b="1" dirty="0">
                <a:solidFill>
                  <a:schemeClr val="tx1"/>
                </a:solidFill>
              </a:rPr>
              <a:t> punya </a:t>
            </a:r>
            <a:r>
              <a:rPr lang="en-ID" b="1" dirty="0" err="1">
                <a:solidFill>
                  <a:schemeClr val="tx1"/>
                </a:solidFill>
              </a:rPr>
              <a:t>cukup</a:t>
            </a:r>
            <a:r>
              <a:rPr lang="en-ID" b="1" dirty="0">
                <a:solidFill>
                  <a:schemeClr val="tx1"/>
                </a:solidFill>
              </a:rPr>
              <a:t> uang)</a:t>
            </a:r>
          </a:p>
          <a:p>
            <a:pPr marL="342900" indent="-342900">
              <a:buAutoNum type="arabicPeriod"/>
            </a:pPr>
            <a:r>
              <a:rPr lang="en-ID" b="1" dirty="0" err="1">
                <a:solidFill>
                  <a:schemeClr val="tx1"/>
                </a:solidFill>
              </a:rPr>
              <a:t>Properti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biaya</a:t>
            </a:r>
            <a:r>
              <a:rPr lang="en-ID" b="1" dirty="0">
                <a:solidFill>
                  <a:schemeClr val="tx1"/>
                </a:solidFill>
              </a:rPr>
              <a:t> $100, $100 </a:t>
            </a:r>
            <a:r>
              <a:rPr lang="en-ID" b="1" dirty="0" err="1">
                <a:solidFill>
                  <a:schemeClr val="tx1"/>
                </a:solidFill>
              </a:rPr>
              <a:t>maka</a:t>
            </a:r>
            <a:r>
              <a:rPr lang="en-ID" b="1" dirty="0">
                <a:solidFill>
                  <a:schemeClr val="tx1"/>
                </a:solidFill>
              </a:rPr>
              <a:t> (</a:t>
            </a:r>
            <a:r>
              <a:rPr lang="en-ID" b="1" dirty="0" err="1">
                <a:solidFill>
                  <a:schemeClr val="tx1"/>
                </a:solidFill>
              </a:rPr>
              <a:t>nilai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batas</a:t>
            </a:r>
            <a:r>
              <a:rPr lang="en-ID" b="1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ID" b="1" dirty="0" err="1">
                <a:solidFill>
                  <a:schemeClr val="tx1"/>
                </a:solidFill>
              </a:rPr>
              <a:t>Properti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biaya</a:t>
            </a:r>
            <a:r>
              <a:rPr lang="en-ID" b="1" dirty="0">
                <a:solidFill>
                  <a:schemeClr val="tx1"/>
                </a:solidFill>
              </a:rPr>
              <a:t> $100, </a:t>
            </a:r>
            <a:r>
              <a:rPr lang="en-ID" b="1" dirty="0" err="1">
                <a:solidFill>
                  <a:schemeClr val="tx1"/>
                </a:solidFill>
              </a:rPr>
              <a:t>memiliki</a:t>
            </a:r>
            <a:r>
              <a:rPr lang="en-ID" b="1" dirty="0">
                <a:solidFill>
                  <a:schemeClr val="tx1"/>
                </a:solidFill>
              </a:rPr>
              <a:t> $99 (</a:t>
            </a:r>
            <a:r>
              <a:rPr lang="en-ID" b="1" dirty="0" err="1">
                <a:solidFill>
                  <a:schemeClr val="tx1"/>
                </a:solidFill>
              </a:rPr>
              <a:t>nilai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batas</a:t>
            </a:r>
            <a:r>
              <a:rPr lang="en-ID" b="1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ID" b="1" dirty="0" err="1">
                <a:solidFill>
                  <a:schemeClr val="tx1"/>
                </a:solidFill>
              </a:rPr>
              <a:t>Properti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biaya</a:t>
            </a:r>
            <a:r>
              <a:rPr lang="en-ID" b="1" dirty="0">
                <a:solidFill>
                  <a:schemeClr val="tx1"/>
                </a:solidFill>
              </a:rPr>
              <a:t> $100, </a:t>
            </a:r>
            <a:r>
              <a:rPr lang="en-ID" b="1" dirty="0" err="1">
                <a:solidFill>
                  <a:schemeClr val="tx1"/>
                </a:solidFill>
              </a:rPr>
              <a:t>memiliki</a:t>
            </a:r>
            <a:r>
              <a:rPr lang="en-ID" b="1" dirty="0">
                <a:solidFill>
                  <a:schemeClr val="tx1"/>
                </a:solidFill>
              </a:rPr>
              <a:t> $101 (</a:t>
            </a:r>
            <a:r>
              <a:rPr lang="en-ID" b="1" dirty="0" err="1">
                <a:solidFill>
                  <a:schemeClr val="tx1"/>
                </a:solidFill>
              </a:rPr>
              <a:t>nolai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batas</a:t>
            </a:r>
            <a:r>
              <a:rPr lang="en-ID" b="1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53"/>
          <p:cNvSpPr txBox="1">
            <a:spLocks noGrp="1"/>
          </p:cNvSpPr>
          <p:nvPr>
            <p:ph type="subTitle" idx="1"/>
          </p:nvPr>
        </p:nvSpPr>
        <p:spPr>
          <a:xfrm>
            <a:off x="965821" y="2040130"/>
            <a:ext cx="7731900" cy="116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/>
              <a:t>Dengan</a:t>
            </a:r>
            <a:r>
              <a:rPr lang="en-US" b="0" dirty="0"/>
              <a:t> loop </a:t>
            </a:r>
            <a:r>
              <a:rPr lang="en-US" b="0" dirty="0" err="1"/>
              <a:t>pemograman</a:t>
            </a:r>
            <a:r>
              <a:rPr lang="en-US" b="0" dirty="0"/>
              <a:t> (</a:t>
            </a:r>
            <a:r>
              <a:rPr lang="en-US" b="0" dirty="0" err="1"/>
              <a:t>seperti</a:t>
            </a:r>
            <a:r>
              <a:rPr lang="en-US" b="0" dirty="0"/>
              <a:t> </a:t>
            </a:r>
            <a:r>
              <a:rPr lang="en-US" b="0" dirty="0" err="1"/>
              <a:t>perulangan</a:t>
            </a:r>
            <a:r>
              <a:rPr lang="en-US" b="0" dirty="0"/>
              <a:t> while), </a:t>
            </a:r>
            <a:r>
              <a:rPr lang="en-US" b="0" dirty="0" err="1"/>
              <a:t>Pertimbangan</a:t>
            </a:r>
            <a:r>
              <a:rPr lang="en-US" b="0" dirty="0"/>
              <a:t> Ep dan </a:t>
            </a:r>
            <a:r>
              <a:rPr lang="en-US" b="0" dirty="0" err="1"/>
              <a:t>melaksanakan</a:t>
            </a:r>
            <a:r>
              <a:rPr lang="en-US" b="0" dirty="0"/>
              <a:t> loop </a:t>
            </a:r>
            <a:r>
              <a:rPr lang="en-US" b="0" dirty="0" err="1"/>
              <a:t>ditengah</a:t>
            </a:r>
            <a:r>
              <a:rPr lang="en-US" b="0" dirty="0"/>
              <a:t> </a:t>
            </a:r>
            <a:r>
              <a:rPr lang="en-US" b="0" dirty="0" err="1"/>
              <a:t>operasional</a:t>
            </a:r>
            <a:r>
              <a:rPr lang="en-US" b="0" dirty="0"/>
              <a:t> </a:t>
            </a:r>
            <a:r>
              <a:rPr lang="en-US" b="0" dirty="0" err="1"/>
              <a:t>terikat</a:t>
            </a:r>
            <a:r>
              <a:rPr lang="en-US" b="0" dirty="0"/>
              <a:t> </a:t>
            </a:r>
            <a:r>
              <a:rPr lang="en-US" b="0" dirty="0" err="1"/>
              <a:t>mereka</a:t>
            </a:r>
            <a:r>
              <a:rPr lang="en-US" b="0" dirty="0"/>
              <a:t>. </a:t>
            </a:r>
            <a:r>
              <a:rPr lang="en-US" b="0" dirty="0" err="1"/>
              <a:t>Untuk</a:t>
            </a:r>
            <a:r>
              <a:rPr lang="en-US" b="0" dirty="0"/>
              <a:t> BVA, </a:t>
            </a:r>
            <a:r>
              <a:rPr lang="en-US" b="0" dirty="0" err="1"/>
              <a:t>anda</a:t>
            </a:r>
            <a:r>
              <a:rPr lang="en-US" b="0" dirty="0"/>
              <a:t>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ingin</a:t>
            </a:r>
            <a:r>
              <a:rPr lang="en-US" b="0" dirty="0"/>
              <a:t> </a:t>
            </a:r>
            <a:r>
              <a:rPr lang="en-US" b="0" dirty="0" err="1"/>
              <a:t>memastikam</a:t>
            </a:r>
            <a:r>
              <a:rPr lang="en-US" b="0" dirty="0"/>
              <a:t> </a:t>
            </a:r>
            <a:r>
              <a:rPr lang="en-US" b="0" dirty="0" err="1"/>
              <a:t>bahwa</a:t>
            </a:r>
            <a:r>
              <a:rPr lang="en-US" b="0" dirty="0"/>
              <a:t> </a:t>
            </a:r>
            <a:r>
              <a:rPr lang="en-US" b="0" dirty="0" err="1"/>
              <a:t>anda</a:t>
            </a:r>
            <a:r>
              <a:rPr lang="en-US" b="0" dirty="0"/>
              <a:t> </a:t>
            </a:r>
            <a:r>
              <a:rPr lang="en-US" b="0" dirty="0" err="1"/>
              <a:t>menjalankan</a:t>
            </a:r>
            <a:r>
              <a:rPr lang="en-US" b="0" dirty="0"/>
              <a:t> loop </a:t>
            </a:r>
            <a:r>
              <a:rPr lang="en-US" b="0" dirty="0" err="1"/>
              <a:t>tepat</a:t>
            </a:r>
            <a:r>
              <a:rPr lang="en-US" b="0" dirty="0"/>
              <a:t> </a:t>
            </a:r>
            <a:r>
              <a:rPr lang="en-US" b="0" dirty="0" err="1"/>
              <a:t>dibawah</a:t>
            </a:r>
            <a:r>
              <a:rPr lang="en-US" b="0" dirty="0"/>
              <a:t>, </a:t>
            </a:r>
            <a:r>
              <a:rPr lang="en-US" b="0" dirty="0" err="1"/>
              <a:t>sudah</a:t>
            </a:r>
            <a:r>
              <a:rPr lang="en-US" b="0" dirty="0"/>
              <a:t> </a:t>
            </a:r>
            <a:r>
              <a:rPr lang="en-US" b="0" dirty="0" err="1"/>
              <a:t>tepat</a:t>
            </a:r>
            <a:r>
              <a:rPr lang="en-US" b="0" dirty="0"/>
              <a:t>, dan </a:t>
            </a:r>
            <a:r>
              <a:rPr lang="en-US" b="0" dirty="0" err="1"/>
              <a:t>tepat</a:t>
            </a:r>
            <a:r>
              <a:rPr lang="en-US" b="0" dirty="0"/>
              <a:t> </a:t>
            </a:r>
            <a:r>
              <a:rPr lang="en-US" b="0" dirty="0" err="1"/>
              <a:t>diatas</a:t>
            </a:r>
            <a:r>
              <a:rPr lang="en-US" b="0" dirty="0"/>
              <a:t> </a:t>
            </a:r>
            <a:r>
              <a:rPr lang="en-US" b="0" dirty="0" err="1"/>
              <a:t>kondisi</a:t>
            </a:r>
            <a:r>
              <a:rPr lang="en-US" b="0" dirty="0"/>
              <a:t> </a:t>
            </a:r>
            <a:r>
              <a:rPr lang="en-US" b="0" dirty="0" err="1"/>
              <a:t>batas</a:t>
            </a:r>
            <a:r>
              <a:rPr lang="en-US" b="0" dirty="0"/>
              <a:t> </a:t>
            </a:r>
            <a:r>
              <a:rPr lang="en-US" b="0" dirty="0" err="1"/>
              <a:t>mereka</a:t>
            </a:r>
            <a:r>
              <a:rPr lang="en-US" b="0" dirty="0"/>
              <a:t>.</a:t>
            </a:r>
            <a:endParaRPr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grpSp>
        <p:nvGrpSpPr>
          <p:cNvPr id="1151" name="Google Shape;1151;p53"/>
          <p:cNvGrpSpPr/>
          <p:nvPr/>
        </p:nvGrpSpPr>
        <p:grpSpPr>
          <a:xfrm rot="10800000" flipH="1">
            <a:off x="7955535" y="-419511"/>
            <a:ext cx="859664" cy="2991249"/>
            <a:chOff x="3117442" y="2754471"/>
            <a:chExt cx="447369" cy="1556645"/>
          </a:xfrm>
        </p:grpSpPr>
        <p:sp>
          <p:nvSpPr>
            <p:cNvPr id="1152" name="Google Shape;1152;p53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3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3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3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3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3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3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53"/>
          <p:cNvGrpSpPr/>
          <p:nvPr/>
        </p:nvGrpSpPr>
        <p:grpSpPr>
          <a:xfrm rot="-5400000">
            <a:off x="569641" y="3183714"/>
            <a:ext cx="686206" cy="3134263"/>
            <a:chOff x="66225" y="-562502"/>
            <a:chExt cx="686206" cy="3134263"/>
          </a:xfrm>
        </p:grpSpPr>
        <p:grpSp>
          <p:nvGrpSpPr>
            <p:cNvPr id="1160" name="Google Shape;1160;p53"/>
            <p:cNvGrpSpPr/>
            <p:nvPr/>
          </p:nvGrpSpPr>
          <p:grpSpPr>
            <a:xfrm rot="10800000" flipH="1">
              <a:off x="66225" y="-562502"/>
              <a:ext cx="258777" cy="3134263"/>
              <a:chOff x="9" y="2835115"/>
              <a:chExt cx="134668" cy="1631069"/>
            </a:xfrm>
          </p:grpSpPr>
          <p:sp>
            <p:nvSpPr>
              <p:cNvPr id="1161" name="Google Shape;1161;p53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3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3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3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53"/>
            <p:cNvGrpSpPr/>
            <p:nvPr/>
          </p:nvGrpSpPr>
          <p:grpSpPr>
            <a:xfrm rot="10800000" flipH="1">
              <a:off x="360086" y="-444000"/>
              <a:ext cx="392345" cy="2299752"/>
              <a:chOff x="4792514" y="3108715"/>
              <a:chExt cx="204176" cy="1196790"/>
            </a:xfrm>
          </p:grpSpPr>
          <p:sp>
            <p:nvSpPr>
              <p:cNvPr id="1166" name="Google Shape;1166;p53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3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3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9" name="Google Shape;1169;p53"/>
          <p:cNvGrpSpPr/>
          <p:nvPr/>
        </p:nvGrpSpPr>
        <p:grpSpPr>
          <a:xfrm rot="10800000">
            <a:off x="385333" y="3"/>
            <a:ext cx="788988" cy="2549637"/>
            <a:chOff x="2474121" y="2891575"/>
            <a:chExt cx="439279" cy="1419541"/>
          </a:xfrm>
        </p:grpSpPr>
        <p:sp>
          <p:nvSpPr>
            <p:cNvPr id="1170" name="Google Shape;1170;p53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3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3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3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3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3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3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3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9" name="Google Shape;1079;p5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7" cy="5143500"/>
          </a:xfrm>
          <a:prstGeom prst="rect">
            <a:avLst/>
          </a:prstGeom>
        </p:spPr>
      </p:pic>
      <p:grpSp>
        <p:nvGrpSpPr>
          <p:cNvPr id="1080" name="Google Shape;1080;p52"/>
          <p:cNvGrpSpPr/>
          <p:nvPr/>
        </p:nvGrpSpPr>
        <p:grpSpPr>
          <a:xfrm>
            <a:off x="7041544" y="231801"/>
            <a:ext cx="3502616" cy="4679889"/>
            <a:chOff x="7012519" y="401451"/>
            <a:chExt cx="3502616" cy="4679889"/>
          </a:xfrm>
        </p:grpSpPr>
        <p:grpSp>
          <p:nvGrpSpPr>
            <p:cNvPr id="1081" name="Google Shape;1081;p52"/>
            <p:cNvGrpSpPr/>
            <p:nvPr/>
          </p:nvGrpSpPr>
          <p:grpSpPr>
            <a:xfrm rot="-5400000" flipH="1">
              <a:off x="7984113" y="2550319"/>
              <a:ext cx="1559428" cy="3502615"/>
              <a:chOff x="1390914" y="2488356"/>
              <a:chExt cx="811526" cy="1822760"/>
            </a:xfrm>
          </p:grpSpPr>
          <p:sp>
            <p:nvSpPr>
              <p:cNvPr id="1082" name="Google Shape;1082;p52"/>
              <p:cNvSpPr/>
              <p:nvPr/>
            </p:nvSpPr>
            <p:spPr>
              <a:xfrm rot="-5400000">
                <a:off x="1739909" y="2894384"/>
                <a:ext cx="868558" cy="56503"/>
              </a:xfrm>
              <a:custGeom>
                <a:avLst/>
                <a:gdLst/>
                <a:ahLst/>
                <a:cxnLst/>
                <a:rect l="l" t="t" r="r" b="b"/>
                <a:pathLst>
                  <a:path w="19968" h="1299" extrusionOk="0">
                    <a:moveTo>
                      <a:pt x="19554" y="0"/>
                    </a:moveTo>
                    <a:cubicBezTo>
                      <a:pt x="19426" y="0"/>
                      <a:pt x="19255" y="114"/>
                      <a:pt x="19198" y="229"/>
                    </a:cubicBezTo>
                    <a:lnTo>
                      <a:pt x="0" y="229"/>
                    </a:lnTo>
                    <a:lnTo>
                      <a:pt x="0" y="1298"/>
                    </a:lnTo>
                    <a:lnTo>
                      <a:pt x="228" y="1298"/>
                    </a:lnTo>
                    <a:lnTo>
                      <a:pt x="228" y="471"/>
                    </a:lnTo>
                    <a:lnTo>
                      <a:pt x="19198" y="471"/>
                    </a:lnTo>
                    <a:cubicBezTo>
                      <a:pt x="19255" y="642"/>
                      <a:pt x="19426" y="770"/>
                      <a:pt x="19554" y="770"/>
                    </a:cubicBezTo>
                    <a:cubicBezTo>
                      <a:pt x="19783" y="770"/>
                      <a:pt x="19968" y="585"/>
                      <a:pt x="19968" y="357"/>
                    </a:cubicBezTo>
                    <a:cubicBezTo>
                      <a:pt x="19968" y="171"/>
                      <a:pt x="19783" y="0"/>
                      <a:pt x="195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52"/>
              <p:cNvSpPr/>
              <p:nvPr/>
            </p:nvSpPr>
            <p:spPr>
              <a:xfrm rot="-5400000">
                <a:off x="1765616" y="2959195"/>
                <a:ext cx="778040" cy="95608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2198" extrusionOk="0">
                    <a:moveTo>
                      <a:pt x="17472" y="1"/>
                    </a:moveTo>
                    <a:cubicBezTo>
                      <a:pt x="17358" y="1"/>
                      <a:pt x="17173" y="115"/>
                      <a:pt x="17116" y="243"/>
                    </a:cubicBezTo>
                    <a:lnTo>
                      <a:pt x="0" y="243"/>
                    </a:lnTo>
                    <a:lnTo>
                      <a:pt x="0" y="2197"/>
                    </a:lnTo>
                    <a:lnTo>
                      <a:pt x="243" y="2197"/>
                    </a:lnTo>
                    <a:lnTo>
                      <a:pt x="243" y="471"/>
                    </a:lnTo>
                    <a:lnTo>
                      <a:pt x="17116" y="471"/>
                    </a:lnTo>
                    <a:cubicBezTo>
                      <a:pt x="17173" y="657"/>
                      <a:pt x="17358" y="714"/>
                      <a:pt x="17472" y="714"/>
                    </a:cubicBezTo>
                    <a:cubicBezTo>
                      <a:pt x="17715" y="714"/>
                      <a:pt x="17886" y="600"/>
                      <a:pt x="17886" y="357"/>
                    </a:cubicBezTo>
                    <a:cubicBezTo>
                      <a:pt x="17886" y="186"/>
                      <a:pt x="17715" y="1"/>
                      <a:pt x="174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52"/>
              <p:cNvSpPr/>
              <p:nvPr/>
            </p:nvSpPr>
            <p:spPr>
              <a:xfrm rot="-5400000">
                <a:off x="1756634" y="3001714"/>
                <a:ext cx="760032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7473" h="3025" extrusionOk="0">
                    <a:moveTo>
                      <a:pt x="17116" y="0"/>
                    </a:moveTo>
                    <a:cubicBezTo>
                      <a:pt x="16931" y="0"/>
                      <a:pt x="16817" y="58"/>
                      <a:pt x="16759" y="229"/>
                    </a:cubicBezTo>
                    <a:lnTo>
                      <a:pt x="1" y="229"/>
                    </a:lnTo>
                    <a:lnTo>
                      <a:pt x="1" y="3024"/>
                    </a:lnTo>
                    <a:lnTo>
                      <a:pt x="243" y="3024"/>
                    </a:lnTo>
                    <a:lnTo>
                      <a:pt x="243" y="471"/>
                    </a:lnTo>
                    <a:lnTo>
                      <a:pt x="16759" y="471"/>
                    </a:lnTo>
                    <a:cubicBezTo>
                      <a:pt x="16817" y="585"/>
                      <a:pt x="16931" y="714"/>
                      <a:pt x="17116" y="714"/>
                    </a:cubicBezTo>
                    <a:cubicBezTo>
                      <a:pt x="17287" y="714"/>
                      <a:pt x="17473" y="528"/>
                      <a:pt x="17473" y="357"/>
                    </a:cubicBezTo>
                    <a:cubicBezTo>
                      <a:pt x="17473" y="115"/>
                      <a:pt x="17287" y="0"/>
                      <a:pt x="17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52"/>
              <p:cNvSpPr/>
              <p:nvPr/>
            </p:nvSpPr>
            <p:spPr>
              <a:xfrm rot="-5400000">
                <a:off x="1370420" y="3504542"/>
                <a:ext cx="1460472" cy="152676"/>
              </a:xfrm>
              <a:custGeom>
                <a:avLst/>
                <a:gdLst/>
                <a:ahLst/>
                <a:cxnLst/>
                <a:rect l="l" t="t" r="r" b="b"/>
                <a:pathLst>
                  <a:path w="33576" h="3510" extrusionOk="0">
                    <a:moveTo>
                      <a:pt x="33162" y="1"/>
                    </a:moveTo>
                    <a:cubicBezTo>
                      <a:pt x="33048" y="1"/>
                      <a:pt x="32862" y="115"/>
                      <a:pt x="32805" y="229"/>
                    </a:cubicBezTo>
                    <a:lnTo>
                      <a:pt x="18371" y="229"/>
                    </a:lnTo>
                    <a:lnTo>
                      <a:pt x="18371" y="3267"/>
                    </a:lnTo>
                    <a:lnTo>
                      <a:pt x="1" y="3267"/>
                    </a:lnTo>
                    <a:lnTo>
                      <a:pt x="1" y="3509"/>
                    </a:lnTo>
                    <a:lnTo>
                      <a:pt x="18600" y="3509"/>
                    </a:lnTo>
                    <a:lnTo>
                      <a:pt x="18600" y="471"/>
                    </a:lnTo>
                    <a:lnTo>
                      <a:pt x="32805" y="471"/>
                    </a:lnTo>
                    <a:cubicBezTo>
                      <a:pt x="32862" y="657"/>
                      <a:pt x="33048" y="714"/>
                      <a:pt x="33162" y="714"/>
                    </a:cubicBezTo>
                    <a:cubicBezTo>
                      <a:pt x="33404" y="714"/>
                      <a:pt x="33575" y="586"/>
                      <a:pt x="33575" y="357"/>
                    </a:cubicBezTo>
                    <a:cubicBezTo>
                      <a:pt x="33575" y="172"/>
                      <a:pt x="33404" y="1"/>
                      <a:pt x="33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52"/>
              <p:cNvSpPr/>
              <p:nvPr/>
            </p:nvSpPr>
            <p:spPr>
              <a:xfrm rot="-5400000">
                <a:off x="1428446" y="3604151"/>
                <a:ext cx="1253859" cy="160071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680" extrusionOk="0">
                    <a:moveTo>
                      <a:pt x="28469" y="0"/>
                    </a:moveTo>
                    <a:cubicBezTo>
                      <a:pt x="28298" y="0"/>
                      <a:pt x="28170" y="114"/>
                      <a:pt x="28113" y="285"/>
                    </a:cubicBezTo>
                    <a:lnTo>
                      <a:pt x="17302" y="285"/>
                    </a:lnTo>
                    <a:lnTo>
                      <a:pt x="17302" y="3437"/>
                    </a:lnTo>
                    <a:lnTo>
                      <a:pt x="1" y="3437"/>
                    </a:lnTo>
                    <a:lnTo>
                      <a:pt x="1" y="3680"/>
                    </a:lnTo>
                    <a:lnTo>
                      <a:pt x="17530" y="3680"/>
                    </a:lnTo>
                    <a:lnTo>
                      <a:pt x="17530" y="528"/>
                    </a:lnTo>
                    <a:lnTo>
                      <a:pt x="28113" y="528"/>
                    </a:lnTo>
                    <a:cubicBezTo>
                      <a:pt x="28170" y="642"/>
                      <a:pt x="28298" y="770"/>
                      <a:pt x="28469" y="770"/>
                    </a:cubicBezTo>
                    <a:cubicBezTo>
                      <a:pt x="28655" y="770"/>
                      <a:pt x="28826" y="585"/>
                      <a:pt x="28826" y="414"/>
                    </a:cubicBezTo>
                    <a:cubicBezTo>
                      <a:pt x="28826" y="171"/>
                      <a:pt x="28655" y="0"/>
                      <a:pt x="28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52"/>
              <p:cNvSpPr/>
              <p:nvPr/>
            </p:nvSpPr>
            <p:spPr>
              <a:xfrm rot="-5400000">
                <a:off x="1332600" y="3552324"/>
                <a:ext cx="1354991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31151" h="3738" extrusionOk="0">
                    <a:moveTo>
                      <a:pt x="30723" y="0"/>
                    </a:moveTo>
                    <a:cubicBezTo>
                      <a:pt x="30609" y="0"/>
                      <a:pt x="30438" y="114"/>
                      <a:pt x="30366" y="229"/>
                    </a:cubicBezTo>
                    <a:lnTo>
                      <a:pt x="16104" y="229"/>
                    </a:lnTo>
                    <a:lnTo>
                      <a:pt x="16104" y="3495"/>
                    </a:lnTo>
                    <a:lnTo>
                      <a:pt x="1" y="3495"/>
                    </a:lnTo>
                    <a:lnTo>
                      <a:pt x="1" y="3737"/>
                    </a:lnTo>
                    <a:lnTo>
                      <a:pt x="16346" y="3737"/>
                    </a:lnTo>
                    <a:lnTo>
                      <a:pt x="16346" y="471"/>
                    </a:lnTo>
                    <a:lnTo>
                      <a:pt x="30366" y="471"/>
                    </a:lnTo>
                    <a:cubicBezTo>
                      <a:pt x="30438" y="642"/>
                      <a:pt x="30609" y="770"/>
                      <a:pt x="30723" y="770"/>
                    </a:cubicBezTo>
                    <a:cubicBezTo>
                      <a:pt x="30965" y="770"/>
                      <a:pt x="31151" y="585"/>
                      <a:pt x="31151" y="357"/>
                    </a:cubicBezTo>
                    <a:cubicBezTo>
                      <a:pt x="31151" y="171"/>
                      <a:pt x="30965" y="0"/>
                      <a:pt x="307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52"/>
              <p:cNvSpPr/>
              <p:nvPr/>
            </p:nvSpPr>
            <p:spPr>
              <a:xfrm rot="-5400000">
                <a:off x="1296281" y="3552020"/>
                <a:ext cx="1292963" cy="225230"/>
              </a:xfrm>
              <a:custGeom>
                <a:avLst/>
                <a:gdLst/>
                <a:ahLst/>
                <a:cxnLst/>
                <a:rect l="l" t="t" r="r" b="b"/>
                <a:pathLst>
                  <a:path w="29725" h="5178" extrusionOk="0">
                    <a:moveTo>
                      <a:pt x="29368" y="1"/>
                    </a:moveTo>
                    <a:cubicBezTo>
                      <a:pt x="29183" y="1"/>
                      <a:pt x="29068" y="129"/>
                      <a:pt x="29011" y="243"/>
                    </a:cubicBezTo>
                    <a:lnTo>
                      <a:pt x="18728" y="243"/>
                    </a:lnTo>
                    <a:lnTo>
                      <a:pt x="18728" y="1555"/>
                    </a:lnTo>
                    <a:lnTo>
                      <a:pt x="14977" y="1555"/>
                    </a:lnTo>
                    <a:lnTo>
                      <a:pt x="14977" y="4935"/>
                    </a:lnTo>
                    <a:lnTo>
                      <a:pt x="1" y="4935"/>
                    </a:lnTo>
                    <a:lnTo>
                      <a:pt x="1" y="5178"/>
                    </a:lnTo>
                    <a:lnTo>
                      <a:pt x="15219" y="5178"/>
                    </a:lnTo>
                    <a:lnTo>
                      <a:pt x="15219" y="1783"/>
                    </a:lnTo>
                    <a:lnTo>
                      <a:pt x="18956" y="1783"/>
                    </a:lnTo>
                    <a:lnTo>
                      <a:pt x="18956" y="485"/>
                    </a:lnTo>
                    <a:lnTo>
                      <a:pt x="29011" y="485"/>
                    </a:lnTo>
                    <a:cubicBezTo>
                      <a:pt x="29068" y="657"/>
                      <a:pt x="29183" y="771"/>
                      <a:pt x="29368" y="771"/>
                    </a:cubicBezTo>
                    <a:cubicBezTo>
                      <a:pt x="29596" y="771"/>
                      <a:pt x="29725" y="600"/>
                      <a:pt x="29725" y="357"/>
                    </a:cubicBezTo>
                    <a:cubicBezTo>
                      <a:pt x="29725" y="186"/>
                      <a:pt x="29596" y="1"/>
                      <a:pt x="29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52"/>
              <p:cNvSpPr/>
              <p:nvPr/>
            </p:nvSpPr>
            <p:spPr>
              <a:xfrm rot="-5400000">
                <a:off x="1295063" y="3592342"/>
                <a:ext cx="1215407" cy="222142"/>
              </a:xfrm>
              <a:custGeom>
                <a:avLst/>
                <a:gdLst/>
                <a:ahLst/>
                <a:cxnLst/>
                <a:rect l="l" t="t" r="r" b="b"/>
                <a:pathLst>
                  <a:path w="27942" h="5107" extrusionOk="0">
                    <a:moveTo>
                      <a:pt x="27585" y="0"/>
                    </a:moveTo>
                    <a:cubicBezTo>
                      <a:pt x="27400" y="0"/>
                      <a:pt x="27286" y="114"/>
                      <a:pt x="27229" y="228"/>
                    </a:cubicBezTo>
                    <a:lnTo>
                      <a:pt x="17302" y="228"/>
                    </a:lnTo>
                    <a:lnTo>
                      <a:pt x="17302" y="1369"/>
                    </a:lnTo>
                    <a:lnTo>
                      <a:pt x="14035" y="1369"/>
                    </a:lnTo>
                    <a:lnTo>
                      <a:pt x="14035" y="4864"/>
                    </a:lnTo>
                    <a:lnTo>
                      <a:pt x="1" y="4864"/>
                    </a:lnTo>
                    <a:lnTo>
                      <a:pt x="1" y="5106"/>
                    </a:lnTo>
                    <a:lnTo>
                      <a:pt x="14264" y="5106"/>
                    </a:lnTo>
                    <a:lnTo>
                      <a:pt x="14264" y="1598"/>
                    </a:lnTo>
                    <a:lnTo>
                      <a:pt x="17530" y="1598"/>
                    </a:lnTo>
                    <a:lnTo>
                      <a:pt x="17530" y="471"/>
                    </a:lnTo>
                    <a:lnTo>
                      <a:pt x="27229" y="471"/>
                    </a:lnTo>
                    <a:cubicBezTo>
                      <a:pt x="27286" y="656"/>
                      <a:pt x="27400" y="713"/>
                      <a:pt x="27585" y="713"/>
                    </a:cubicBezTo>
                    <a:cubicBezTo>
                      <a:pt x="27756" y="713"/>
                      <a:pt x="27942" y="585"/>
                      <a:pt x="27942" y="357"/>
                    </a:cubicBezTo>
                    <a:cubicBezTo>
                      <a:pt x="27942" y="171"/>
                      <a:pt x="27756" y="0"/>
                      <a:pt x="27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52"/>
              <p:cNvSpPr/>
              <p:nvPr/>
            </p:nvSpPr>
            <p:spPr>
              <a:xfrm rot="-5400000">
                <a:off x="1190518" y="3668963"/>
                <a:ext cx="1163297" cy="121010"/>
              </a:xfrm>
              <a:custGeom>
                <a:avLst/>
                <a:gdLst/>
                <a:ahLst/>
                <a:cxnLst/>
                <a:rect l="l" t="t" r="r" b="b"/>
                <a:pathLst>
                  <a:path w="26744" h="2782" extrusionOk="0">
                    <a:moveTo>
                      <a:pt x="26330" y="0"/>
                    </a:moveTo>
                    <a:cubicBezTo>
                      <a:pt x="26216" y="0"/>
                      <a:pt x="26030" y="114"/>
                      <a:pt x="25973" y="286"/>
                    </a:cubicBezTo>
                    <a:lnTo>
                      <a:pt x="17116" y="286"/>
                    </a:lnTo>
                    <a:lnTo>
                      <a:pt x="14863" y="2553"/>
                    </a:lnTo>
                    <a:lnTo>
                      <a:pt x="1" y="2553"/>
                    </a:lnTo>
                    <a:lnTo>
                      <a:pt x="1" y="2782"/>
                    </a:lnTo>
                    <a:lnTo>
                      <a:pt x="14920" y="2782"/>
                    </a:lnTo>
                    <a:lnTo>
                      <a:pt x="17245" y="528"/>
                    </a:lnTo>
                    <a:lnTo>
                      <a:pt x="25973" y="528"/>
                    </a:lnTo>
                    <a:cubicBezTo>
                      <a:pt x="26030" y="642"/>
                      <a:pt x="26216" y="770"/>
                      <a:pt x="26330" y="770"/>
                    </a:cubicBezTo>
                    <a:cubicBezTo>
                      <a:pt x="26572" y="770"/>
                      <a:pt x="26744" y="585"/>
                      <a:pt x="26744" y="414"/>
                    </a:cubicBezTo>
                    <a:cubicBezTo>
                      <a:pt x="26744" y="171"/>
                      <a:pt x="26572" y="0"/>
                      <a:pt x="263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52"/>
              <p:cNvSpPr/>
              <p:nvPr/>
            </p:nvSpPr>
            <p:spPr>
              <a:xfrm rot="-5400000">
                <a:off x="1172533" y="3722921"/>
                <a:ext cx="103424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23777" h="3268" extrusionOk="0">
                    <a:moveTo>
                      <a:pt x="23363" y="1"/>
                    </a:moveTo>
                    <a:cubicBezTo>
                      <a:pt x="23235" y="1"/>
                      <a:pt x="23064" y="58"/>
                      <a:pt x="23007" y="229"/>
                    </a:cubicBezTo>
                    <a:lnTo>
                      <a:pt x="16588" y="229"/>
                    </a:lnTo>
                    <a:lnTo>
                      <a:pt x="13793" y="3025"/>
                    </a:lnTo>
                    <a:lnTo>
                      <a:pt x="1" y="3025"/>
                    </a:lnTo>
                    <a:lnTo>
                      <a:pt x="1" y="3267"/>
                    </a:lnTo>
                    <a:lnTo>
                      <a:pt x="13850" y="3267"/>
                    </a:lnTo>
                    <a:lnTo>
                      <a:pt x="16703" y="472"/>
                    </a:lnTo>
                    <a:lnTo>
                      <a:pt x="23007" y="472"/>
                    </a:lnTo>
                    <a:cubicBezTo>
                      <a:pt x="23064" y="586"/>
                      <a:pt x="23235" y="714"/>
                      <a:pt x="23363" y="714"/>
                    </a:cubicBezTo>
                    <a:cubicBezTo>
                      <a:pt x="23591" y="714"/>
                      <a:pt x="23777" y="529"/>
                      <a:pt x="23777" y="357"/>
                    </a:cubicBezTo>
                    <a:cubicBezTo>
                      <a:pt x="23777" y="115"/>
                      <a:pt x="23591" y="1"/>
                      <a:pt x="233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52"/>
              <p:cNvSpPr/>
              <p:nvPr/>
            </p:nvSpPr>
            <p:spPr>
              <a:xfrm rot="-5400000">
                <a:off x="1371361" y="4014833"/>
                <a:ext cx="455419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31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52"/>
              <p:cNvSpPr/>
              <p:nvPr/>
            </p:nvSpPr>
            <p:spPr>
              <a:xfrm rot="-5400000">
                <a:off x="1624774" y="4028143"/>
                <a:ext cx="498873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1542" extrusionOk="0">
                    <a:moveTo>
                      <a:pt x="11112" y="1"/>
                    </a:moveTo>
                    <a:cubicBezTo>
                      <a:pt x="10940" y="1"/>
                      <a:pt x="10755" y="172"/>
                      <a:pt x="10755" y="358"/>
                    </a:cubicBezTo>
                    <a:cubicBezTo>
                      <a:pt x="10755" y="529"/>
                      <a:pt x="10883" y="714"/>
                      <a:pt x="10997" y="714"/>
                    </a:cubicBezTo>
                    <a:lnTo>
                      <a:pt x="10997" y="1313"/>
                    </a:lnTo>
                    <a:lnTo>
                      <a:pt x="1" y="1313"/>
                    </a:lnTo>
                    <a:lnTo>
                      <a:pt x="1" y="1541"/>
                    </a:lnTo>
                    <a:lnTo>
                      <a:pt x="11240" y="1541"/>
                    </a:lnTo>
                    <a:lnTo>
                      <a:pt x="11240" y="714"/>
                    </a:lnTo>
                    <a:cubicBezTo>
                      <a:pt x="11411" y="714"/>
                      <a:pt x="11468" y="529"/>
                      <a:pt x="11468" y="358"/>
                    </a:cubicBezTo>
                    <a:cubicBezTo>
                      <a:pt x="11468" y="172"/>
                      <a:pt x="11354" y="1"/>
                      <a:pt x="11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52"/>
              <p:cNvSpPr/>
              <p:nvPr/>
            </p:nvSpPr>
            <p:spPr>
              <a:xfrm rot="-5400000">
                <a:off x="1622294" y="3989082"/>
                <a:ext cx="540413" cy="103655"/>
              </a:xfrm>
              <a:custGeom>
                <a:avLst/>
                <a:gdLst/>
                <a:ahLst/>
                <a:cxnLst/>
                <a:rect l="l" t="t" r="r" b="b"/>
                <a:pathLst>
                  <a:path w="12424" h="2383" extrusionOk="0">
                    <a:moveTo>
                      <a:pt x="12067" y="1"/>
                    </a:moveTo>
                    <a:cubicBezTo>
                      <a:pt x="11896" y="1"/>
                      <a:pt x="11711" y="172"/>
                      <a:pt x="11711" y="358"/>
                    </a:cubicBezTo>
                    <a:cubicBezTo>
                      <a:pt x="11711" y="529"/>
                      <a:pt x="11825" y="714"/>
                      <a:pt x="11953" y="714"/>
                    </a:cubicBezTo>
                    <a:lnTo>
                      <a:pt x="11953" y="2140"/>
                    </a:lnTo>
                    <a:lnTo>
                      <a:pt x="1" y="2140"/>
                    </a:lnTo>
                    <a:lnTo>
                      <a:pt x="1" y="2383"/>
                    </a:lnTo>
                    <a:lnTo>
                      <a:pt x="12181" y="2383"/>
                    </a:lnTo>
                    <a:lnTo>
                      <a:pt x="12181" y="714"/>
                    </a:lnTo>
                    <a:cubicBezTo>
                      <a:pt x="12367" y="714"/>
                      <a:pt x="12424" y="529"/>
                      <a:pt x="12424" y="358"/>
                    </a:cubicBezTo>
                    <a:cubicBezTo>
                      <a:pt x="12424" y="172"/>
                      <a:pt x="12310" y="1"/>
                      <a:pt x="120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52"/>
              <p:cNvSpPr/>
              <p:nvPr/>
            </p:nvSpPr>
            <p:spPr>
              <a:xfrm rot="-5400000">
                <a:off x="1618271" y="3949043"/>
                <a:ext cx="584476" cy="139670"/>
              </a:xfrm>
              <a:custGeom>
                <a:avLst/>
                <a:gdLst/>
                <a:ahLst/>
                <a:cxnLst/>
                <a:rect l="l" t="t" r="r" b="b"/>
                <a:pathLst>
                  <a:path w="13437" h="3211" extrusionOk="0">
                    <a:moveTo>
                      <a:pt x="13080" y="1"/>
                    </a:moveTo>
                    <a:cubicBezTo>
                      <a:pt x="12837" y="1"/>
                      <a:pt x="12666" y="172"/>
                      <a:pt x="12666" y="358"/>
                    </a:cubicBezTo>
                    <a:cubicBezTo>
                      <a:pt x="12666" y="529"/>
                      <a:pt x="12780" y="714"/>
                      <a:pt x="12966" y="714"/>
                    </a:cubicBezTo>
                    <a:lnTo>
                      <a:pt x="12966" y="2968"/>
                    </a:lnTo>
                    <a:lnTo>
                      <a:pt x="1" y="2968"/>
                    </a:lnTo>
                    <a:lnTo>
                      <a:pt x="1" y="3210"/>
                    </a:lnTo>
                    <a:lnTo>
                      <a:pt x="13194" y="3210"/>
                    </a:lnTo>
                    <a:lnTo>
                      <a:pt x="13194" y="714"/>
                    </a:lnTo>
                    <a:cubicBezTo>
                      <a:pt x="13322" y="714"/>
                      <a:pt x="13436" y="529"/>
                      <a:pt x="13436" y="358"/>
                    </a:cubicBezTo>
                    <a:cubicBezTo>
                      <a:pt x="13436" y="172"/>
                      <a:pt x="13251" y="1"/>
                      <a:pt x="13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52"/>
              <p:cNvSpPr/>
              <p:nvPr/>
            </p:nvSpPr>
            <p:spPr>
              <a:xfrm rot="-5400000">
                <a:off x="1336628" y="3980100"/>
                <a:ext cx="491391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11297" h="3923" extrusionOk="0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52"/>
              <p:cNvSpPr/>
              <p:nvPr/>
            </p:nvSpPr>
            <p:spPr>
              <a:xfrm rot="-5400000">
                <a:off x="1071705" y="3588601"/>
                <a:ext cx="1315930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30253" h="2968" extrusionOk="0">
                    <a:moveTo>
                      <a:pt x="29839" y="1"/>
                    </a:moveTo>
                    <a:cubicBezTo>
                      <a:pt x="29725" y="1"/>
                      <a:pt x="29539" y="115"/>
                      <a:pt x="29482" y="229"/>
                    </a:cubicBezTo>
                    <a:lnTo>
                      <a:pt x="16760" y="229"/>
                    </a:lnTo>
                    <a:lnTo>
                      <a:pt x="14264" y="2725"/>
                    </a:lnTo>
                    <a:lnTo>
                      <a:pt x="1" y="2725"/>
                    </a:lnTo>
                    <a:lnTo>
                      <a:pt x="1" y="2967"/>
                    </a:lnTo>
                    <a:lnTo>
                      <a:pt x="14321" y="2967"/>
                    </a:lnTo>
                    <a:lnTo>
                      <a:pt x="16817" y="471"/>
                    </a:lnTo>
                    <a:lnTo>
                      <a:pt x="29482" y="471"/>
                    </a:lnTo>
                    <a:cubicBezTo>
                      <a:pt x="29539" y="642"/>
                      <a:pt x="29725" y="771"/>
                      <a:pt x="29839" y="771"/>
                    </a:cubicBezTo>
                    <a:cubicBezTo>
                      <a:pt x="30081" y="771"/>
                      <a:pt x="30252" y="585"/>
                      <a:pt x="30252" y="357"/>
                    </a:cubicBezTo>
                    <a:cubicBezTo>
                      <a:pt x="30252" y="172"/>
                      <a:pt x="30081" y="1"/>
                      <a:pt x="298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52"/>
              <p:cNvSpPr/>
              <p:nvPr/>
            </p:nvSpPr>
            <p:spPr>
              <a:xfrm rot="-5400000">
                <a:off x="1008135" y="3602585"/>
                <a:ext cx="1253859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752" extrusionOk="0">
                    <a:moveTo>
                      <a:pt x="28469" y="0"/>
                    </a:moveTo>
                    <a:cubicBezTo>
                      <a:pt x="28298" y="0"/>
                      <a:pt x="28170" y="129"/>
                      <a:pt x="28113" y="300"/>
                    </a:cubicBezTo>
                    <a:lnTo>
                      <a:pt x="16588" y="300"/>
                    </a:lnTo>
                    <a:lnTo>
                      <a:pt x="13322" y="3509"/>
                    </a:lnTo>
                    <a:lnTo>
                      <a:pt x="1" y="3509"/>
                    </a:lnTo>
                    <a:lnTo>
                      <a:pt x="1" y="3751"/>
                    </a:lnTo>
                    <a:lnTo>
                      <a:pt x="13436" y="3751"/>
                    </a:lnTo>
                    <a:lnTo>
                      <a:pt x="16703" y="542"/>
                    </a:lnTo>
                    <a:lnTo>
                      <a:pt x="28113" y="542"/>
                    </a:lnTo>
                    <a:cubicBezTo>
                      <a:pt x="28170" y="656"/>
                      <a:pt x="28298" y="785"/>
                      <a:pt x="28469" y="785"/>
                    </a:cubicBezTo>
                    <a:cubicBezTo>
                      <a:pt x="28655" y="785"/>
                      <a:pt x="28826" y="599"/>
                      <a:pt x="28826" y="428"/>
                    </a:cubicBezTo>
                    <a:cubicBezTo>
                      <a:pt x="28826" y="186"/>
                      <a:pt x="28655" y="0"/>
                      <a:pt x="28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52"/>
              <p:cNvSpPr/>
              <p:nvPr/>
            </p:nvSpPr>
            <p:spPr>
              <a:xfrm rot="-5400000">
                <a:off x="911354" y="3681359"/>
                <a:ext cx="1109317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3453" extrusionOk="0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52"/>
              <p:cNvSpPr/>
              <p:nvPr/>
            </p:nvSpPr>
            <p:spPr>
              <a:xfrm rot="-5400000">
                <a:off x="862332" y="3518809"/>
                <a:ext cx="1398445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32150" h="4280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52"/>
              <p:cNvSpPr/>
              <p:nvPr/>
            </p:nvSpPr>
            <p:spPr>
              <a:xfrm rot="-5400000">
                <a:off x="868857" y="3571876"/>
                <a:ext cx="1302881" cy="175599"/>
              </a:xfrm>
              <a:custGeom>
                <a:avLst/>
                <a:gdLst/>
                <a:ahLst/>
                <a:cxnLst/>
                <a:rect l="l" t="t" r="r" b="b"/>
                <a:pathLst>
                  <a:path w="29953" h="4037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52"/>
            <p:cNvGrpSpPr/>
            <p:nvPr/>
          </p:nvGrpSpPr>
          <p:grpSpPr>
            <a:xfrm rot="-5400000">
              <a:off x="8175918" y="-631579"/>
              <a:ext cx="740390" cy="2806450"/>
              <a:chOff x="8218831" y="2346909"/>
              <a:chExt cx="740390" cy="2806450"/>
            </a:xfrm>
          </p:grpSpPr>
          <p:sp>
            <p:nvSpPr>
              <p:cNvPr id="1103" name="Google Shape;1103;p52"/>
              <p:cNvSpPr/>
              <p:nvPr/>
            </p:nvSpPr>
            <p:spPr>
              <a:xfrm rot="-5400000">
                <a:off x="7409304" y="3603442"/>
                <a:ext cx="2806450" cy="293383"/>
              </a:xfrm>
              <a:custGeom>
                <a:avLst/>
                <a:gdLst/>
                <a:ahLst/>
                <a:cxnLst/>
                <a:rect l="l" t="t" r="r" b="b"/>
                <a:pathLst>
                  <a:path w="33576" h="3510" extrusionOk="0">
                    <a:moveTo>
                      <a:pt x="33162" y="1"/>
                    </a:moveTo>
                    <a:cubicBezTo>
                      <a:pt x="33048" y="1"/>
                      <a:pt x="32862" y="115"/>
                      <a:pt x="32805" y="229"/>
                    </a:cubicBezTo>
                    <a:lnTo>
                      <a:pt x="18371" y="229"/>
                    </a:lnTo>
                    <a:lnTo>
                      <a:pt x="18371" y="3267"/>
                    </a:lnTo>
                    <a:lnTo>
                      <a:pt x="1" y="3267"/>
                    </a:lnTo>
                    <a:lnTo>
                      <a:pt x="1" y="3509"/>
                    </a:lnTo>
                    <a:lnTo>
                      <a:pt x="18600" y="3509"/>
                    </a:lnTo>
                    <a:lnTo>
                      <a:pt x="18600" y="471"/>
                    </a:lnTo>
                    <a:lnTo>
                      <a:pt x="32805" y="471"/>
                    </a:lnTo>
                    <a:cubicBezTo>
                      <a:pt x="32862" y="657"/>
                      <a:pt x="33048" y="714"/>
                      <a:pt x="33162" y="714"/>
                    </a:cubicBezTo>
                    <a:cubicBezTo>
                      <a:pt x="33404" y="714"/>
                      <a:pt x="33575" y="586"/>
                      <a:pt x="33575" y="357"/>
                    </a:cubicBezTo>
                    <a:cubicBezTo>
                      <a:pt x="33575" y="172"/>
                      <a:pt x="33404" y="1"/>
                      <a:pt x="33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52"/>
              <p:cNvSpPr/>
              <p:nvPr/>
            </p:nvSpPr>
            <p:spPr>
              <a:xfrm rot="-5400000">
                <a:off x="7520808" y="3794852"/>
                <a:ext cx="2409421" cy="307593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680" extrusionOk="0">
                    <a:moveTo>
                      <a:pt x="28469" y="0"/>
                    </a:moveTo>
                    <a:cubicBezTo>
                      <a:pt x="28298" y="0"/>
                      <a:pt x="28170" y="114"/>
                      <a:pt x="28113" y="285"/>
                    </a:cubicBezTo>
                    <a:lnTo>
                      <a:pt x="17302" y="285"/>
                    </a:lnTo>
                    <a:lnTo>
                      <a:pt x="17302" y="3437"/>
                    </a:lnTo>
                    <a:lnTo>
                      <a:pt x="1" y="3437"/>
                    </a:lnTo>
                    <a:lnTo>
                      <a:pt x="1" y="3680"/>
                    </a:lnTo>
                    <a:lnTo>
                      <a:pt x="17530" y="3680"/>
                    </a:lnTo>
                    <a:lnTo>
                      <a:pt x="17530" y="528"/>
                    </a:lnTo>
                    <a:lnTo>
                      <a:pt x="28113" y="528"/>
                    </a:lnTo>
                    <a:cubicBezTo>
                      <a:pt x="28170" y="642"/>
                      <a:pt x="28298" y="770"/>
                      <a:pt x="28469" y="770"/>
                    </a:cubicBezTo>
                    <a:cubicBezTo>
                      <a:pt x="28655" y="770"/>
                      <a:pt x="28826" y="585"/>
                      <a:pt x="28826" y="414"/>
                    </a:cubicBezTo>
                    <a:cubicBezTo>
                      <a:pt x="28826" y="171"/>
                      <a:pt x="28655" y="0"/>
                      <a:pt x="28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52"/>
              <p:cNvSpPr/>
              <p:nvPr/>
            </p:nvSpPr>
            <p:spPr>
              <a:xfrm rot="-5400000">
                <a:off x="7336629" y="3695260"/>
                <a:ext cx="2603756" cy="312441"/>
              </a:xfrm>
              <a:custGeom>
                <a:avLst/>
                <a:gdLst/>
                <a:ahLst/>
                <a:cxnLst/>
                <a:rect l="l" t="t" r="r" b="b"/>
                <a:pathLst>
                  <a:path w="31151" h="3738" extrusionOk="0">
                    <a:moveTo>
                      <a:pt x="30723" y="0"/>
                    </a:moveTo>
                    <a:cubicBezTo>
                      <a:pt x="30609" y="0"/>
                      <a:pt x="30438" y="114"/>
                      <a:pt x="30366" y="229"/>
                    </a:cubicBezTo>
                    <a:lnTo>
                      <a:pt x="16104" y="229"/>
                    </a:lnTo>
                    <a:lnTo>
                      <a:pt x="16104" y="3495"/>
                    </a:lnTo>
                    <a:lnTo>
                      <a:pt x="1" y="3495"/>
                    </a:lnTo>
                    <a:lnTo>
                      <a:pt x="1" y="3737"/>
                    </a:lnTo>
                    <a:lnTo>
                      <a:pt x="16346" y="3737"/>
                    </a:lnTo>
                    <a:lnTo>
                      <a:pt x="16346" y="471"/>
                    </a:lnTo>
                    <a:lnTo>
                      <a:pt x="30366" y="471"/>
                    </a:lnTo>
                    <a:cubicBezTo>
                      <a:pt x="30438" y="642"/>
                      <a:pt x="30609" y="770"/>
                      <a:pt x="30723" y="770"/>
                    </a:cubicBezTo>
                    <a:cubicBezTo>
                      <a:pt x="30965" y="770"/>
                      <a:pt x="31151" y="585"/>
                      <a:pt x="31151" y="357"/>
                    </a:cubicBezTo>
                    <a:cubicBezTo>
                      <a:pt x="31151" y="171"/>
                      <a:pt x="30965" y="0"/>
                      <a:pt x="307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52"/>
              <p:cNvSpPr/>
              <p:nvPr/>
            </p:nvSpPr>
            <p:spPr>
              <a:xfrm rot="-5400000">
                <a:off x="7266838" y="3694675"/>
                <a:ext cx="2484564" cy="432803"/>
              </a:xfrm>
              <a:custGeom>
                <a:avLst/>
                <a:gdLst/>
                <a:ahLst/>
                <a:cxnLst/>
                <a:rect l="l" t="t" r="r" b="b"/>
                <a:pathLst>
                  <a:path w="29725" h="5178" extrusionOk="0">
                    <a:moveTo>
                      <a:pt x="29368" y="1"/>
                    </a:moveTo>
                    <a:cubicBezTo>
                      <a:pt x="29183" y="1"/>
                      <a:pt x="29068" y="129"/>
                      <a:pt x="29011" y="243"/>
                    </a:cubicBezTo>
                    <a:lnTo>
                      <a:pt x="18728" y="243"/>
                    </a:lnTo>
                    <a:lnTo>
                      <a:pt x="18728" y="1555"/>
                    </a:lnTo>
                    <a:lnTo>
                      <a:pt x="14977" y="1555"/>
                    </a:lnTo>
                    <a:lnTo>
                      <a:pt x="14977" y="4935"/>
                    </a:lnTo>
                    <a:lnTo>
                      <a:pt x="1" y="4935"/>
                    </a:lnTo>
                    <a:lnTo>
                      <a:pt x="1" y="5178"/>
                    </a:lnTo>
                    <a:lnTo>
                      <a:pt x="15219" y="5178"/>
                    </a:lnTo>
                    <a:lnTo>
                      <a:pt x="15219" y="1783"/>
                    </a:lnTo>
                    <a:lnTo>
                      <a:pt x="18956" y="1783"/>
                    </a:lnTo>
                    <a:lnTo>
                      <a:pt x="18956" y="485"/>
                    </a:lnTo>
                    <a:lnTo>
                      <a:pt x="29011" y="485"/>
                    </a:lnTo>
                    <a:cubicBezTo>
                      <a:pt x="29068" y="657"/>
                      <a:pt x="29183" y="771"/>
                      <a:pt x="29368" y="771"/>
                    </a:cubicBezTo>
                    <a:cubicBezTo>
                      <a:pt x="29596" y="771"/>
                      <a:pt x="29725" y="600"/>
                      <a:pt x="29725" y="357"/>
                    </a:cubicBezTo>
                    <a:cubicBezTo>
                      <a:pt x="29725" y="186"/>
                      <a:pt x="29596" y="1"/>
                      <a:pt x="29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52"/>
              <p:cNvSpPr/>
              <p:nvPr/>
            </p:nvSpPr>
            <p:spPr>
              <a:xfrm rot="-5400000">
                <a:off x="7264499" y="3772159"/>
                <a:ext cx="2335532" cy="426869"/>
              </a:xfrm>
              <a:custGeom>
                <a:avLst/>
                <a:gdLst/>
                <a:ahLst/>
                <a:cxnLst/>
                <a:rect l="l" t="t" r="r" b="b"/>
                <a:pathLst>
                  <a:path w="27942" h="5107" extrusionOk="0">
                    <a:moveTo>
                      <a:pt x="27585" y="0"/>
                    </a:moveTo>
                    <a:cubicBezTo>
                      <a:pt x="27400" y="0"/>
                      <a:pt x="27286" y="114"/>
                      <a:pt x="27229" y="228"/>
                    </a:cubicBezTo>
                    <a:lnTo>
                      <a:pt x="17302" y="228"/>
                    </a:lnTo>
                    <a:lnTo>
                      <a:pt x="17302" y="1369"/>
                    </a:lnTo>
                    <a:lnTo>
                      <a:pt x="14035" y="1369"/>
                    </a:lnTo>
                    <a:lnTo>
                      <a:pt x="14035" y="4864"/>
                    </a:lnTo>
                    <a:lnTo>
                      <a:pt x="1" y="4864"/>
                    </a:lnTo>
                    <a:lnTo>
                      <a:pt x="1" y="5106"/>
                    </a:lnTo>
                    <a:lnTo>
                      <a:pt x="14264" y="5106"/>
                    </a:lnTo>
                    <a:lnTo>
                      <a:pt x="14264" y="1598"/>
                    </a:lnTo>
                    <a:lnTo>
                      <a:pt x="17530" y="1598"/>
                    </a:lnTo>
                    <a:lnTo>
                      <a:pt x="17530" y="471"/>
                    </a:lnTo>
                    <a:lnTo>
                      <a:pt x="27229" y="471"/>
                    </a:lnTo>
                    <a:cubicBezTo>
                      <a:pt x="27286" y="656"/>
                      <a:pt x="27400" y="713"/>
                      <a:pt x="27585" y="713"/>
                    </a:cubicBezTo>
                    <a:cubicBezTo>
                      <a:pt x="27756" y="713"/>
                      <a:pt x="27942" y="585"/>
                      <a:pt x="27942" y="357"/>
                    </a:cubicBezTo>
                    <a:cubicBezTo>
                      <a:pt x="27942" y="171"/>
                      <a:pt x="27756" y="0"/>
                      <a:pt x="27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52"/>
              <p:cNvSpPr/>
              <p:nvPr/>
            </p:nvSpPr>
            <p:spPr>
              <a:xfrm rot="-5400000">
                <a:off x="7898072" y="4609597"/>
                <a:ext cx="958636" cy="128888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1542" extrusionOk="0">
                    <a:moveTo>
                      <a:pt x="11112" y="1"/>
                    </a:moveTo>
                    <a:cubicBezTo>
                      <a:pt x="10940" y="1"/>
                      <a:pt x="10755" y="172"/>
                      <a:pt x="10755" y="358"/>
                    </a:cubicBezTo>
                    <a:cubicBezTo>
                      <a:pt x="10755" y="529"/>
                      <a:pt x="10883" y="714"/>
                      <a:pt x="10997" y="714"/>
                    </a:cubicBezTo>
                    <a:lnTo>
                      <a:pt x="10997" y="1313"/>
                    </a:lnTo>
                    <a:lnTo>
                      <a:pt x="1" y="1313"/>
                    </a:lnTo>
                    <a:lnTo>
                      <a:pt x="1" y="1541"/>
                    </a:lnTo>
                    <a:lnTo>
                      <a:pt x="11240" y="1541"/>
                    </a:lnTo>
                    <a:lnTo>
                      <a:pt x="11240" y="714"/>
                    </a:lnTo>
                    <a:cubicBezTo>
                      <a:pt x="11411" y="714"/>
                      <a:pt x="11468" y="529"/>
                      <a:pt x="11468" y="358"/>
                    </a:cubicBezTo>
                    <a:cubicBezTo>
                      <a:pt x="11468" y="172"/>
                      <a:pt x="11354" y="1"/>
                      <a:pt x="11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52"/>
              <p:cNvSpPr/>
              <p:nvPr/>
            </p:nvSpPr>
            <p:spPr>
              <a:xfrm rot="-5400000">
                <a:off x="7893308" y="4534537"/>
                <a:ext cx="1038460" cy="199183"/>
              </a:xfrm>
              <a:custGeom>
                <a:avLst/>
                <a:gdLst/>
                <a:ahLst/>
                <a:cxnLst/>
                <a:rect l="l" t="t" r="r" b="b"/>
                <a:pathLst>
                  <a:path w="12424" h="2383" extrusionOk="0">
                    <a:moveTo>
                      <a:pt x="12067" y="1"/>
                    </a:moveTo>
                    <a:cubicBezTo>
                      <a:pt x="11896" y="1"/>
                      <a:pt x="11711" y="172"/>
                      <a:pt x="11711" y="358"/>
                    </a:cubicBezTo>
                    <a:cubicBezTo>
                      <a:pt x="11711" y="529"/>
                      <a:pt x="11825" y="714"/>
                      <a:pt x="11953" y="714"/>
                    </a:cubicBezTo>
                    <a:lnTo>
                      <a:pt x="11953" y="2140"/>
                    </a:lnTo>
                    <a:lnTo>
                      <a:pt x="1" y="2140"/>
                    </a:lnTo>
                    <a:lnTo>
                      <a:pt x="1" y="2383"/>
                    </a:lnTo>
                    <a:lnTo>
                      <a:pt x="12181" y="2383"/>
                    </a:lnTo>
                    <a:lnTo>
                      <a:pt x="12181" y="714"/>
                    </a:lnTo>
                    <a:cubicBezTo>
                      <a:pt x="12367" y="714"/>
                      <a:pt x="12424" y="529"/>
                      <a:pt x="12424" y="358"/>
                    </a:cubicBezTo>
                    <a:cubicBezTo>
                      <a:pt x="12424" y="172"/>
                      <a:pt x="12310" y="1"/>
                      <a:pt x="120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52"/>
              <p:cNvSpPr/>
              <p:nvPr/>
            </p:nvSpPr>
            <p:spPr>
              <a:xfrm rot="-5400000">
                <a:off x="7885576" y="4457597"/>
                <a:ext cx="1123132" cy="268391"/>
              </a:xfrm>
              <a:custGeom>
                <a:avLst/>
                <a:gdLst/>
                <a:ahLst/>
                <a:cxnLst/>
                <a:rect l="l" t="t" r="r" b="b"/>
                <a:pathLst>
                  <a:path w="13437" h="3211" extrusionOk="0">
                    <a:moveTo>
                      <a:pt x="13080" y="1"/>
                    </a:moveTo>
                    <a:cubicBezTo>
                      <a:pt x="12837" y="1"/>
                      <a:pt x="12666" y="172"/>
                      <a:pt x="12666" y="358"/>
                    </a:cubicBezTo>
                    <a:cubicBezTo>
                      <a:pt x="12666" y="529"/>
                      <a:pt x="12780" y="714"/>
                      <a:pt x="12966" y="714"/>
                    </a:cubicBezTo>
                    <a:lnTo>
                      <a:pt x="12966" y="2968"/>
                    </a:lnTo>
                    <a:lnTo>
                      <a:pt x="1" y="2968"/>
                    </a:lnTo>
                    <a:lnTo>
                      <a:pt x="1" y="3210"/>
                    </a:lnTo>
                    <a:lnTo>
                      <a:pt x="13194" y="3210"/>
                    </a:lnTo>
                    <a:lnTo>
                      <a:pt x="13194" y="714"/>
                    </a:lnTo>
                    <a:cubicBezTo>
                      <a:pt x="13322" y="714"/>
                      <a:pt x="13436" y="529"/>
                      <a:pt x="13436" y="358"/>
                    </a:cubicBezTo>
                    <a:cubicBezTo>
                      <a:pt x="13436" y="172"/>
                      <a:pt x="13251" y="1"/>
                      <a:pt x="13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1" name="Google Shape;1111;p52"/>
            <p:cNvGrpSpPr/>
            <p:nvPr/>
          </p:nvGrpSpPr>
          <p:grpSpPr>
            <a:xfrm rot="-5400000">
              <a:off x="7984113" y="900656"/>
              <a:ext cx="1559428" cy="3502615"/>
              <a:chOff x="1390914" y="2488356"/>
              <a:chExt cx="811526" cy="1822760"/>
            </a:xfrm>
          </p:grpSpPr>
          <p:sp>
            <p:nvSpPr>
              <p:cNvPr id="1112" name="Google Shape;1112;p52"/>
              <p:cNvSpPr/>
              <p:nvPr/>
            </p:nvSpPr>
            <p:spPr>
              <a:xfrm rot="-5400000">
                <a:off x="1739909" y="2894384"/>
                <a:ext cx="868558" cy="56503"/>
              </a:xfrm>
              <a:custGeom>
                <a:avLst/>
                <a:gdLst/>
                <a:ahLst/>
                <a:cxnLst/>
                <a:rect l="l" t="t" r="r" b="b"/>
                <a:pathLst>
                  <a:path w="19968" h="1299" extrusionOk="0">
                    <a:moveTo>
                      <a:pt x="19554" y="0"/>
                    </a:moveTo>
                    <a:cubicBezTo>
                      <a:pt x="19426" y="0"/>
                      <a:pt x="19255" y="114"/>
                      <a:pt x="19198" y="229"/>
                    </a:cubicBezTo>
                    <a:lnTo>
                      <a:pt x="0" y="229"/>
                    </a:lnTo>
                    <a:lnTo>
                      <a:pt x="0" y="1298"/>
                    </a:lnTo>
                    <a:lnTo>
                      <a:pt x="228" y="1298"/>
                    </a:lnTo>
                    <a:lnTo>
                      <a:pt x="228" y="471"/>
                    </a:lnTo>
                    <a:lnTo>
                      <a:pt x="19198" y="471"/>
                    </a:lnTo>
                    <a:cubicBezTo>
                      <a:pt x="19255" y="642"/>
                      <a:pt x="19426" y="770"/>
                      <a:pt x="19554" y="770"/>
                    </a:cubicBezTo>
                    <a:cubicBezTo>
                      <a:pt x="19783" y="770"/>
                      <a:pt x="19968" y="585"/>
                      <a:pt x="19968" y="357"/>
                    </a:cubicBezTo>
                    <a:cubicBezTo>
                      <a:pt x="19968" y="171"/>
                      <a:pt x="19783" y="0"/>
                      <a:pt x="195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52"/>
              <p:cNvSpPr/>
              <p:nvPr/>
            </p:nvSpPr>
            <p:spPr>
              <a:xfrm rot="-5400000">
                <a:off x="1765616" y="2959195"/>
                <a:ext cx="778040" cy="95608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2198" extrusionOk="0">
                    <a:moveTo>
                      <a:pt x="17472" y="1"/>
                    </a:moveTo>
                    <a:cubicBezTo>
                      <a:pt x="17358" y="1"/>
                      <a:pt x="17173" y="115"/>
                      <a:pt x="17116" y="243"/>
                    </a:cubicBezTo>
                    <a:lnTo>
                      <a:pt x="0" y="243"/>
                    </a:lnTo>
                    <a:lnTo>
                      <a:pt x="0" y="2197"/>
                    </a:lnTo>
                    <a:lnTo>
                      <a:pt x="243" y="2197"/>
                    </a:lnTo>
                    <a:lnTo>
                      <a:pt x="243" y="471"/>
                    </a:lnTo>
                    <a:lnTo>
                      <a:pt x="17116" y="471"/>
                    </a:lnTo>
                    <a:cubicBezTo>
                      <a:pt x="17173" y="657"/>
                      <a:pt x="17358" y="714"/>
                      <a:pt x="17472" y="714"/>
                    </a:cubicBezTo>
                    <a:cubicBezTo>
                      <a:pt x="17715" y="714"/>
                      <a:pt x="17886" y="600"/>
                      <a:pt x="17886" y="357"/>
                    </a:cubicBezTo>
                    <a:cubicBezTo>
                      <a:pt x="17886" y="186"/>
                      <a:pt x="17715" y="1"/>
                      <a:pt x="174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52"/>
              <p:cNvSpPr/>
              <p:nvPr/>
            </p:nvSpPr>
            <p:spPr>
              <a:xfrm rot="-5400000">
                <a:off x="1756634" y="3001714"/>
                <a:ext cx="760032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7473" h="3025" extrusionOk="0">
                    <a:moveTo>
                      <a:pt x="17116" y="0"/>
                    </a:moveTo>
                    <a:cubicBezTo>
                      <a:pt x="16931" y="0"/>
                      <a:pt x="16817" y="58"/>
                      <a:pt x="16759" y="229"/>
                    </a:cubicBezTo>
                    <a:lnTo>
                      <a:pt x="1" y="229"/>
                    </a:lnTo>
                    <a:lnTo>
                      <a:pt x="1" y="3024"/>
                    </a:lnTo>
                    <a:lnTo>
                      <a:pt x="243" y="3024"/>
                    </a:lnTo>
                    <a:lnTo>
                      <a:pt x="243" y="471"/>
                    </a:lnTo>
                    <a:lnTo>
                      <a:pt x="16759" y="471"/>
                    </a:lnTo>
                    <a:cubicBezTo>
                      <a:pt x="16817" y="585"/>
                      <a:pt x="16931" y="714"/>
                      <a:pt x="17116" y="714"/>
                    </a:cubicBezTo>
                    <a:cubicBezTo>
                      <a:pt x="17287" y="714"/>
                      <a:pt x="17473" y="528"/>
                      <a:pt x="17473" y="357"/>
                    </a:cubicBezTo>
                    <a:cubicBezTo>
                      <a:pt x="17473" y="115"/>
                      <a:pt x="17287" y="0"/>
                      <a:pt x="17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52"/>
              <p:cNvSpPr/>
              <p:nvPr/>
            </p:nvSpPr>
            <p:spPr>
              <a:xfrm rot="-5400000">
                <a:off x="1370420" y="3504542"/>
                <a:ext cx="1460472" cy="152676"/>
              </a:xfrm>
              <a:custGeom>
                <a:avLst/>
                <a:gdLst/>
                <a:ahLst/>
                <a:cxnLst/>
                <a:rect l="l" t="t" r="r" b="b"/>
                <a:pathLst>
                  <a:path w="33576" h="3510" extrusionOk="0">
                    <a:moveTo>
                      <a:pt x="33162" y="1"/>
                    </a:moveTo>
                    <a:cubicBezTo>
                      <a:pt x="33048" y="1"/>
                      <a:pt x="32862" y="115"/>
                      <a:pt x="32805" y="229"/>
                    </a:cubicBezTo>
                    <a:lnTo>
                      <a:pt x="18371" y="229"/>
                    </a:lnTo>
                    <a:lnTo>
                      <a:pt x="18371" y="3267"/>
                    </a:lnTo>
                    <a:lnTo>
                      <a:pt x="1" y="3267"/>
                    </a:lnTo>
                    <a:lnTo>
                      <a:pt x="1" y="3509"/>
                    </a:lnTo>
                    <a:lnTo>
                      <a:pt x="18600" y="3509"/>
                    </a:lnTo>
                    <a:lnTo>
                      <a:pt x="18600" y="471"/>
                    </a:lnTo>
                    <a:lnTo>
                      <a:pt x="32805" y="471"/>
                    </a:lnTo>
                    <a:cubicBezTo>
                      <a:pt x="32862" y="657"/>
                      <a:pt x="33048" y="714"/>
                      <a:pt x="33162" y="714"/>
                    </a:cubicBezTo>
                    <a:cubicBezTo>
                      <a:pt x="33404" y="714"/>
                      <a:pt x="33575" y="586"/>
                      <a:pt x="33575" y="357"/>
                    </a:cubicBezTo>
                    <a:cubicBezTo>
                      <a:pt x="33575" y="172"/>
                      <a:pt x="33404" y="1"/>
                      <a:pt x="33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52"/>
              <p:cNvSpPr/>
              <p:nvPr/>
            </p:nvSpPr>
            <p:spPr>
              <a:xfrm rot="-5400000">
                <a:off x="1428446" y="3604151"/>
                <a:ext cx="1253859" cy="160071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680" extrusionOk="0">
                    <a:moveTo>
                      <a:pt x="28469" y="0"/>
                    </a:moveTo>
                    <a:cubicBezTo>
                      <a:pt x="28298" y="0"/>
                      <a:pt x="28170" y="114"/>
                      <a:pt x="28113" y="285"/>
                    </a:cubicBezTo>
                    <a:lnTo>
                      <a:pt x="17302" y="285"/>
                    </a:lnTo>
                    <a:lnTo>
                      <a:pt x="17302" y="3437"/>
                    </a:lnTo>
                    <a:lnTo>
                      <a:pt x="1" y="3437"/>
                    </a:lnTo>
                    <a:lnTo>
                      <a:pt x="1" y="3680"/>
                    </a:lnTo>
                    <a:lnTo>
                      <a:pt x="17530" y="3680"/>
                    </a:lnTo>
                    <a:lnTo>
                      <a:pt x="17530" y="528"/>
                    </a:lnTo>
                    <a:lnTo>
                      <a:pt x="28113" y="528"/>
                    </a:lnTo>
                    <a:cubicBezTo>
                      <a:pt x="28170" y="642"/>
                      <a:pt x="28298" y="770"/>
                      <a:pt x="28469" y="770"/>
                    </a:cubicBezTo>
                    <a:cubicBezTo>
                      <a:pt x="28655" y="770"/>
                      <a:pt x="28826" y="585"/>
                      <a:pt x="28826" y="414"/>
                    </a:cubicBezTo>
                    <a:cubicBezTo>
                      <a:pt x="28826" y="171"/>
                      <a:pt x="28655" y="0"/>
                      <a:pt x="28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52"/>
              <p:cNvSpPr/>
              <p:nvPr/>
            </p:nvSpPr>
            <p:spPr>
              <a:xfrm rot="-5400000">
                <a:off x="1332600" y="3552324"/>
                <a:ext cx="1354991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31151" h="3738" extrusionOk="0">
                    <a:moveTo>
                      <a:pt x="30723" y="0"/>
                    </a:moveTo>
                    <a:cubicBezTo>
                      <a:pt x="30609" y="0"/>
                      <a:pt x="30438" y="114"/>
                      <a:pt x="30366" y="229"/>
                    </a:cubicBezTo>
                    <a:lnTo>
                      <a:pt x="16104" y="229"/>
                    </a:lnTo>
                    <a:lnTo>
                      <a:pt x="16104" y="3495"/>
                    </a:lnTo>
                    <a:lnTo>
                      <a:pt x="1" y="3495"/>
                    </a:lnTo>
                    <a:lnTo>
                      <a:pt x="1" y="3737"/>
                    </a:lnTo>
                    <a:lnTo>
                      <a:pt x="16346" y="3737"/>
                    </a:lnTo>
                    <a:lnTo>
                      <a:pt x="16346" y="471"/>
                    </a:lnTo>
                    <a:lnTo>
                      <a:pt x="30366" y="471"/>
                    </a:lnTo>
                    <a:cubicBezTo>
                      <a:pt x="30438" y="642"/>
                      <a:pt x="30609" y="770"/>
                      <a:pt x="30723" y="770"/>
                    </a:cubicBezTo>
                    <a:cubicBezTo>
                      <a:pt x="30965" y="770"/>
                      <a:pt x="31151" y="585"/>
                      <a:pt x="31151" y="357"/>
                    </a:cubicBezTo>
                    <a:cubicBezTo>
                      <a:pt x="31151" y="171"/>
                      <a:pt x="30965" y="0"/>
                      <a:pt x="307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52"/>
              <p:cNvSpPr/>
              <p:nvPr/>
            </p:nvSpPr>
            <p:spPr>
              <a:xfrm rot="-5400000">
                <a:off x="1296281" y="3552020"/>
                <a:ext cx="1292963" cy="225230"/>
              </a:xfrm>
              <a:custGeom>
                <a:avLst/>
                <a:gdLst/>
                <a:ahLst/>
                <a:cxnLst/>
                <a:rect l="l" t="t" r="r" b="b"/>
                <a:pathLst>
                  <a:path w="29725" h="5178" extrusionOk="0">
                    <a:moveTo>
                      <a:pt x="29368" y="1"/>
                    </a:moveTo>
                    <a:cubicBezTo>
                      <a:pt x="29183" y="1"/>
                      <a:pt x="29068" y="129"/>
                      <a:pt x="29011" y="243"/>
                    </a:cubicBezTo>
                    <a:lnTo>
                      <a:pt x="18728" y="243"/>
                    </a:lnTo>
                    <a:lnTo>
                      <a:pt x="18728" y="1555"/>
                    </a:lnTo>
                    <a:lnTo>
                      <a:pt x="14977" y="1555"/>
                    </a:lnTo>
                    <a:lnTo>
                      <a:pt x="14977" y="4935"/>
                    </a:lnTo>
                    <a:lnTo>
                      <a:pt x="1" y="4935"/>
                    </a:lnTo>
                    <a:lnTo>
                      <a:pt x="1" y="5178"/>
                    </a:lnTo>
                    <a:lnTo>
                      <a:pt x="15219" y="5178"/>
                    </a:lnTo>
                    <a:lnTo>
                      <a:pt x="15219" y="1783"/>
                    </a:lnTo>
                    <a:lnTo>
                      <a:pt x="18956" y="1783"/>
                    </a:lnTo>
                    <a:lnTo>
                      <a:pt x="18956" y="485"/>
                    </a:lnTo>
                    <a:lnTo>
                      <a:pt x="29011" y="485"/>
                    </a:lnTo>
                    <a:cubicBezTo>
                      <a:pt x="29068" y="657"/>
                      <a:pt x="29183" y="771"/>
                      <a:pt x="29368" y="771"/>
                    </a:cubicBezTo>
                    <a:cubicBezTo>
                      <a:pt x="29596" y="771"/>
                      <a:pt x="29725" y="600"/>
                      <a:pt x="29725" y="357"/>
                    </a:cubicBezTo>
                    <a:cubicBezTo>
                      <a:pt x="29725" y="186"/>
                      <a:pt x="29596" y="1"/>
                      <a:pt x="29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52"/>
              <p:cNvSpPr/>
              <p:nvPr/>
            </p:nvSpPr>
            <p:spPr>
              <a:xfrm rot="-5400000">
                <a:off x="1295063" y="3592342"/>
                <a:ext cx="1215407" cy="222142"/>
              </a:xfrm>
              <a:custGeom>
                <a:avLst/>
                <a:gdLst/>
                <a:ahLst/>
                <a:cxnLst/>
                <a:rect l="l" t="t" r="r" b="b"/>
                <a:pathLst>
                  <a:path w="27942" h="5107" extrusionOk="0">
                    <a:moveTo>
                      <a:pt x="27585" y="0"/>
                    </a:moveTo>
                    <a:cubicBezTo>
                      <a:pt x="27400" y="0"/>
                      <a:pt x="27286" y="114"/>
                      <a:pt x="27229" y="228"/>
                    </a:cubicBezTo>
                    <a:lnTo>
                      <a:pt x="17302" y="228"/>
                    </a:lnTo>
                    <a:lnTo>
                      <a:pt x="17302" y="1369"/>
                    </a:lnTo>
                    <a:lnTo>
                      <a:pt x="14035" y="1369"/>
                    </a:lnTo>
                    <a:lnTo>
                      <a:pt x="14035" y="4864"/>
                    </a:lnTo>
                    <a:lnTo>
                      <a:pt x="1" y="4864"/>
                    </a:lnTo>
                    <a:lnTo>
                      <a:pt x="1" y="5106"/>
                    </a:lnTo>
                    <a:lnTo>
                      <a:pt x="14264" y="5106"/>
                    </a:lnTo>
                    <a:lnTo>
                      <a:pt x="14264" y="1598"/>
                    </a:lnTo>
                    <a:lnTo>
                      <a:pt x="17530" y="1598"/>
                    </a:lnTo>
                    <a:lnTo>
                      <a:pt x="17530" y="471"/>
                    </a:lnTo>
                    <a:lnTo>
                      <a:pt x="27229" y="471"/>
                    </a:lnTo>
                    <a:cubicBezTo>
                      <a:pt x="27286" y="656"/>
                      <a:pt x="27400" y="713"/>
                      <a:pt x="27585" y="713"/>
                    </a:cubicBezTo>
                    <a:cubicBezTo>
                      <a:pt x="27756" y="713"/>
                      <a:pt x="27942" y="585"/>
                      <a:pt x="27942" y="357"/>
                    </a:cubicBezTo>
                    <a:cubicBezTo>
                      <a:pt x="27942" y="171"/>
                      <a:pt x="27756" y="0"/>
                      <a:pt x="27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52"/>
              <p:cNvSpPr/>
              <p:nvPr/>
            </p:nvSpPr>
            <p:spPr>
              <a:xfrm rot="-5400000">
                <a:off x="1190518" y="3668963"/>
                <a:ext cx="1163297" cy="121010"/>
              </a:xfrm>
              <a:custGeom>
                <a:avLst/>
                <a:gdLst/>
                <a:ahLst/>
                <a:cxnLst/>
                <a:rect l="l" t="t" r="r" b="b"/>
                <a:pathLst>
                  <a:path w="26744" h="2782" extrusionOk="0">
                    <a:moveTo>
                      <a:pt x="26330" y="0"/>
                    </a:moveTo>
                    <a:cubicBezTo>
                      <a:pt x="26216" y="0"/>
                      <a:pt x="26030" y="114"/>
                      <a:pt x="25973" y="286"/>
                    </a:cubicBezTo>
                    <a:lnTo>
                      <a:pt x="17116" y="286"/>
                    </a:lnTo>
                    <a:lnTo>
                      <a:pt x="14863" y="2553"/>
                    </a:lnTo>
                    <a:lnTo>
                      <a:pt x="1" y="2553"/>
                    </a:lnTo>
                    <a:lnTo>
                      <a:pt x="1" y="2782"/>
                    </a:lnTo>
                    <a:lnTo>
                      <a:pt x="14920" y="2782"/>
                    </a:lnTo>
                    <a:lnTo>
                      <a:pt x="17245" y="528"/>
                    </a:lnTo>
                    <a:lnTo>
                      <a:pt x="25973" y="528"/>
                    </a:lnTo>
                    <a:cubicBezTo>
                      <a:pt x="26030" y="642"/>
                      <a:pt x="26216" y="770"/>
                      <a:pt x="26330" y="770"/>
                    </a:cubicBezTo>
                    <a:cubicBezTo>
                      <a:pt x="26572" y="770"/>
                      <a:pt x="26744" y="585"/>
                      <a:pt x="26744" y="414"/>
                    </a:cubicBezTo>
                    <a:cubicBezTo>
                      <a:pt x="26744" y="171"/>
                      <a:pt x="26572" y="0"/>
                      <a:pt x="263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52"/>
              <p:cNvSpPr/>
              <p:nvPr/>
            </p:nvSpPr>
            <p:spPr>
              <a:xfrm rot="-5400000">
                <a:off x="1172533" y="3722921"/>
                <a:ext cx="103424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23777" h="3268" extrusionOk="0">
                    <a:moveTo>
                      <a:pt x="23363" y="1"/>
                    </a:moveTo>
                    <a:cubicBezTo>
                      <a:pt x="23235" y="1"/>
                      <a:pt x="23064" y="58"/>
                      <a:pt x="23007" y="229"/>
                    </a:cubicBezTo>
                    <a:lnTo>
                      <a:pt x="16588" y="229"/>
                    </a:lnTo>
                    <a:lnTo>
                      <a:pt x="13793" y="3025"/>
                    </a:lnTo>
                    <a:lnTo>
                      <a:pt x="1" y="3025"/>
                    </a:lnTo>
                    <a:lnTo>
                      <a:pt x="1" y="3267"/>
                    </a:lnTo>
                    <a:lnTo>
                      <a:pt x="13850" y="3267"/>
                    </a:lnTo>
                    <a:lnTo>
                      <a:pt x="16703" y="472"/>
                    </a:lnTo>
                    <a:lnTo>
                      <a:pt x="23007" y="472"/>
                    </a:lnTo>
                    <a:cubicBezTo>
                      <a:pt x="23064" y="586"/>
                      <a:pt x="23235" y="714"/>
                      <a:pt x="23363" y="714"/>
                    </a:cubicBezTo>
                    <a:cubicBezTo>
                      <a:pt x="23591" y="714"/>
                      <a:pt x="23777" y="529"/>
                      <a:pt x="23777" y="357"/>
                    </a:cubicBezTo>
                    <a:cubicBezTo>
                      <a:pt x="23777" y="115"/>
                      <a:pt x="23591" y="1"/>
                      <a:pt x="233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52"/>
              <p:cNvSpPr/>
              <p:nvPr/>
            </p:nvSpPr>
            <p:spPr>
              <a:xfrm rot="-5400000">
                <a:off x="1371361" y="4014833"/>
                <a:ext cx="455419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31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52"/>
              <p:cNvSpPr/>
              <p:nvPr/>
            </p:nvSpPr>
            <p:spPr>
              <a:xfrm rot="-5400000">
                <a:off x="1624774" y="4028143"/>
                <a:ext cx="498873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1542" extrusionOk="0">
                    <a:moveTo>
                      <a:pt x="11112" y="1"/>
                    </a:moveTo>
                    <a:cubicBezTo>
                      <a:pt x="10940" y="1"/>
                      <a:pt x="10755" y="172"/>
                      <a:pt x="10755" y="358"/>
                    </a:cubicBezTo>
                    <a:cubicBezTo>
                      <a:pt x="10755" y="529"/>
                      <a:pt x="10883" y="714"/>
                      <a:pt x="10997" y="714"/>
                    </a:cubicBezTo>
                    <a:lnTo>
                      <a:pt x="10997" y="1313"/>
                    </a:lnTo>
                    <a:lnTo>
                      <a:pt x="1" y="1313"/>
                    </a:lnTo>
                    <a:lnTo>
                      <a:pt x="1" y="1541"/>
                    </a:lnTo>
                    <a:lnTo>
                      <a:pt x="11240" y="1541"/>
                    </a:lnTo>
                    <a:lnTo>
                      <a:pt x="11240" y="714"/>
                    </a:lnTo>
                    <a:cubicBezTo>
                      <a:pt x="11411" y="714"/>
                      <a:pt x="11468" y="529"/>
                      <a:pt x="11468" y="358"/>
                    </a:cubicBezTo>
                    <a:cubicBezTo>
                      <a:pt x="11468" y="172"/>
                      <a:pt x="11354" y="1"/>
                      <a:pt x="11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52"/>
              <p:cNvSpPr/>
              <p:nvPr/>
            </p:nvSpPr>
            <p:spPr>
              <a:xfrm rot="-5400000">
                <a:off x="1622294" y="3989082"/>
                <a:ext cx="540413" cy="103655"/>
              </a:xfrm>
              <a:custGeom>
                <a:avLst/>
                <a:gdLst/>
                <a:ahLst/>
                <a:cxnLst/>
                <a:rect l="l" t="t" r="r" b="b"/>
                <a:pathLst>
                  <a:path w="12424" h="2383" extrusionOk="0">
                    <a:moveTo>
                      <a:pt x="12067" y="1"/>
                    </a:moveTo>
                    <a:cubicBezTo>
                      <a:pt x="11896" y="1"/>
                      <a:pt x="11711" y="172"/>
                      <a:pt x="11711" y="358"/>
                    </a:cubicBezTo>
                    <a:cubicBezTo>
                      <a:pt x="11711" y="529"/>
                      <a:pt x="11825" y="714"/>
                      <a:pt x="11953" y="714"/>
                    </a:cubicBezTo>
                    <a:lnTo>
                      <a:pt x="11953" y="2140"/>
                    </a:lnTo>
                    <a:lnTo>
                      <a:pt x="1" y="2140"/>
                    </a:lnTo>
                    <a:lnTo>
                      <a:pt x="1" y="2383"/>
                    </a:lnTo>
                    <a:lnTo>
                      <a:pt x="12181" y="2383"/>
                    </a:lnTo>
                    <a:lnTo>
                      <a:pt x="12181" y="714"/>
                    </a:lnTo>
                    <a:cubicBezTo>
                      <a:pt x="12367" y="714"/>
                      <a:pt x="12424" y="529"/>
                      <a:pt x="12424" y="358"/>
                    </a:cubicBezTo>
                    <a:cubicBezTo>
                      <a:pt x="12424" y="172"/>
                      <a:pt x="12310" y="1"/>
                      <a:pt x="120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52"/>
              <p:cNvSpPr/>
              <p:nvPr/>
            </p:nvSpPr>
            <p:spPr>
              <a:xfrm rot="-5400000">
                <a:off x="1618271" y="3949043"/>
                <a:ext cx="584476" cy="139670"/>
              </a:xfrm>
              <a:custGeom>
                <a:avLst/>
                <a:gdLst/>
                <a:ahLst/>
                <a:cxnLst/>
                <a:rect l="l" t="t" r="r" b="b"/>
                <a:pathLst>
                  <a:path w="13437" h="3211" extrusionOk="0">
                    <a:moveTo>
                      <a:pt x="13080" y="1"/>
                    </a:moveTo>
                    <a:cubicBezTo>
                      <a:pt x="12837" y="1"/>
                      <a:pt x="12666" y="172"/>
                      <a:pt x="12666" y="358"/>
                    </a:cubicBezTo>
                    <a:cubicBezTo>
                      <a:pt x="12666" y="529"/>
                      <a:pt x="12780" y="714"/>
                      <a:pt x="12966" y="714"/>
                    </a:cubicBezTo>
                    <a:lnTo>
                      <a:pt x="12966" y="2968"/>
                    </a:lnTo>
                    <a:lnTo>
                      <a:pt x="1" y="2968"/>
                    </a:lnTo>
                    <a:lnTo>
                      <a:pt x="1" y="3210"/>
                    </a:lnTo>
                    <a:lnTo>
                      <a:pt x="13194" y="3210"/>
                    </a:lnTo>
                    <a:lnTo>
                      <a:pt x="13194" y="714"/>
                    </a:lnTo>
                    <a:cubicBezTo>
                      <a:pt x="13322" y="714"/>
                      <a:pt x="13436" y="529"/>
                      <a:pt x="13436" y="358"/>
                    </a:cubicBezTo>
                    <a:cubicBezTo>
                      <a:pt x="13436" y="172"/>
                      <a:pt x="13251" y="1"/>
                      <a:pt x="13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52"/>
              <p:cNvSpPr/>
              <p:nvPr/>
            </p:nvSpPr>
            <p:spPr>
              <a:xfrm rot="-5400000">
                <a:off x="1336628" y="3980100"/>
                <a:ext cx="491391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11297" h="3923" extrusionOk="0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52"/>
              <p:cNvSpPr/>
              <p:nvPr/>
            </p:nvSpPr>
            <p:spPr>
              <a:xfrm rot="-5400000">
                <a:off x="1071705" y="3588601"/>
                <a:ext cx="1315930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30253" h="2968" extrusionOk="0">
                    <a:moveTo>
                      <a:pt x="29839" y="1"/>
                    </a:moveTo>
                    <a:cubicBezTo>
                      <a:pt x="29725" y="1"/>
                      <a:pt x="29539" y="115"/>
                      <a:pt x="29482" y="229"/>
                    </a:cubicBezTo>
                    <a:lnTo>
                      <a:pt x="16760" y="229"/>
                    </a:lnTo>
                    <a:lnTo>
                      <a:pt x="14264" y="2725"/>
                    </a:lnTo>
                    <a:lnTo>
                      <a:pt x="1" y="2725"/>
                    </a:lnTo>
                    <a:lnTo>
                      <a:pt x="1" y="2967"/>
                    </a:lnTo>
                    <a:lnTo>
                      <a:pt x="14321" y="2967"/>
                    </a:lnTo>
                    <a:lnTo>
                      <a:pt x="16817" y="471"/>
                    </a:lnTo>
                    <a:lnTo>
                      <a:pt x="29482" y="471"/>
                    </a:lnTo>
                    <a:cubicBezTo>
                      <a:pt x="29539" y="642"/>
                      <a:pt x="29725" y="771"/>
                      <a:pt x="29839" y="771"/>
                    </a:cubicBezTo>
                    <a:cubicBezTo>
                      <a:pt x="30081" y="771"/>
                      <a:pt x="30252" y="585"/>
                      <a:pt x="30252" y="357"/>
                    </a:cubicBezTo>
                    <a:cubicBezTo>
                      <a:pt x="30252" y="172"/>
                      <a:pt x="30081" y="1"/>
                      <a:pt x="298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52"/>
              <p:cNvSpPr/>
              <p:nvPr/>
            </p:nvSpPr>
            <p:spPr>
              <a:xfrm rot="-5400000">
                <a:off x="1008135" y="3602585"/>
                <a:ext cx="1253859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752" extrusionOk="0">
                    <a:moveTo>
                      <a:pt x="28469" y="0"/>
                    </a:moveTo>
                    <a:cubicBezTo>
                      <a:pt x="28298" y="0"/>
                      <a:pt x="28170" y="129"/>
                      <a:pt x="28113" y="300"/>
                    </a:cubicBezTo>
                    <a:lnTo>
                      <a:pt x="16588" y="300"/>
                    </a:lnTo>
                    <a:lnTo>
                      <a:pt x="13322" y="3509"/>
                    </a:lnTo>
                    <a:lnTo>
                      <a:pt x="1" y="3509"/>
                    </a:lnTo>
                    <a:lnTo>
                      <a:pt x="1" y="3751"/>
                    </a:lnTo>
                    <a:lnTo>
                      <a:pt x="13436" y="3751"/>
                    </a:lnTo>
                    <a:lnTo>
                      <a:pt x="16703" y="542"/>
                    </a:lnTo>
                    <a:lnTo>
                      <a:pt x="28113" y="542"/>
                    </a:lnTo>
                    <a:cubicBezTo>
                      <a:pt x="28170" y="656"/>
                      <a:pt x="28298" y="785"/>
                      <a:pt x="28469" y="785"/>
                    </a:cubicBezTo>
                    <a:cubicBezTo>
                      <a:pt x="28655" y="785"/>
                      <a:pt x="28826" y="599"/>
                      <a:pt x="28826" y="428"/>
                    </a:cubicBezTo>
                    <a:cubicBezTo>
                      <a:pt x="28826" y="186"/>
                      <a:pt x="28655" y="0"/>
                      <a:pt x="28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52"/>
              <p:cNvSpPr/>
              <p:nvPr/>
            </p:nvSpPr>
            <p:spPr>
              <a:xfrm rot="-5400000">
                <a:off x="911354" y="3681359"/>
                <a:ext cx="1109317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3453" extrusionOk="0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52"/>
              <p:cNvSpPr/>
              <p:nvPr/>
            </p:nvSpPr>
            <p:spPr>
              <a:xfrm rot="-5400000">
                <a:off x="862332" y="3518809"/>
                <a:ext cx="1398445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32150" h="4280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52"/>
              <p:cNvSpPr/>
              <p:nvPr/>
            </p:nvSpPr>
            <p:spPr>
              <a:xfrm rot="-5400000">
                <a:off x="868857" y="3571876"/>
                <a:ext cx="1302881" cy="175599"/>
              </a:xfrm>
              <a:custGeom>
                <a:avLst/>
                <a:gdLst/>
                <a:ahLst/>
                <a:cxnLst/>
                <a:rect l="l" t="t" r="r" b="b"/>
                <a:pathLst>
                  <a:path w="29953" h="4037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2" name="Google Shape;1132;p52"/>
            <p:cNvGrpSpPr/>
            <p:nvPr/>
          </p:nvGrpSpPr>
          <p:grpSpPr>
            <a:xfrm rot="-5400000">
              <a:off x="8729180" y="58064"/>
              <a:ext cx="844118" cy="2727790"/>
              <a:chOff x="2474121" y="2891575"/>
              <a:chExt cx="439279" cy="1419541"/>
            </a:xfrm>
          </p:grpSpPr>
          <p:sp>
            <p:nvSpPr>
              <p:cNvPr id="1133" name="Google Shape;1133;p52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3039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52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4280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52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4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52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2968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52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avLst/>
                <a:gdLst/>
                <a:ahLst/>
                <a:cxnLst/>
                <a:rect l="l" t="t" r="r" b="b"/>
                <a:pathLst>
                  <a:path w="29240" h="309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52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avLst/>
                <a:gdLst/>
                <a:ahLst/>
                <a:cxnLst/>
                <a:rect l="l" t="t" r="r" b="b"/>
                <a:pathLst>
                  <a:path w="27871" h="2925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52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5375" h="771" extrusionOk="0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52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1638" h="771" extrusionOk="0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1" name="Google Shape;1141;p52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 KASIH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Daftar Pustaka</a:t>
            </a:r>
            <a:endParaRPr dirty="0"/>
          </a:p>
        </p:txBody>
      </p:sp>
      <p:sp>
        <p:nvSpPr>
          <p:cNvPr id="904" name="Google Shape;904;p44"/>
          <p:cNvSpPr txBox="1">
            <a:spLocks noGrp="1"/>
          </p:cNvSpPr>
          <p:nvPr>
            <p:ph type="subTitle" idx="6"/>
          </p:nvPr>
        </p:nvSpPr>
        <p:spPr>
          <a:xfrm>
            <a:off x="1882371" y="1040785"/>
            <a:ext cx="5516517" cy="5856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Testing Dan Impelementasi Sistem “Unit Testing”</a:t>
            </a:r>
            <a:endParaRPr dirty="0"/>
          </a:p>
        </p:txBody>
      </p:sp>
      <p:grpSp>
        <p:nvGrpSpPr>
          <p:cNvPr id="909" name="Google Shape;909;p44"/>
          <p:cNvGrpSpPr/>
          <p:nvPr/>
        </p:nvGrpSpPr>
        <p:grpSpPr>
          <a:xfrm>
            <a:off x="1265238" y="1387887"/>
            <a:ext cx="548683" cy="671140"/>
            <a:chOff x="6659725" y="3808035"/>
            <a:chExt cx="367608" cy="350548"/>
          </a:xfrm>
        </p:grpSpPr>
        <p:sp>
          <p:nvSpPr>
            <p:cNvPr id="910" name="Google Shape;910;p44"/>
            <p:cNvSpPr/>
            <p:nvPr/>
          </p:nvSpPr>
          <p:spPr>
            <a:xfrm>
              <a:off x="6659725" y="3845942"/>
              <a:ext cx="321394" cy="312642"/>
            </a:xfrm>
            <a:custGeom>
              <a:avLst/>
              <a:gdLst/>
              <a:ahLst/>
              <a:cxnLst/>
              <a:rect l="l" t="t" r="r" b="b"/>
              <a:pathLst>
                <a:path w="10098" h="9823" extrusionOk="0">
                  <a:moveTo>
                    <a:pt x="8740" y="0"/>
                  </a:moveTo>
                  <a:cubicBezTo>
                    <a:pt x="8383" y="0"/>
                    <a:pt x="8037" y="131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4"/>
                    <a:pt x="6847" y="1596"/>
                  </a:cubicBezTo>
                  <a:cubicBezTo>
                    <a:pt x="6882" y="1631"/>
                    <a:pt x="6927" y="1649"/>
                    <a:pt x="6972" y="1649"/>
                  </a:cubicBezTo>
                  <a:cubicBezTo>
                    <a:pt x="7016" y="1649"/>
                    <a:pt x="7061" y="1631"/>
                    <a:pt x="7097" y="1596"/>
                  </a:cubicBezTo>
                  <a:lnTo>
                    <a:pt x="8037" y="655"/>
                  </a:lnTo>
                  <a:cubicBezTo>
                    <a:pt x="8228" y="464"/>
                    <a:pt x="8466" y="357"/>
                    <a:pt x="8740" y="357"/>
                  </a:cubicBezTo>
                  <a:cubicBezTo>
                    <a:pt x="9002" y="357"/>
                    <a:pt x="9264" y="464"/>
                    <a:pt x="9442" y="655"/>
                  </a:cubicBezTo>
                  <a:cubicBezTo>
                    <a:pt x="9633" y="857"/>
                    <a:pt x="9740" y="1096"/>
                    <a:pt x="9740" y="1357"/>
                  </a:cubicBezTo>
                  <a:cubicBezTo>
                    <a:pt x="9740" y="1631"/>
                    <a:pt x="9633" y="1881"/>
                    <a:pt x="9442" y="2060"/>
                  </a:cubicBezTo>
                  <a:lnTo>
                    <a:pt x="8156" y="3334"/>
                  </a:lnTo>
                  <a:cubicBezTo>
                    <a:pt x="8025" y="3024"/>
                    <a:pt x="7847" y="2739"/>
                    <a:pt x="7597" y="2489"/>
                  </a:cubicBezTo>
                  <a:cubicBezTo>
                    <a:pt x="7097" y="1988"/>
                    <a:pt x="6436" y="1738"/>
                    <a:pt x="5777" y="1738"/>
                  </a:cubicBezTo>
                  <a:cubicBezTo>
                    <a:pt x="5117" y="1738"/>
                    <a:pt x="4459" y="1988"/>
                    <a:pt x="3965" y="2489"/>
                  </a:cubicBezTo>
                  <a:lnTo>
                    <a:pt x="1001" y="5453"/>
                  </a:lnTo>
                  <a:cubicBezTo>
                    <a:pt x="1" y="6453"/>
                    <a:pt x="1" y="8084"/>
                    <a:pt x="1001" y="9085"/>
                  </a:cubicBezTo>
                  <a:cubicBezTo>
                    <a:pt x="1501" y="9585"/>
                    <a:pt x="2156" y="9823"/>
                    <a:pt x="2810" y="9823"/>
                  </a:cubicBezTo>
                  <a:cubicBezTo>
                    <a:pt x="3465" y="9823"/>
                    <a:pt x="4120" y="9573"/>
                    <a:pt x="4632" y="9085"/>
                  </a:cubicBezTo>
                  <a:lnTo>
                    <a:pt x="6204" y="7501"/>
                  </a:lnTo>
                  <a:cubicBezTo>
                    <a:pt x="6287" y="7430"/>
                    <a:pt x="6287" y="7322"/>
                    <a:pt x="6204" y="7251"/>
                  </a:cubicBezTo>
                  <a:cubicBezTo>
                    <a:pt x="6176" y="7242"/>
                    <a:pt x="6143" y="7236"/>
                    <a:pt x="6109" y="7236"/>
                  </a:cubicBezTo>
                  <a:cubicBezTo>
                    <a:pt x="6055" y="7236"/>
                    <a:pt x="5997" y="7250"/>
                    <a:pt x="5954" y="7287"/>
                  </a:cubicBezTo>
                  <a:lnTo>
                    <a:pt x="4382" y="8858"/>
                  </a:lnTo>
                  <a:cubicBezTo>
                    <a:pt x="3965" y="9275"/>
                    <a:pt x="3406" y="9513"/>
                    <a:pt x="2810" y="9513"/>
                  </a:cubicBezTo>
                  <a:cubicBezTo>
                    <a:pt x="2215" y="9513"/>
                    <a:pt x="1667" y="9287"/>
                    <a:pt x="1251" y="8858"/>
                  </a:cubicBezTo>
                  <a:cubicBezTo>
                    <a:pt x="394" y="8001"/>
                    <a:pt x="394" y="6596"/>
                    <a:pt x="1251" y="5739"/>
                  </a:cubicBezTo>
                  <a:lnTo>
                    <a:pt x="4215" y="2774"/>
                  </a:lnTo>
                  <a:cubicBezTo>
                    <a:pt x="4632" y="2358"/>
                    <a:pt x="5180" y="2119"/>
                    <a:pt x="5775" y="2119"/>
                  </a:cubicBezTo>
                  <a:cubicBezTo>
                    <a:pt x="6370" y="2119"/>
                    <a:pt x="6918" y="2346"/>
                    <a:pt x="7335" y="2774"/>
                  </a:cubicBezTo>
                  <a:cubicBezTo>
                    <a:pt x="7573" y="3012"/>
                    <a:pt x="7775" y="3310"/>
                    <a:pt x="7871" y="3632"/>
                  </a:cubicBezTo>
                  <a:lnTo>
                    <a:pt x="6478" y="5036"/>
                  </a:lnTo>
                  <a:cubicBezTo>
                    <a:pt x="6287" y="5227"/>
                    <a:pt x="6049" y="5334"/>
                    <a:pt x="5775" y="5334"/>
                  </a:cubicBezTo>
                  <a:cubicBezTo>
                    <a:pt x="5513" y="5334"/>
                    <a:pt x="5251" y="5227"/>
                    <a:pt x="5073" y="5036"/>
                  </a:cubicBezTo>
                  <a:cubicBezTo>
                    <a:pt x="4989" y="4941"/>
                    <a:pt x="4918" y="4822"/>
                    <a:pt x="4858" y="4703"/>
                  </a:cubicBezTo>
                  <a:cubicBezTo>
                    <a:pt x="4829" y="4634"/>
                    <a:pt x="4751" y="4590"/>
                    <a:pt x="4677" y="4590"/>
                  </a:cubicBezTo>
                  <a:cubicBezTo>
                    <a:pt x="4662" y="4590"/>
                    <a:pt x="4647" y="4592"/>
                    <a:pt x="4632" y="4596"/>
                  </a:cubicBezTo>
                  <a:cubicBezTo>
                    <a:pt x="4537" y="4632"/>
                    <a:pt x="4501" y="4739"/>
                    <a:pt x="4525" y="4822"/>
                  </a:cubicBezTo>
                  <a:cubicBezTo>
                    <a:pt x="4596" y="4989"/>
                    <a:pt x="4692" y="5132"/>
                    <a:pt x="4823" y="5275"/>
                  </a:cubicBezTo>
                  <a:cubicBezTo>
                    <a:pt x="5073" y="5525"/>
                    <a:pt x="5418" y="5679"/>
                    <a:pt x="5775" y="5679"/>
                  </a:cubicBezTo>
                  <a:cubicBezTo>
                    <a:pt x="6132" y="5679"/>
                    <a:pt x="6478" y="5537"/>
                    <a:pt x="6728" y="5275"/>
                  </a:cubicBezTo>
                  <a:lnTo>
                    <a:pt x="9692" y="2310"/>
                  </a:lnTo>
                  <a:cubicBezTo>
                    <a:pt x="9942" y="2060"/>
                    <a:pt x="10097" y="1715"/>
                    <a:pt x="10097" y="1357"/>
                  </a:cubicBezTo>
                  <a:cubicBezTo>
                    <a:pt x="10097" y="1000"/>
                    <a:pt x="9954" y="655"/>
                    <a:pt x="9692" y="405"/>
                  </a:cubicBezTo>
                  <a:cubicBezTo>
                    <a:pt x="9442" y="155"/>
                    <a:pt x="9097" y="0"/>
                    <a:pt x="874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4"/>
            <p:cNvSpPr/>
            <p:nvPr/>
          </p:nvSpPr>
          <p:spPr>
            <a:xfrm>
              <a:off x="6705588" y="3808035"/>
              <a:ext cx="321744" cy="313787"/>
            </a:xfrm>
            <a:custGeom>
              <a:avLst/>
              <a:gdLst/>
              <a:ahLst/>
              <a:cxnLst/>
              <a:rect l="l" t="t" r="r" b="b"/>
              <a:pathLst>
                <a:path w="10109" h="9859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22"/>
                  </a:lnTo>
                  <a:cubicBezTo>
                    <a:pt x="3810" y="2406"/>
                    <a:pt x="3810" y="2501"/>
                    <a:pt x="3894" y="2584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4"/>
                  </a:cubicBezTo>
                  <a:lnTo>
                    <a:pt x="5715" y="1001"/>
                  </a:lnTo>
                  <a:cubicBezTo>
                    <a:pt x="6150" y="572"/>
                    <a:pt x="6715" y="358"/>
                    <a:pt x="7281" y="358"/>
                  </a:cubicBezTo>
                  <a:cubicBezTo>
                    <a:pt x="7846" y="358"/>
                    <a:pt x="8412" y="572"/>
                    <a:pt x="8847" y="1001"/>
                  </a:cubicBezTo>
                  <a:cubicBezTo>
                    <a:pt x="9704" y="1870"/>
                    <a:pt x="9704" y="3263"/>
                    <a:pt x="8847" y="4132"/>
                  </a:cubicBezTo>
                  <a:lnTo>
                    <a:pt x="5882" y="7085"/>
                  </a:lnTo>
                  <a:cubicBezTo>
                    <a:pt x="5465" y="7501"/>
                    <a:pt x="4918" y="7740"/>
                    <a:pt x="4322" y="7740"/>
                  </a:cubicBezTo>
                  <a:cubicBezTo>
                    <a:pt x="3727" y="7740"/>
                    <a:pt x="3179" y="7525"/>
                    <a:pt x="2763" y="7085"/>
                  </a:cubicBezTo>
                  <a:cubicBezTo>
                    <a:pt x="2524" y="6847"/>
                    <a:pt x="2322" y="6549"/>
                    <a:pt x="2227" y="6227"/>
                  </a:cubicBezTo>
                  <a:lnTo>
                    <a:pt x="3620" y="4823"/>
                  </a:lnTo>
                  <a:cubicBezTo>
                    <a:pt x="3810" y="4632"/>
                    <a:pt x="4048" y="4525"/>
                    <a:pt x="4322" y="4525"/>
                  </a:cubicBezTo>
                  <a:cubicBezTo>
                    <a:pt x="4584" y="4525"/>
                    <a:pt x="4846" y="4632"/>
                    <a:pt x="5025" y="4823"/>
                  </a:cubicBezTo>
                  <a:cubicBezTo>
                    <a:pt x="5108" y="4918"/>
                    <a:pt x="5179" y="5037"/>
                    <a:pt x="5239" y="5156"/>
                  </a:cubicBezTo>
                  <a:cubicBezTo>
                    <a:pt x="5269" y="5225"/>
                    <a:pt x="5347" y="5269"/>
                    <a:pt x="5420" y="5269"/>
                  </a:cubicBezTo>
                  <a:cubicBezTo>
                    <a:pt x="5435" y="5269"/>
                    <a:pt x="5451" y="5267"/>
                    <a:pt x="5465" y="5263"/>
                  </a:cubicBezTo>
                  <a:cubicBezTo>
                    <a:pt x="5560" y="5227"/>
                    <a:pt x="5596" y="5120"/>
                    <a:pt x="5572" y="5037"/>
                  </a:cubicBezTo>
                  <a:cubicBezTo>
                    <a:pt x="5501" y="4870"/>
                    <a:pt x="5406" y="4727"/>
                    <a:pt x="5275" y="4584"/>
                  </a:cubicBezTo>
                  <a:cubicBezTo>
                    <a:pt x="5025" y="4334"/>
                    <a:pt x="4679" y="4192"/>
                    <a:pt x="4322" y="4192"/>
                  </a:cubicBezTo>
                  <a:cubicBezTo>
                    <a:pt x="3965" y="4192"/>
                    <a:pt x="3620" y="4322"/>
                    <a:pt x="3370" y="4584"/>
                  </a:cubicBezTo>
                  <a:lnTo>
                    <a:pt x="1929" y="6037"/>
                  </a:lnTo>
                  <a:cubicBezTo>
                    <a:pt x="1893" y="6049"/>
                    <a:pt x="1881" y="6061"/>
                    <a:pt x="1870" y="6097"/>
                  </a:cubicBezTo>
                  <a:lnTo>
                    <a:pt x="405" y="7549"/>
                  </a:lnTo>
                  <a:cubicBezTo>
                    <a:pt x="155" y="7799"/>
                    <a:pt x="0" y="8144"/>
                    <a:pt x="0" y="8502"/>
                  </a:cubicBezTo>
                  <a:cubicBezTo>
                    <a:pt x="0" y="8859"/>
                    <a:pt x="143" y="9204"/>
                    <a:pt x="405" y="9454"/>
                  </a:cubicBezTo>
                  <a:cubicBezTo>
                    <a:pt x="655" y="9704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13"/>
                  </a:lnTo>
                  <a:cubicBezTo>
                    <a:pt x="3322" y="8442"/>
                    <a:pt x="3322" y="8335"/>
                    <a:pt x="3251" y="8263"/>
                  </a:cubicBezTo>
                  <a:cubicBezTo>
                    <a:pt x="3215" y="8228"/>
                    <a:pt x="3170" y="8210"/>
                    <a:pt x="3126" y="8210"/>
                  </a:cubicBezTo>
                  <a:cubicBezTo>
                    <a:pt x="3081" y="8210"/>
                    <a:pt x="3036" y="8228"/>
                    <a:pt x="3001" y="8263"/>
                  </a:cubicBezTo>
                  <a:lnTo>
                    <a:pt x="2060" y="9204"/>
                  </a:lnTo>
                  <a:cubicBezTo>
                    <a:pt x="1870" y="9395"/>
                    <a:pt x="1631" y="9502"/>
                    <a:pt x="1358" y="9502"/>
                  </a:cubicBezTo>
                  <a:cubicBezTo>
                    <a:pt x="1096" y="9502"/>
                    <a:pt x="834" y="9395"/>
                    <a:pt x="655" y="9204"/>
                  </a:cubicBezTo>
                  <a:cubicBezTo>
                    <a:pt x="465" y="9014"/>
                    <a:pt x="357" y="8775"/>
                    <a:pt x="357" y="8502"/>
                  </a:cubicBezTo>
                  <a:cubicBezTo>
                    <a:pt x="357" y="8240"/>
                    <a:pt x="465" y="7978"/>
                    <a:pt x="655" y="7799"/>
                  </a:cubicBezTo>
                  <a:lnTo>
                    <a:pt x="1941" y="6525"/>
                  </a:lnTo>
                  <a:cubicBezTo>
                    <a:pt x="2072" y="6835"/>
                    <a:pt x="2251" y="7120"/>
                    <a:pt x="2501" y="7370"/>
                  </a:cubicBezTo>
                  <a:cubicBezTo>
                    <a:pt x="2989" y="7859"/>
                    <a:pt x="3632" y="8132"/>
                    <a:pt x="4322" y="8132"/>
                  </a:cubicBezTo>
                  <a:cubicBezTo>
                    <a:pt x="5001" y="8132"/>
                    <a:pt x="5644" y="7859"/>
                    <a:pt x="6132" y="7370"/>
                  </a:cubicBezTo>
                  <a:lnTo>
                    <a:pt x="9097" y="4406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904;p44">
            <a:extLst>
              <a:ext uri="{FF2B5EF4-FFF2-40B4-BE49-F238E27FC236}">
                <a16:creationId xmlns:a16="http://schemas.microsoft.com/office/drawing/2014/main" id="{BEE46AE1-8937-4C67-9289-05FD9141A306}"/>
              </a:ext>
            </a:extLst>
          </p:cNvPr>
          <p:cNvSpPr txBox="1">
            <a:spLocks/>
          </p:cNvSpPr>
          <p:nvPr/>
        </p:nvSpPr>
        <p:spPr>
          <a:xfrm>
            <a:off x="1882370" y="1607646"/>
            <a:ext cx="5516517" cy="90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dirty="0">
                <a:hlinkClick r:id="rId4"/>
              </a:rPr>
              <a:t>Unit Testing </a:t>
            </a:r>
            <a:r>
              <a:rPr lang="en-ID" dirty="0" err="1">
                <a:hlinkClick r:id="rId4"/>
              </a:rPr>
              <a:t>Merangkak</a:t>
            </a:r>
            <a:r>
              <a:rPr lang="en-ID" dirty="0">
                <a:hlinkClick r:id="rId4"/>
              </a:rPr>
              <a:t> </a:t>
            </a:r>
            <a:r>
              <a:rPr lang="en-ID" dirty="0" err="1">
                <a:hlinkClick r:id="rId4"/>
              </a:rPr>
              <a:t>Menuju</a:t>
            </a:r>
            <a:r>
              <a:rPr lang="en-ID" dirty="0">
                <a:hlinkClick r:id="rId4"/>
              </a:rPr>
              <a:t> </a:t>
            </a:r>
            <a:r>
              <a:rPr lang="en-ID" dirty="0" err="1">
                <a:hlinkClick r:id="rId4"/>
              </a:rPr>
              <a:t>Pengembangan</a:t>
            </a:r>
            <a:r>
              <a:rPr lang="en-ID" dirty="0">
                <a:hlinkClick r:id="rId4"/>
              </a:rPr>
              <a:t> </a:t>
            </a:r>
            <a:r>
              <a:rPr lang="en-ID" dirty="0" err="1">
                <a:hlinkClick r:id="rId4"/>
              </a:rPr>
              <a:t>aplikasi</a:t>
            </a:r>
            <a:r>
              <a:rPr lang="en-ID" dirty="0">
                <a:hlinkClick r:id="rId4"/>
              </a:rPr>
              <a:t> PHP yang </a:t>
            </a:r>
            <a:r>
              <a:rPr lang="en-ID" dirty="0" err="1">
                <a:hlinkClick r:id="rId4"/>
              </a:rPr>
              <a:t>Berkualitas</a:t>
            </a:r>
            <a:r>
              <a:rPr lang="en-ID" dirty="0">
                <a:hlinkClick r:id="rId4"/>
              </a:rPr>
              <a:t> dan </a:t>
            </a:r>
            <a:r>
              <a:rPr lang="en-ID" dirty="0" err="1">
                <a:hlinkClick r:id="rId4"/>
              </a:rPr>
              <a:t>Tahan</a:t>
            </a:r>
            <a:r>
              <a:rPr lang="en-ID" dirty="0">
                <a:hlinkClick r:id="rId4"/>
              </a:rPr>
              <a:t> Banting</a:t>
            </a:r>
            <a:endParaRPr lang="en-ID" dirty="0"/>
          </a:p>
        </p:txBody>
      </p:sp>
      <p:sp>
        <p:nvSpPr>
          <p:cNvPr id="32" name="Google Shape;904;p44">
            <a:extLst>
              <a:ext uri="{FF2B5EF4-FFF2-40B4-BE49-F238E27FC236}">
                <a16:creationId xmlns:a16="http://schemas.microsoft.com/office/drawing/2014/main" id="{DB8B47DC-C712-4035-9473-C04AB1D1A6A3}"/>
              </a:ext>
            </a:extLst>
          </p:cNvPr>
          <p:cNvSpPr txBox="1">
            <a:spLocks/>
          </p:cNvSpPr>
          <p:nvPr/>
        </p:nvSpPr>
        <p:spPr>
          <a:xfrm>
            <a:off x="1675201" y="2555507"/>
            <a:ext cx="6161494" cy="498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dirty="0">
                <a:hlinkClick r:id="rId5"/>
              </a:rPr>
              <a:t>White Box Testing </a:t>
            </a:r>
            <a:r>
              <a:rPr lang="en-ID" dirty="0" err="1">
                <a:hlinkClick r:id="rId5"/>
              </a:rPr>
              <a:t>Fakultas</a:t>
            </a:r>
            <a:r>
              <a:rPr lang="en-ID" dirty="0">
                <a:hlinkClick r:id="rId5"/>
              </a:rPr>
              <a:t> MIPA Universitas </a:t>
            </a:r>
            <a:r>
              <a:rPr lang="en-ID" dirty="0" err="1">
                <a:hlinkClick r:id="rId5"/>
              </a:rPr>
              <a:t>Pakuan</a:t>
            </a:r>
            <a:r>
              <a:rPr lang="en-ID" dirty="0">
                <a:hlinkClick r:id="rId5"/>
              </a:rPr>
              <a:t> Bogor</a:t>
            </a:r>
            <a:endParaRPr lang="en-ID" dirty="0"/>
          </a:p>
        </p:txBody>
      </p:sp>
      <p:sp>
        <p:nvSpPr>
          <p:cNvPr id="33" name="Google Shape;904;p44">
            <a:extLst>
              <a:ext uri="{FF2B5EF4-FFF2-40B4-BE49-F238E27FC236}">
                <a16:creationId xmlns:a16="http://schemas.microsoft.com/office/drawing/2014/main" id="{85AA8E2D-C966-47AF-8169-656342D9A012}"/>
              </a:ext>
            </a:extLst>
          </p:cNvPr>
          <p:cNvSpPr txBox="1">
            <a:spLocks/>
          </p:cNvSpPr>
          <p:nvPr/>
        </p:nvSpPr>
        <p:spPr>
          <a:xfrm>
            <a:off x="1573805" y="3164200"/>
            <a:ext cx="6161494" cy="498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dirty="0" err="1">
                <a:hlinkClick r:id="rId6"/>
              </a:rPr>
              <a:t>Ketersediaan</a:t>
            </a:r>
            <a:r>
              <a:rPr lang="en-ID" dirty="0">
                <a:hlinkClick r:id="rId6"/>
              </a:rPr>
              <a:t> </a:t>
            </a:r>
            <a:r>
              <a:rPr lang="en-ID" dirty="0" err="1">
                <a:hlinkClick r:id="rId6"/>
              </a:rPr>
              <a:t>Partisi</a:t>
            </a:r>
            <a:r>
              <a:rPr lang="en-ID" dirty="0">
                <a:hlinkClick r:id="rId6"/>
              </a:rPr>
              <a:t>/</a:t>
            </a:r>
            <a:r>
              <a:rPr lang="en-ID" dirty="0" err="1">
                <a:hlinkClick r:id="rId6"/>
              </a:rPr>
              <a:t>Analisis</a:t>
            </a:r>
            <a:r>
              <a:rPr lang="en-ID" dirty="0">
                <a:hlinkClick r:id="rId6"/>
              </a:rPr>
              <a:t> Nilai Batas (BVA)</a:t>
            </a:r>
            <a:endParaRPr lang="en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Testing</a:t>
            </a:r>
            <a:endParaRPr dirty="0"/>
          </a:p>
        </p:txBody>
      </p:sp>
      <p:sp>
        <p:nvSpPr>
          <p:cNvPr id="871" name="Google Shape;871;p40"/>
          <p:cNvSpPr txBox="1">
            <a:spLocks noGrp="1"/>
          </p:cNvSpPr>
          <p:nvPr>
            <p:ph type="subTitle" idx="1"/>
          </p:nvPr>
        </p:nvSpPr>
        <p:spPr>
          <a:xfrm>
            <a:off x="5569125" y="1287175"/>
            <a:ext cx="316920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Unit Testing dilakukan untuk membuktikan apakah kode yang telah ditulis berfungsi sesuai dengan kehendak programer.</a:t>
            </a:r>
            <a:endParaRPr sz="1800" dirty="0"/>
          </a:p>
        </p:txBody>
      </p:sp>
      <p:sp>
        <p:nvSpPr>
          <p:cNvPr id="872" name="Google Shape;872;p40"/>
          <p:cNvSpPr txBox="1">
            <a:spLocks noGrp="1"/>
          </p:cNvSpPr>
          <p:nvPr>
            <p:ph type="subTitle" idx="2"/>
          </p:nvPr>
        </p:nvSpPr>
        <p:spPr>
          <a:xfrm>
            <a:off x="812350" y="1287175"/>
            <a:ext cx="316920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Unit Testing merupakan sebuah code yang ditulis oleh developer untuk menguji bagian kecil atau area spesifik dari suatu fungsionalitas dan kode yang akan ditest.</a:t>
            </a: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9CC030-940E-4217-B9BF-771FDEF60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143" y="2955436"/>
            <a:ext cx="2188064" cy="21880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Kenapa Harus Unit Testing?</a:t>
            </a:r>
            <a:endParaRPr dirty="0"/>
          </a:p>
        </p:txBody>
      </p:sp>
      <p:sp>
        <p:nvSpPr>
          <p:cNvPr id="878" name="Google Shape;878;p41"/>
          <p:cNvSpPr txBox="1">
            <a:spLocks noGrp="1"/>
          </p:cNvSpPr>
          <p:nvPr>
            <p:ph type="subTitle" idx="1"/>
          </p:nvPr>
        </p:nvSpPr>
        <p:spPr>
          <a:xfrm>
            <a:off x="720000" y="1722125"/>
            <a:ext cx="4106000" cy="2456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/>
              <a:t>Unit Testing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design code dan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debugging </a:t>
            </a:r>
            <a:r>
              <a:rPr lang="en-US" dirty="0" err="1"/>
              <a:t>secara</a:t>
            </a:r>
            <a:r>
              <a:rPr lang="en-US" dirty="0"/>
              <a:t> drastic.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/>
              <a:t>Building House Of Cards,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perumpamaan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proses coding </a:t>
            </a:r>
            <a:r>
              <a:rPr lang="en-US" dirty="0" err="1"/>
              <a:t>tanpa</a:t>
            </a:r>
            <a:r>
              <a:rPr lang="en-US" dirty="0"/>
              <a:t> testing.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/unit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merambat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level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yang </a:t>
            </a:r>
            <a:r>
              <a:rPr lang="en-US" dirty="0" err="1"/>
              <a:t>tentunya</a:t>
            </a:r>
            <a:r>
              <a:rPr lang="en-US" dirty="0"/>
              <a:t> juga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..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42"/>
          <p:cNvSpPr txBox="1">
            <a:spLocks noGrp="1"/>
          </p:cNvSpPr>
          <p:nvPr>
            <p:ph type="title"/>
          </p:nvPr>
        </p:nvSpPr>
        <p:spPr>
          <a:xfrm>
            <a:off x="1063125" y="308500"/>
            <a:ext cx="48315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Kapan Menggunakan Unit Testing?</a:t>
            </a:r>
            <a:endParaRPr dirty="0"/>
          </a:p>
        </p:txBody>
      </p:sp>
      <p:sp>
        <p:nvSpPr>
          <p:cNvPr id="884" name="Google Shape;884;p42"/>
          <p:cNvSpPr txBox="1">
            <a:spLocks noGrp="1"/>
          </p:cNvSpPr>
          <p:nvPr>
            <p:ph type="subTitle" idx="1"/>
          </p:nvPr>
        </p:nvSpPr>
        <p:spPr>
          <a:xfrm>
            <a:off x="1063125" y="956200"/>
            <a:ext cx="6112375" cy="3648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Unit Testing dilakukan setelah programmer selesai menuliskan suatu kode/fungsi/method yang ada dalam class.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Dapat juga dilakukan setelah menambahkan sebuah fungsionalitas baru atau setelah melakukan.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Refactoring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3"/>
          <p:cNvSpPr txBox="1">
            <a:spLocks noGrp="1"/>
          </p:cNvSpPr>
          <p:nvPr>
            <p:ph type="title"/>
          </p:nvPr>
        </p:nvSpPr>
        <p:spPr>
          <a:xfrm>
            <a:off x="720000" y="343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-ID" dirty="0" err="1"/>
              <a:t>ools</a:t>
            </a:r>
            <a:r>
              <a:rPr lang="en-ID" dirty="0"/>
              <a:t> Unit Testing</a:t>
            </a:r>
            <a:endParaRPr dirty="0"/>
          </a:p>
        </p:txBody>
      </p:sp>
      <p:sp>
        <p:nvSpPr>
          <p:cNvPr id="891" name="Google Shape;891;p43"/>
          <p:cNvSpPr txBox="1">
            <a:spLocks noGrp="1"/>
          </p:cNvSpPr>
          <p:nvPr>
            <p:ph type="subTitle" idx="2"/>
          </p:nvPr>
        </p:nvSpPr>
        <p:spPr>
          <a:xfrm>
            <a:off x="1404005" y="987448"/>
            <a:ext cx="2699938" cy="1925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Unit Testing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tools yang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– </a:t>
            </a:r>
            <a:r>
              <a:rPr lang="en-US" dirty="0" err="1"/>
              <a:t>tiap</a:t>
            </a:r>
            <a:r>
              <a:rPr lang="en-US" dirty="0"/>
              <a:t> Bahasa </a:t>
            </a:r>
            <a:r>
              <a:rPr lang="en-US" dirty="0" err="1"/>
              <a:t>pemograman</a:t>
            </a:r>
            <a:r>
              <a:rPr lang="en-US" dirty="0"/>
              <a:t>. Dan tools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Bahasa </a:t>
            </a:r>
            <a:r>
              <a:rPr lang="en-US" dirty="0" err="1"/>
              <a:t>pemograman</a:t>
            </a:r>
            <a:r>
              <a:rPr lang="en-US" dirty="0"/>
              <a:t>.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tools yang </a:t>
            </a:r>
            <a:r>
              <a:rPr lang="en-US" dirty="0" err="1"/>
              <a:t>digunakan</a:t>
            </a:r>
            <a:r>
              <a:rPr lang="en-US" dirty="0"/>
              <a:t> testing :</a:t>
            </a:r>
            <a:endParaRPr dirty="0"/>
          </a:p>
        </p:txBody>
      </p:sp>
      <p:sp>
        <p:nvSpPr>
          <p:cNvPr id="13" name="Google Shape;891;p43">
            <a:extLst>
              <a:ext uri="{FF2B5EF4-FFF2-40B4-BE49-F238E27FC236}">
                <a16:creationId xmlns:a16="http://schemas.microsoft.com/office/drawing/2014/main" id="{0A11C00B-CB30-4AE7-9DE9-E3F61D22F7CA}"/>
              </a:ext>
            </a:extLst>
          </p:cNvPr>
          <p:cNvSpPr txBox="1">
            <a:spLocks/>
          </p:cNvSpPr>
          <p:nvPr/>
        </p:nvSpPr>
        <p:spPr>
          <a:xfrm>
            <a:off x="5507832" y="1300388"/>
            <a:ext cx="2699938" cy="2695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Cunit</a:t>
            </a:r>
            <a:r>
              <a:rPr lang="en-US" dirty="0"/>
              <a:t> 	: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Bahasa 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Junit 	: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Bahasa Java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VBUnit</a:t>
            </a:r>
            <a:r>
              <a:rPr lang="en-US" dirty="0"/>
              <a:t> 	: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Bahasa basic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Nunit</a:t>
            </a:r>
            <a:r>
              <a:rPr lang="en-US" dirty="0"/>
              <a:t> 	: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Bahasa C#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PHPUnit</a:t>
            </a:r>
            <a:r>
              <a:rPr lang="en-US" dirty="0"/>
              <a:t> :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Bahasa PHP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9" name="Google Shape;949;p46"/>
          <p:cNvPicPr preferRelativeResize="0"/>
          <p:nvPr/>
        </p:nvPicPr>
        <p:blipFill rotWithShape="1">
          <a:blip r:embed="rId3">
            <a:alphaModFix/>
          </a:blip>
          <a:srcRect l="8463" r="24896"/>
          <a:stretch/>
        </p:blipFill>
        <p:spPr>
          <a:xfrm>
            <a:off x="585788" y="1244209"/>
            <a:ext cx="1631050" cy="1689490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46"/>
          <p:cNvSpPr txBox="1">
            <a:spLocks noGrp="1"/>
          </p:cNvSpPr>
          <p:nvPr>
            <p:ph type="title"/>
          </p:nvPr>
        </p:nvSpPr>
        <p:spPr>
          <a:xfrm>
            <a:off x="2928178" y="345144"/>
            <a:ext cx="32876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White Box Testing</a:t>
            </a:r>
            <a:endParaRPr dirty="0"/>
          </a:p>
        </p:txBody>
      </p:sp>
      <p:sp>
        <p:nvSpPr>
          <p:cNvPr id="951" name="Google Shape;951;p46"/>
          <p:cNvSpPr txBox="1">
            <a:spLocks noGrp="1"/>
          </p:cNvSpPr>
          <p:nvPr>
            <p:ph type="subTitle" idx="1"/>
          </p:nvPr>
        </p:nvSpPr>
        <p:spPr>
          <a:xfrm>
            <a:off x="2714412" y="1244209"/>
            <a:ext cx="5273887" cy="1689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Pengujian</a:t>
            </a:r>
            <a:r>
              <a:rPr lang="en-US" dirty="0"/>
              <a:t> white Box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yang </a:t>
            </a:r>
            <a:r>
              <a:rPr lang="en-US" dirty="0" err="1"/>
              <a:t>didasarkan</a:t>
            </a:r>
            <a:r>
              <a:rPr lang="en-US" dirty="0"/>
              <a:t> pada 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detail </a:t>
            </a:r>
            <a:r>
              <a:rPr lang="en-US" dirty="0" err="1"/>
              <a:t>perancangan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control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program </a:t>
            </a:r>
            <a:r>
              <a:rPr lang="en-US" dirty="0" err="1"/>
              <a:t>secara</a:t>
            </a:r>
            <a:r>
              <a:rPr lang="en-US" dirty="0"/>
              <a:t> procedural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sekilas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white box testing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petunjuk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program yang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100%.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39C689-7026-41AE-9088-8FA102A07E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368" r="6014"/>
          <a:stretch/>
        </p:blipFill>
        <p:spPr>
          <a:xfrm>
            <a:off x="6672263" y="2933699"/>
            <a:ext cx="2100263" cy="18490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9"/>
          <p:cNvSpPr txBox="1">
            <a:spLocks noGrp="1"/>
          </p:cNvSpPr>
          <p:nvPr>
            <p:ph type="title"/>
          </p:nvPr>
        </p:nvSpPr>
        <p:spPr>
          <a:xfrm>
            <a:off x="2206837" y="364331"/>
            <a:ext cx="4730325" cy="6215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Penggunaan White Box Testing</a:t>
            </a:r>
            <a:endParaRPr sz="2800" dirty="0"/>
          </a:p>
        </p:txBody>
      </p:sp>
      <p:sp>
        <p:nvSpPr>
          <p:cNvPr id="996" name="Google Shape;996;p49"/>
          <p:cNvSpPr txBox="1">
            <a:spLocks noGrp="1"/>
          </p:cNvSpPr>
          <p:nvPr>
            <p:ph type="subTitle" idx="1"/>
          </p:nvPr>
        </p:nvSpPr>
        <p:spPr>
          <a:xfrm>
            <a:off x="1984799" y="1209250"/>
            <a:ext cx="5174400" cy="2287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jaminan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independent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minimal </a:t>
            </a:r>
            <a:r>
              <a:rPr lang="en-US" dirty="0" err="1"/>
              <a:t>satu</a:t>
            </a:r>
            <a:r>
              <a:rPr lang="en-US" dirty="0"/>
              <a:t> kali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logis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true </a:t>
            </a:r>
            <a:r>
              <a:rPr lang="en-US" dirty="0" err="1"/>
              <a:t>atau</a:t>
            </a:r>
            <a:r>
              <a:rPr lang="en-US" dirty="0"/>
              <a:t> false.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perualangan</a:t>
            </a:r>
            <a:r>
              <a:rPr lang="en-US" dirty="0"/>
              <a:t> pada Batasan </a:t>
            </a:r>
            <a:r>
              <a:rPr lang="en-US" dirty="0" err="1"/>
              <a:t>nilai</a:t>
            </a:r>
            <a:r>
              <a:rPr lang="en-US" dirty="0"/>
              <a:t> dan </a:t>
            </a:r>
            <a:r>
              <a:rPr lang="en-US" dirty="0" err="1"/>
              <a:t>operasional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internal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validitas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 A</a:t>
            </a:r>
            <a:r>
              <a:rPr lang="en-ID" dirty="0"/>
              <a:t>l</a:t>
            </a:r>
            <a:r>
              <a:rPr lang="en" dirty="0"/>
              <a:t>ir </a:t>
            </a:r>
            <a:endParaRPr dirty="0"/>
          </a:p>
        </p:txBody>
      </p:sp>
      <p:grpSp>
        <p:nvGrpSpPr>
          <p:cNvPr id="974" name="Google Shape;974;p47"/>
          <p:cNvGrpSpPr/>
          <p:nvPr/>
        </p:nvGrpSpPr>
        <p:grpSpPr>
          <a:xfrm rot="-5400000" flipH="1">
            <a:off x="8572622" y="222590"/>
            <a:ext cx="252845" cy="1843132"/>
            <a:chOff x="8755272" y="1650740"/>
            <a:chExt cx="252845" cy="1843132"/>
          </a:xfrm>
        </p:grpSpPr>
        <p:sp>
          <p:nvSpPr>
            <p:cNvPr id="975" name="Google Shape;975;p47"/>
            <p:cNvSpPr/>
            <p:nvPr/>
          </p:nvSpPr>
          <p:spPr>
            <a:xfrm rot="-5400000">
              <a:off x="8119314" y="2430964"/>
              <a:ext cx="1669025" cy="108577"/>
            </a:xfrm>
            <a:custGeom>
              <a:avLst/>
              <a:gdLst/>
              <a:ahLst/>
              <a:cxnLst/>
              <a:rect l="l" t="t" r="r" b="b"/>
              <a:pathLst>
                <a:path w="19968" h="1299" extrusionOk="0">
                  <a:moveTo>
                    <a:pt x="19554" y="0"/>
                  </a:moveTo>
                  <a:cubicBezTo>
                    <a:pt x="19426" y="0"/>
                    <a:pt x="19255" y="114"/>
                    <a:pt x="19198" y="229"/>
                  </a:cubicBezTo>
                  <a:lnTo>
                    <a:pt x="0" y="229"/>
                  </a:lnTo>
                  <a:lnTo>
                    <a:pt x="0" y="1298"/>
                  </a:lnTo>
                  <a:lnTo>
                    <a:pt x="228" y="1298"/>
                  </a:lnTo>
                  <a:lnTo>
                    <a:pt x="228" y="471"/>
                  </a:lnTo>
                  <a:lnTo>
                    <a:pt x="19198" y="471"/>
                  </a:lnTo>
                  <a:cubicBezTo>
                    <a:pt x="19255" y="642"/>
                    <a:pt x="19426" y="770"/>
                    <a:pt x="19554" y="770"/>
                  </a:cubicBezTo>
                  <a:cubicBezTo>
                    <a:pt x="19783" y="770"/>
                    <a:pt x="19968" y="585"/>
                    <a:pt x="19968" y="357"/>
                  </a:cubicBezTo>
                  <a:cubicBezTo>
                    <a:pt x="19968" y="171"/>
                    <a:pt x="19783" y="0"/>
                    <a:pt x="1955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 rot="-5400000">
              <a:off x="8168713" y="2555505"/>
              <a:ext cx="1495085" cy="183720"/>
            </a:xfrm>
            <a:custGeom>
              <a:avLst/>
              <a:gdLst/>
              <a:ahLst/>
              <a:cxnLst/>
              <a:rect l="l" t="t" r="r" b="b"/>
              <a:pathLst>
                <a:path w="17887" h="2198" extrusionOk="0">
                  <a:moveTo>
                    <a:pt x="17472" y="1"/>
                  </a:moveTo>
                  <a:cubicBezTo>
                    <a:pt x="17358" y="1"/>
                    <a:pt x="17173" y="115"/>
                    <a:pt x="17116" y="243"/>
                  </a:cubicBezTo>
                  <a:lnTo>
                    <a:pt x="0" y="243"/>
                  </a:lnTo>
                  <a:lnTo>
                    <a:pt x="0" y="2197"/>
                  </a:lnTo>
                  <a:lnTo>
                    <a:pt x="243" y="2197"/>
                  </a:lnTo>
                  <a:lnTo>
                    <a:pt x="243" y="471"/>
                  </a:lnTo>
                  <a:lnTo>
                    <a:pt x="17116" y="471"/>
                  </a:lnTo>
                  <a:cubicBezTo>
                    <a:pt x="17173" y="657"/>
                    <a:pt x="17358" y="714"/>
                    <a:pt x="17472" y="714"/>
                  </a:cubicBezTo>
                  <a:cubicBezTo>
                    <a:pt x="17715" y="714"/>
                    <a:pt x="17886" y="600"/>
                    <a:pt x="17886" y="357"/>
                  </a:cubicBezTo>
                  <a:cubicBezTo>
                    <a:pt x="17886" y="186"/>
                    <a:pt x="17715" y="1"/>
                    <a:pt x="1747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 rot="-5400000">
              <a:off x="8151454" y="2637209"/>
              <a:ext cx="1460481" cy="252845"/>
            </a:xfrm>
            <a:custGeom>
              <a:avLst/>
              <a:gdLst/>
              <a:ahLst/>
              <a:cxnLst/>
              <a:rect l="l" t="t" r="r" b="b"/>
              <a:pathLst>
                <a:path w="17473" h="3025" extrusionOk="0">
                  <a:moveTo>
                    <a:pt x="17116" y="0"/>
                  </a:moveTo>
                  <a:cubicBezTo>
                    <a:pt x="16931" y="0"/>
                    <a:pt x="16817" y="58"/>
                    <a:pt x="16759" y="229"/>
                  </a:cubicBezTo>
                  <a:lnTo>
                    <a:pt x="1" y="229"/>
                  </a:lnTo>
                  <a:lnTo>
                    <a:pt x="1" y="3024"/>
                  </a:lnTo>
                  <a:lnTo>
                    <a:pt x="243" y="3024"/>
                  </a:lnTo>
                  <a:lnTo>
                    <a:pt x="243" y="471"/>
                  </a:lnTo>
                  <a:lnTo>
                    <a:pt x="16759" y="471"/>
                  </a:lnTo>
                  <a:cubicBezTo>
                    <a:pt x="16817" y="585"/>
                    <a:pt x="16931" y="714"/>
                    <a:pt x="17116" y="714"/>
                  </a:cubicBezTo>
                  <a:cubicBezTo>
                    <a:pt x="17287" y="714"/>
                    <a:pt x="17473" y="528"/>
                    <a:pt x="17473" y="357"/>
                  </a:cubicBezTo>
                  <a:cubicBezTo>
                    <a:pt x="17473" y="115"/>
                    <a:pt x="17287" y="0"/>
                    <a:pt x="171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47"/>
          <p:cNvGrpSpPr/>
          <p:nvPr/>
        </p:nvGrpSpPr>
        <p:grpSpPr>
          <a:xfrm rot="5400000">
            <a:off x="701913" y="3264951"/>
            <a:ext cx="531765" cy="2687258"/>
            <a:chOff x="7448688" y="2466101"/>
            <a:chExt cx="531765" cy="2687258"/>
          </a:xfrm>
        </p:grpSpPr>
        <p:sp>
          <p:nvSpPr>
            <p:cNvPr id="979" name="Google Shape;979;p47"/>
            <p:cNvSpPr/>
            <p:nvPr/>
          </p:nvSpPr>
          <p:spPr>
            <a:xfrm rot="-5400000">
              <a:off x="7411113" y="4584020"/>
              <a:ext cx="875135" cy="263544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 rot="-5400000">
              <a:off x="7344372" y="4517277"/>
              <a:ext cx="944260" cy="327904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 rot="-5400000">
              <a:off x="6527164" y="3943215"/>
              <a:ext cx="2131668" cy="288619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 rot="-5400000">
              <a:off x="6432961" y="3630858"/>
              <a:ext cx="2687258" cy="357744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 rot="-5400000">
              <a:off x="6445500" y="3732832"/>
              <a:ext cx="2503622" cy="337433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7F9B93A1-B4DA-4FD7-880A-D73C5585D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301" y="1903725"/>
            <a:ext cx="4301299" cy="2152926"/>
          </a:xfrm>
        </p:spPr>
        <p:txBody>
          <a:bodyPr/>
          <a:lstStyle/>
          <a:p>
            <a:pPr algn="l"/>
            <a:r>
              <a:rPr lang="en-US" dirty="0" err="1"/>
              <a:t>Notasi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Jalur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diagram </a:t>
            </a:r>
            <a:r>
              <a:rPr lang="en-US" dirty="0" err="1"/>
              <a:t>alir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program,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lingkarin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node dan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panah</a:t>
            </a:r>
            <a:r>
              <a:rPr lang="en-US" dirty="0"/>
              <a:t> link </a:t>
            </a:r>
            <a:r>
              <a:rPr lang="en-US" dirty="0" err="1"/>
              <a:t>atau</a:t>
            </a:r>
            <a:r>
              <a:rPr lang="en-US" dirty="0"/>
              <a:t> edge.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control </a:t>
            </a:r>
            <a:r>
              <a:rPr lang="en-US" dirty="0" err="1"/>
              <a:t>logika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Bahasa </a:t>
            </a:r>
            <a:r>
              <a:rPr lang="en-US" dirty="0" err="1"/>
              <a:t>pemograman</a:t>
            </a:r>
            <a:r>
              <a:rPr lang="en-US" dirty="0"/>
              <a:t>.  </a:t>
            </a:r>
            <a:endParaRPr lang="en-ID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F2522643-EAD5-43BD-91FA-E33EB2CADDA8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707325" y="1086849"/>
            <a:ext cx="2270704" cy="509100"/>
          </a:xfrm>
        </p:spPr>
        <p:txBody>
          <a:bodyPr/>
          <a:lstStyle/>
          <a:p>
            <a:pPr algn="l"/>
            <a:r>
              <a:rPr lang="en-US" dirty="0" err="1"/>
              <a:t>Notasi</a:t>
            </a:r>
            <a:r>
              <a:rPr lang="en-US" dirty="0"/>
              <a:t> Diagram </a:t>
            </a:r>
            <a:r>
              <a:rPr lang="en-US" dirty="0" err="1"/>
              <a:t>Alir</a:t>
            </a:r>
            <a:endParaRPr lang="en-ID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9E2C588-C7C6-42C1-9990-0528B6BBD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770" y="1991923"/>
            <a:ext cx="4038600" cy="230777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</a:t>
            </a:r>
            <a:r>
              <a:rPr lang="en-ID" dirty="0"/>
              <a:t>o</a:t>
            </a:r>
            <a:r>
              <a:rPr lang="en" dirty="0"/>
              <a:t>tasi Diagram Alir</a:t>
            </a:r>
            <a:endParaRPr dirty="0"/>
          </a:p>
        </p:txBody>
      </p:sp>
      <p:grpSp>
        <p:nvGrpSpPr>
          <p:cNvPr id="930" name="Google Shape;930;p45"/>
          <p:cNvGrpSpPr/>
          <p:nvPr/>
        </p:nvGrpSpPr>
        <p:grpSpPr>
          <a:xfrm>
            <a:off x="8249805" y="2046364"/>
            <a:ext cx="701022" cy="3099742"/>
            <a:chOff x="4128096" y="2702970"/>
            <a:chExt cx="364812" cy="1613105"/>
          </a:xfrm>
        </p:grpSpPr>
        <p:sp>
          <p:nvSpPr>
            <p:cNvPr id="931" name="Google Shape;931;p45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5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5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45"/>
          <p:cNvGrpSpPr/>
          <p:nvPr/>
        </p:nvGrpSpPr>
        <p:grpSpPr>
          <a:xfrm rot="10800000">
            <a:off x="310189" y="1"/>
            <a:ext cx="717099" cy="2510019"/>
            <a:chOff x="7780935" y="2930680"/>
            <a:chExt cx="392780" cy="1374825"/>
          </a:xfrm>
        </p:grpSpPr>
        <p:sp>
          <p:nvSpPr>
            <p:cNvPr id="937" name="Google Shape;937;p45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D623066-C5E4-4105-A6A2-591EDC8B3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584" y="1155903"/>
            <a:ext cx="4191852" cy="3438024"/>
          </a:xfrm>
        </p:spPr>
        <p:txBody>
          <a:bodyPr/>
          <a:lstStyle/>
          <a:p>
            <a:pPr algn="l"/>
            <a:r>
              <a:rPr lang="en-US" dirty="0" err="1"/>
              <a:t>Sebuah</a:t>
            </a:r>
            <a:r>
              <a:rPr lang="en-US" dirty="0"/>
              <a:t> edge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berakhir</a:t>
            </a:r>
            <a:r>
              <a:rPr lang="en-US" dirty="0"/>
              <a:t> pada </a:t>
            </a:r>
            <a:r>
              <a:rPr lang="en-US" dirty="0" err="1"/>
              <a:t>sebuah</a:t>
            </a:r>
            <a:r>
              <a:rPr lang="en-US" dirty="0"/>
              <a:t> node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node </a:t>
            </a:r>
            <a:r>
              <a:rPr lang="en-US" dirty="0" err="1"/>
              <a:t>mempresentasikan</a:t>
            </a:r>
            <a:r>
              <a:rPr lang="en-US" dirty="0"/>
              <a:t> procedural.</a:t>
            </a:r>
          </a:p>
          <a:p>
            <a:pPr algn="l"/>
            <a:r>
              <a:rPr lang="en-US" dirty="0"/>
              <a:t>Area yang </a:t>
            </a:r>
            <a:r>
              <a:rPr lang="en-US" dirty="0" err="1"/>
              <a:t>dibatasi</a:t>
            </a:r>
            <a:r>
              <a:rPr lang="en-US" dirty="0"/>
              <a:t> oleh edge dan node </a:t>
            </a:r>
            <a:r>
              <a:rPr lang="en-US" dirty="0" err="1"/>
              <a:t>disebut</a:t>
            </a:r>
            <a:r>
              <a:rPr lang="en-US" dirty="0"/>
              <a:t> region, area </a:t>
            </a:r>
            <a:r>
              <a:rPr lang="en-US" dirty="0" err="1"/>
              <a:t>diluar</a:t>
            </a:r>
            <a:r>
              <a:rPr lang="en-US" dirty="0"/>
              <a:t> graph juga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region.</a:t>
            </a:r>
          </a:p>
          <a:p>
            <a:pPr algn="l"/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 procedural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diterjemahkan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flow graph.</a:t>
            </a:r>
          </a:p>
          <a:p>
            <a:pPr algn="l"/>
            <a:r>
              <a:rPr lang="en-US" dirty="0"/>
              <a:t>Ketika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penggambaran</a:t>
            </a:r>
            <a:r>
              <a:rPr lang="en-US" dirty="0"/>
              <a:t> flow graph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rumit</a:t>
            </a:r>
            <a:r>
              <a:rPr lang="en-US" dirty="0"/>
              <a:t>.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operator Boolean (OR, AND, NAND, NOR)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B43CB3-D939-4C93-892F-E2F1B7906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564" y="1551365"/>
            <a:ext cx="3007014" cy="22880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731</Words>
  <Application>Microsoft Office PowerPoint</Application>
  <PresentationFormat>On-screen Show (16:9)</PresentationFormat>
  <Paragraphs>55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Wingdings</vt:lpstr>
      <vt:lpstr>Anton</vt:lpstr>
      <vt:lpstr>Catamaran</vt:lpstr>
      <vt:lpstr>Open Sans</vt:lpstr>
      <vt:lpstr>PT Sans</vt:lpstr>
      <vt:lpstr>Bebas Neue</vt:lpstr>
      <vt:lpstr>Nunito Light</vt:lpstr>
      <vt:lpstr>DM Sans</vt:lpstr>
      <vt:lpstr>Java Programming Workshop by Slidesgo</vt:lpstr>
      <vt:lpstr>Unit Testing &amp; White Box</vt:lpstr>
      <vt:lpstr>Unit Testing</vt:lpstr>
      <vt:lpstr>Kenapa Harus Unit Testing?</vt:lpstr>
      <vt:lpstr>Kapan Menggunakan Unit Testing?</vt:lpstr>
      <vt:lpstr>Tools Unit Testing</vt:lpstr>
      <vt:lpstr>White Box Testing</vt:lpstr>
      <vt:lpstr>Penggunaan White Box Testing</vt:lpstr>
      <vt:lpstr>Diagram Alir </vt:lpstr>
      <vt:lpstr>Notasi Diagram Alir</vt:lpstr>
      <vt:lpstr>Kompleksitas Siklomatis</vt:lpstr>
      <vt:lpstr>Ketersediaan Partisi/Analisis Nilai Batas (BVA)</vt:lpstr>
      <vt:lpstr>Sebagai contoh, seseorang mungkin ingin membeli rumah, tetapi mungkin atau mungkin tidak memiliki cukup uang. Mengingat EP/BVA, saya ingin memastikan kasus ujji kami meliputi :</vt:lpstr>
      <vt:lpstr>PowerPoint Presentation</vt:lpstr>
      <vt:lpstr>TERIMA KASIH</vt:lpstr>
      <vt:lpstr>Daftar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&amp; White Box</dc:title>
  <cp:lastModifiedBy>MI NURUL HUDA</cp:lastModifiedBy>
  <cp:revision>1</cp:revision>
  <dcterms:modified xsi:type="dcterms:W3CDTF">2023-10-27T16:45:11Z</dcterms:modified>
</cp:coreProperties>
</file>