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</p:sldMasterIdLst>
  <p:notesMasterIdLst>
    <p:notesMasterId r:id="rId21"/>
  </p:notesMasterIdLst>
  <p:sldIdLst>
    <p:sldId id="256" r:id="rId2"/>
    <p:sldId id="260" r:id="rId3"/>
    <p:sldId id="261" r:id="rId4"/>
    <p:sldId id="262" r:id="rId5"/>
    <p:sldId id="263" r:id="rId6"/>
    <p:sldId id="266" r:id="rId7"/>
    <p:sldId id="269" r:id="rId8"/>
    <p:sldId id="267" r:id="rId9"/>
    <p:sldId id="265" r:id="rId10"/>
    <p:sldId id="268" r:id="rId11"/>
    <p:sldId id="270" r:id="rId12"/>
    <p:sldId id="271" r:id="rId13"/>
    <p:sldId id="273" r:id="rId14"/>
    <p:sldId id="274" r:id="rId15"/>
    <p:sldId id="275" r:id="rId16"/>
    <p:sldId id="276" r:id="rId17"/>
    <p:sldId id="277" r:id="rId18"/>
    <p:sldId id="272" r:id="rId19"/>
    <p:sldId id="264" r:id="rId20"/>
  </p:sldIdLst>
  <p:sldSz cx="9144000" cy="5143500" type="screen16x9"/>
  <p:notesSz cx="6858000" cy="9144000"/>
  <p:embeddedFontLst>
    <p:embeddedFont>
      <p:font typeface="Anton" pitchFamily="2" charset="0"/>
      <p:regular r:id="rId22"/>
    </p:embeddedFont>
    <p:embeddedFont>
      <p:font typeface="Bebas Neue" panose="020B0604020202020204" charset="0"/>
      <p:regular r:id="rId23"/>
    </p:embeddedFont>
    <p:embeddedFont>
      <p:font typeface="Catamaran" panose="020B0604020202020204" charset="0"/>
      <p:regular r:id="rId24"/>
      <p:bold r:id="rId25"/>
    </p:embeddedFont>
    <p:embeddedFont>
      <p:font typeface="DM Sans" panose="020B0604020202020204" charset="0"/>
      <p:regular r:id="rId26"/>
      <p:bold r:id="rId27"/>
      <p:italic r:id="rId28"/>
      <p:boldItalic r:id="rId29"/>
    </p:embeddedFont>
    <p:embeddedFont>
      <p:font typeface="Nunito Light" pitchFamily="2" charset="0"/>
      <p:regular r:id="rId30"/>
      <p:italic r:id="rId31"/>
    </p:embeddedFont>
    <p:embeddedFont>
      <p:font typeface="Open Sans" panose="020B0606030504020204" pitchFamily="34" charset="0"/>
      <p:regular r:id="rId32"/>
      <p:bold r:id="rId33"/>
      <p:italic r:id="rId34"/>
      <p:boldItalic r:id="rId35"/>
    </p:embeddedFont>
    <p:embeddedFont>
      <p:font typeface="PT Sans" panose="020B0503020203020204" pitchFamily="34" charset="0"/>
      <p:regular r:id="rId36"/>
      <p:bold r:id="rId37"/>
      <p:italic r:id="rId38"/>
      <p:boldItalic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6735ABC-BA6D-4F32-8933-289EE0AAD74C}">
  <a:tblStyle styleId="{56735ABC-BA6D-4F32-8933-289EE0AAD74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E0DAF1F-E3A0-4BA8-A037-E5B428B1507A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46" y="1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9" Type="http://schemas.openxmlformats.org/officeDocument/2006/relationships/font" Target="fonts/font18.fntdata"/><Relationship Id="rId21" Type="http://schemas.openxmlformats.org/officeDocument/2006/relationships/notesMaster" Target="notesMasters/notesMaster1.xml"/><Relationship Id="rId34" Type="http://schemas.openxmlformats.org/officeDocument/2006/relationships/font" Target="fonts/font13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font" Target="fonts/font16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font" Target="fonts/font1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font" Target="fonts/font14.fntdata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38" Type="http://schemas.openxmlformats.org/officeDocument/2006/relationships/font" Target="fonts/font1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gd1bf8d60a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9" name="Google Shape;829;gd1bf8d60a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" name="Google Shape;985;gd1bf8d60a4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6" name="Google Shape;986;gd1bf8d60a4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8" name="Google Shape;998;g20f41e19245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9" name="Google Shape;999;g20f41e19245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Google Shape;1008;g20f41e19245_0_2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9" name="Google Shape;1009;g20f41e19245_0_2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3" name="Google Shape;1143;gd1bf8d60a4_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4" name="Google Shape;1144;gd1bf8d60a4_0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6" name="Google Shape;1076;g20f41e19245_0_2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7" name="Google Shape;1077;g20f41e19245_0_2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gd1bf8d60a4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6" name="Google Shape;896;gd1bf8d60a4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g20f41e19245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8" name="Google Shape;868;g20f41e19245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g1de1b5658bb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5" name="Google Shape;875;g1de1b5658bb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880;g12fc2de9d97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1" name="Google Shape;881;g12fc2de9d97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Google Shape;886;gd1bf8d60a4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7" name="Google Shape;887;gd1bf8d60a4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gd1bf8d60a4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5" name="Google Shape;945;gd1bf8d60a4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" name="Google Shape;992;g20f41e19245_0_2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3" name="Google Shape;993;g20f41e19245_0_2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Google Shape;958;gd1bf8d60a4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9" name="Google Shape;959;gd1bf8d60a4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Google Shape;918;gd1bf8d60a4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9" name="Google Shape;919;gd1bf8d60a4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219475" y="181100"/>
            <a:ext cx="8705100" cy="4781100"/>
          </a:xfrm>
          <a:prstGeom prst="roundRect">
            <a:avLst>
              <a:gd name="adj" fmla="val 5732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" name="Google Shape;10;p2"/>
          <p:cNvGrpSpPr/>
          <p:nvPr/>
        </p:nvGrpSpPr>
        <p:grpSpPr>
          <a:xfrm rot="10800000" flipH="1">
            <a:off x="945475" y="3635250"/>
            <a:ext cx="2699775" cy="2633450"/>
            <a:chOff x="661125" y="2751225"/>
            <a:chExt cx="2699775" cy="2633450"/>
          </a:xfrm>
        </p:grpSpPr>
        <p:sp>
          <p:nvSpPr>
            <p:cNvPr id="11" name="Google Shape;11;p2"/>
            <p:cNvSpPr/>
            <p:nvPr/>
          </p:nvSpPr>
          <p:spPr>
            <a:xfrm>
              <a:off x="661125" y="2918175"/>
              <a:ext cx="78450" cy="888175"/>
            </a:xfrm>
            <a:custGeom>
              <a:avLst/>
              <a:gdLst/>
              <a:ahLst/>
              <a:cxnLst/>
              <a:rect l="l" t="t" r="r" b="b"/>
              <a:pathLst>
                <a:path w="3138" h="35527" extrusionOk="0">
                  <a:moveTo>
                    <a:pt x="1429" y="32996"/>
                  </a:moveTo>
                  <a:cubicBezTo>
                    <a:pt x="912" y="33169"/>
                    <a:pt x="534" y="33653"/>
                    <a:pt x="534" y="34228"/>
                  </a:cubicBezTo>
                  <a:cubicBezTo>
                    <a:pt x="534" y="34943"/>
                    <a:pt x="1117" y="35526"/>
                    <a:pt x="1840" y="35526"/>
                  </a:cubicBezTo>
                  <a:cubicBezTo>
                    <a:pt x="2555" y="35526"/>
                    <a:pt x="3138" y="34943"/>
                    <a:pt x="3138" y="34228"/>
                  </a:cubicBezTo>
                  <a:cubicBezTo>
                    <a:pt x="3138" y="33653"/>
                    <a:pt x="2768" y="33169"/>
                    <a:pt x="2243" y="32996"/>
                  </a:cubicBezTo>
                  <a:lnTo>
                    <a:pt x="2243" y="0"/>
                  </a:lnTo>
                  <a:lnTo>
                    <a:pt x="0" y="0"/>
                  </a:lnTo>
                  <a:lnTo>
                    <a:pt x="0" y="822"/>
                  </a:lnTo>
                  <a:lnTo>
                    <a:pt x="1429" y="822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2366975" y="2751225"/>
              <a:ext cx="245625" cy="1823950"/>
            </a:xfrm>
            <a:custGeom>
              <a:avLst/>
              <a:gdLst/>
              <a:ahLst/>
              <a:cxnLst/>
              <a:rect l="l" t="t" r="r" b="b"/>
              <a:pathLst>
                <a:path w="9825" h="72958" extrusionOk="0">
                  <a:moveTo>
                    <a:pt x="822" y="0"/>
                  </a:moveTo>
                  <a:lnTo>
                    <a:pt x="1" y="0"/>
                  </a:lnTo>
                  <a:lnTo>
                    <a:pt x="1" y="13118"/>
                  </a:lnTo>
                  <a:lnTo>
                    <a:pt x="9003" y="22121"/>
                  </a:lnTo>
                  <a:lnTo>
                    <a:pt x="9003" y="49055"/>
                  </a:lnTo>
                  <a:lnTo>
                    <a:pt x="1627" y="56431"/>
                  </a:lnTo>
                  <a:lnTo>
                    <a:pt x="1627" y="70403"/>
                  </a:lnTo>
                  <a:cubicBezTo>
                    <a:pt x="1085" y="70559"/>
                    <a:pt x="682" y="71052"/>
                    <a:pt x="682" y="71652"/>
                  </a:cubicBezTo>
                  <a:cubicBezTo>
                    <a:pt x="682" y="72366"/>
                    <a:pt x="1266" y="72958"/>
                    <a:pt x="1988" y="72958"/>
                  </a:cubicBezTo>
                  <a:cubicBezTo>
                    <a:pt x="2711" y="72958"/>
                    <a:pt x="3294" y="72366"/>
                    <a:pt x="3294" y="71652"/>
                  </a:cubicBezTo>
                  <a:cubicBezTo>
                    <a:pt x="3294" y="71093"/>
                    <a:pt x="2941" y="70617"/>
                    <a:pt x="2440" y="70436"/>
                  </a:cubicBezTo>
                  <a:lnTo>
                    <a:pt x="2440" y="56768"/>
                  </a:lnTo>
                  <a:lnTo>
                    <a:pt x="9825" y="49392"/>
                  </a:lnTo>
                  <a:lnTo>
                    <a:pt x="9825" y="21784"/>
                  </a:lnTo>
                  <a:lnTo>
                    <a:pt x="822" y="12781"/>
                  </a:lnTo>
                  <a:lnTo>
                    <a:pt x="822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2924300" y="2751225"/>
              <a:ext cx="264325" cy="2033625"/>
            </a:xfrm>
            <a:custGeom>
              <a:avLst/>
              <a:gdLst/>
              <a:ahLst/>
              <a:cxnLst/>
              <a:rect l="l" t="t" r="r" b="b"/>
              <a:pathLst>
                <a:path w="10573" h="81345" extrusionOk="0">
                  <a:moveTo>
                    <a:pt x="9751" y="23591"/>
                  </a:moveTo>
                  <a:lnTo>
                    <a:pt x="896" y="23591"/>
                  </a:lnTo>
                  <a:lnTo>
                    <a:pt x="896" y="78806"/>
                  </a:lnTo>
                  <a:cubicBezTo>
                    <a:pt x="370" y="78979"/>
                    <a:pt x="1" y="79463"/>
                    <a:pt x="1" y="80038"/>
                  </a:cubicBezTo>
                  <a:cubicBezTo>
                    <a:pt x="1" y="80753"/>
                    <a:pt x="584" y="81344"/>
                    <a:pt x="1298" y="81344"/>
                  </a:cubicBezTo>
                  <a:cubicBezTo>
                    <a:pt x="2021" y="81344"/>
                    <a:pt x="2605" y="80753"/>
                    <a:pt x="2605" y="80038"/>
                  </a:cubicBezTo>
                  <a:cubicBezTo>
                    <a:pt x="2605" y="79463"/>
                    <a:pt x="2227" y="78979"/>
                    <a:pt x="1709" y="78806"/>
                  </a:cubicBezTo>
                  <a:lnTo>
                    <a:pt x="1709" y="24404"/>
                  </a:lnTo>
                  <a:lnTo>
                    <a:pt x="10572" y="24404"/>
                  </a:lnTo>
                  <a:lnTo>
                    <a:pt x="10572" y="0"/>
                  </a:lnTo>
                  <a:lnTo>
                    <a:pt x="9751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661125" y="4193000"/>
              <a:ext cx="136575" cy="1191675"/>
            </a:xfrm>
            <a:custGeom>
              <a:avLst/>
              <a:gdLst/>
              <a:ahLst/>
              <a:cxnLst/>
              <a:rect l="l" t="t" r="r" b="b"/>
              <a:pathLst>
                <a:path w="5463" h="47667" extrusionOk="0">
                  <a:moveTo>
                    <a:pt x="4567" y="45129"/>
                  </a:moveTo>
                  <a:lnTo>
                    <a:pt x="4567" y="0"/>
                  </a:lnTo>
                  <a:lnTo>
                    <a:pt x="0" y="0"/>
                  </a:lnTo>
                  <a:lnTo>
                    <a:pt x="0" y="822"/>
                  </a:lnTo>
                  <a:lnTo>
                    <a:pt x="3746" y="822"/>
                  </a:lnTo>
                  <a:lnTo>
                    <a:pt x="3746" y="45129"/>
                  </a:lnTo>
                  <a:cubicBezTo>
                    <a:pt x="3228" y="45301"/>
                    <a:pt x="2850" y="45786"/>
                    <a:pt x="2850" y="46361"/>
                  </a:cubicBezTo>
                  <a:cubicBezTo>
                    <a:pt x="2850" y="47084"/>
                    <a:pt x="3434" y="47667"/>
                    <a:pt x="4157" y="47667"/>
                  </a:cubicBezTo>
                  <a:cubicBezTo>
                    <a:pt x="4879" y="47667"/>
                    <a:pt x="5463" y="47084"/>
                    <a:pt x="5463" y="46361"/>
                  </a:cubicBezTo>
                  <a:cubicBezTo>
                    <a:pt x="5463" y="45786"/>
                    <a:pt x="5085" y="45301"/>
                    <a:pt x="4567" y="45129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661125" y="4097725"/>
              <a:ext cx="210700" cy="779125"/>
            </a:xfrm>
            <a:custGeom>
              <a:avLst/>
              <a:gdLst/>
              <a:ahLst/>
              <a:cxnLst/>
              <a:rect l="l" t="t" r="r" b="b"/>
              <a:pathLst>
                <a:path w="8428" h="31165" extrusionOk="0">
                  <a:moveTo>
                    <a:pt x="7532" y="28626"/>
                  </a:moveTo>
                  <a:lnTo>
                    <a:pt x="7532" y="0"/>
                  </a:lnTo>
                  <a:lnTo>
                    <a:pt x="0" y="0"/>
                  </a:lnTo>
                  <a:lnTo>
                    <a:pt x="0" y="813"/>
                  </a:lnTo>
                  <a:lnTo>
                    <a:pt x="6711" y="813"/>
                  </a:lnTo>
                  <a:lnTo>
                    <a:pt x="6711" y="28626"/>
                  </a:lnTo>
                  <a:cubicBezTo>
                    <a:pt x="6194" y="28799"/>
                    <a:pt x="5816" y="29283"/>
                    <a:pt x="5816" y="29858"/>
                  </a:cubicBezTo>
                  <a:cubicBezTo>
                    <a:pt x="5816" y="30581"/>
                    <a:pt x="6399" y="31164"/>
                    <a:pt x="7122" y="31164"/>
                  </a:cubicBezTo>
                  <a:cubicBezTo>
                    <a:pt x="7845" y="31164"/>
                    <a:pt x="8428" y="30581"/>
                    <a:pt x="8428" y="29858"/>
                  </a:cubicBezTo>
                  <a:cubicBezTo>
                    <a:pt x="8428" y="29283"/>
                    <a:pt x="8050" y="28799"/>
                    <a:pt x="7532" y="28626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661125" y="3995450"/>
              <a:ext cx="293250" cy="1116525"/>
            </a:xfrm>
            <a:custGeom>
              <a:avLst/>
              <a:gdLst/>
              <a:ahLst/>
              <a:cxnLst/>
              <a:rect l="l" t="t" r="r" b="b"/>
              <a:pathLst>
                <a:path w="11730" h="44661" extrusionOk="0">
                  <a:moveTo>
                    <a:pt x="10835" y="42122"/>
                  </a:moveTo>
                  <a:lnTo>
                    <a:pt x="10835" y="0"/>
                  </a:lnTo>
                  <a:lnTo>
                    <a:pt x="0" y="0"/>
                  </a:lnTo>
                  <a:lnTo>
                    <a:pt x="0" y="814"/>
                  </a:lnTo>
                  <a:lnTo>
                    <a:pt x="10021" y="814"/>
                  </a:lnTo>
                  <a:lnTo>
                    <a:pt x="10021" y="42122"/>
                  </a:lnTo>
                  <a:cubicBezTo>
                    <a:pt x="9496" y="42295"/>
                    <a:pt x="9126" y="42780"/>
                    <a:pt x="9126" y="43355"/>
                  </a:cubicBezTo>
                  <a:cubicBezTo>
                    <a:pt x="9126" y="44077"/>
                    <a:pt x="9709" y="44661"/>
                    <a:pt x="10424" y="44661"/>
                  </a:cubicBezTo>
                  <a:cubicBezTo>
                    <a:pt x="11147" y="44661"/>
                    <a:pt x="11730" y="44077"/>
                    <a:pt x="11730" y="43355"/>
                  </a:cubicBezTo>
                  <a:cubicBezTo>
                    <a:pt x="11730" y="42780"/>
                    <a:pt x="11352" y="42295"/>
                    <a:pt x="10835" y="4212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661125" y="3906725"/>
              <a:ext cx="388750" cy="833775"/>
            </a:xfrm>
            <a:custGeom>
              <a:avLst/>
              <a:gdLst/>
              <a:ahLst/>
              <a:cxnLst/>
              <a:rect l="l" t="t" r="r" b="b"/>
              <a:pathLst>
                <a:path w="15550" h="33351" extrusionOk="0">
                  <a:moveTo>
                    <a:pt x="14654" y="30812"/>
                  </a:moveTo>
                  <a:lnTo>
                    <a:pt x="14654" y="1"/>
                  </a:lnTo>
                  <a:lnTo>
                    <a:pt x="0" y="1"/>
                  </a:lnTo>
                  <a:lnTo>
                    <a:pt x="0" y="822"/>
                  </a:lnTo>
                  <a:lnTo>
                    <a:pt x="13833" y="822"/>
                  </a:lnTo>
                  <a:lnTo>
                    <a:pt x="13833" y="30812"/>
                  </a:lnTo>
                  <a:cubicBezTo>
                    <a:pt x="13315" y="30985"/>
                    <a:pt x="12946" y="31469"/>
                    <a:pt x="12946" y="32044"/>
                  </a:cubicBezTo>
                  <a:cubicBezTo>
                    <a:pt x="12946" y="32767"/>
                    <a:pt x="13529" y="33350"/>
                    <a:pt x="14243" y="33350"/>
                  </a:cubicBezTo>
                  <a:cubicBezTo>
                    <a:pt x="14966" y="33350"/>
                    <a:pt x="15549" y="32767"/>
                    <a:pt x="15549" y="32044"/>
                  </a:cubicBezTo>
                  <a:cubicBezTo>
                    <a:pt x="15549" y="31469"/>
                    <a:pt x="15172" y="30985"/>
                    <a:pt x="14654" y="3081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661125" y="2832325"/>
              <a:ext cx="487100" cy="2112700"/>
            </a:xfrm>
            <a:custGeom>
              <a:avLst/>
              <a:gdLst/>
              <a:ahLst/>
              <a:cxnLst/>
              <a:rect l="l" t="t" r="r" b="b"/>
              <a:pathLst>
                <a:path w="19484" h="84508" extrusionOk="0">
                  <a:moveTo>
                    <a:pt x="18589" y="81969"/>
                  </a:moveTo>
                  <a:lnTo>
                    <a:pt x="18589" y="39724"/>
                  </a:lnTo>
                  <a:lnTo>
                    <a:pt x="5191" y="39724"/>
                  </a:lnTo>
                  <a:lnTo>
                    <a:pt x="5191" y="1"/>
                  </a:lnTo>
                  <a:lnTo>
                    <a:pt x="0" y="1"/>
                  </a:lnTo>
                  <a:lnTo>
                    <a:pt x="0" y="814"/>
                  </a:lnTo>
                  <a:lnTo>
                    <a:pt x="4370" y="814"/>
                  </a:lnTo>
                  <a:lnTo>
                    <a:pt x="4370" y="40546"/>
                  </a:lnTo>
                  <a:lnTo>
                    <a:pt x="17767" y="40546"/>
                  </a:lnTo>
                  <a:lnTo>
                    <a:pt x="17767" y="81969"/>
                  </a:lnTo>
                  <a:cubicBezTo>
                    <a:pt x="17250" y="82142"/>
                    <a:pt x="16872" y="82626"/>
                    <a:pt x="16872" y="83201"/>
                  </a:cubicBezTo>
                  <a:cubicBezTo>
                    <a:pt x="16872" y="83924"/>
                    <a:pt x="17463" y="84507"/>
                    <a:pt x="18178" y="84507"/>
                  </a:cubicBezTo>
                  <a:cubicBezTo>
                    <a:pt x="18901" y="84507"/>
                    <a:pt x="19484" y="83924"/>
                    <a:pt x="19484" y="83201"/>
                  </a:cubicBezTo>
                  <a:cubicBezTo>
                    <a:pt x="19484" y="82626"/>
                    <a:pt x="19106" y="82142"/>
                    <a:pt x="18589" y="81969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61750" y="2751225"/>
              <a:ext cx="410725" cy="2406750"/>
            </a:xfrm>
            <a:custGeom>
              <a:avLst/>
              <a:gdLst/>
              <a:ahLst/>
              <a:cxnLst/>
              <a:rect l="l" t="t" r="r" b="b"/>
              <a:pathLst>
                <a:path w="16429" h="96270" extrusionOk="0">
                  <a:moveTo>
                    <a:pt x="15533" y="93731"/>
                  </a:moveTo>
                  <a:lnTo>
                    <a:pt x="15533" y="38730"/>
                  </a:lnTo>
                  <a:lnTo>
                    <a:pt x="822" y="38730"/>
                  </a:lnTo>
                  <a:lnTo>
                    <a:pt x="822" y="0"/>
                  </a:lnTo>
                  <a:lnTo>
                    <a:pt x="0" y="0"/>
                  </a:lnTo>
                  <a:lnTo>
                    <a:pt x="0" y="39543"/>
                  </a:lnTo>
                  <a:lnTo>
                    <a:pt x="14720" y="39543"/>
                  </a:lnTo>
                  <a:lnTo>
                    <a:pt x="14720" y="93731"/>
                  </a:lnTo>
                  <a:cubicBezTo>
                    <a:pt x="14202" y="93904"/>
                    <a:pt x="13825" y="94388"/>
                    <a:pt x="13825" y="94963"/>
                  </a:cubicBezTo>
                  <a:cubicBezTo>
                    <a:pt x="13825" y="95686"/>
                    <a:pt x="14408" y="96270"/>
                    <a:pt x="15131" y="96270"/>
                  </a:cubicBezTo>
                  <a:cubicBezTo>
                    <a:pt x="15845" y="96270"/>
                    <a:pt x="16429" y="95686"/>
                    <a:pt x="16429" y="94963"/>
                  </a:cubicBezTo>
                  <a:cubicBezTo>
                    <a:pt x="16429" y="94388"/>
                    <a:pt x="16051" y="93904"/>
                    <a:pt x="15533" y="9373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949025" y="2751225"/>
              <a:ext cx="421200" cy="1823950"/>
            </a:xfrm>
            <a:custGeom>
              <a:avLst/>
              <a:gdLst/>
              <a:ahLst/>
              <a:cxnLst/>
              <a:rect l="l" t="t" r="r" b="b"/>
              <a:pathLst>
                <a:path w="16848" h="72958" extrusionOk="0">
                  <a:moveTo>
                    <a:pt x="15952" y="70420"/>
                  </a:moveTo>
                  <a:lnTo>
                    <a:pt x="15952" y="33924"/>
                  </a:lnTo>
                  <a:lnTo>
                    <a:pt x="822" y="33924"/>
                  </a:lnTo>
                  <a:lnTo>
                    <a:pt x="822" y="0"/>
                  </a:lnTo>
                  <a:lnTo>
                    <a:pt x="0" y="0"/>
                  </a:lnTo>
                  <a:lnTo>
                    <a:pt x="0" y="34738"/>
                  </a:lnTo>
                  <a:lnTo>
                    <a:pt x="15139" y="34738"/>
                  </a:lnTo>
                  <a:lnTo>
                    <a:pt x="15139" y="70420"/>
                  </a:lnTo>
                  <a:cubicBezTo>
                    <a:pt x="14621" y="70592"/>
                    <a:pt x="14244" y="71077"/>
                    <a:pt x="14244" y="71652"/>
                  </a:cubicBezTo>
                  <a:cubicBezTo>
                    <a:pt x="14244" y="72375"/>
                    <a:pt x="14827" y="72958"/>
                    <a:pt x="15550" y="72958"/>
                  </a:cubicBezTo>
                  <a:cubicBezTo>
                    <a:pt x="16264" y="72958"/>
                    <a:pt x="16847" y="72375"/>
                    <a:pt x="16847" y="71652"/>
                  </a:cubicBezTo>
                  <a:cubicBezTo>
                    <a:pt x="16847" y="71077"/>
                    <a:pt x="16470" y="70592"/>
                    <a:pt x="15952" y="7042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1249050" y="2751225"/>
              <a:ext cx="264500" cy="561050"/>
            </a:xfrm>
            <a:custGeom>
              <a:avLst/>
              <a:gdLst/>
              <a:ahLst/>
              <a:cxnLst/>
              <a:rect l="l" t="t" r="r" b="b"/>
              <a:pathLst>
                <a:path w="10580" h="22442" extrusionOk="0">
                  <a:moveTo>
                    <a:pt x="9274" y="22441"/>
                  </a:moveTo>
                  <a:cubicBezTo>
                    <a:pt x="9997" y="22441"/>
                    <a:pt x="10580" y="21850"/>
                    <a:pt x="10580" y="21135"/>
                  </a:cubicBezTo>
                  <a:cubicBezTo>
                    <a:pt x="10580" y="20412"/>
                    <a:pt x="9997" y="19829"/>
                    <a:pt x="9274" y="19829"/>
                  </a:cubicBezTo>
                  <a:cubicBezTo>
                    <a:pt x="8600" y="19829"/>
                    <a:pt x="8050" y="20338"/>
                    <a:pt x="7984" y="20995"/>
                  </a:cubicBezTo>
                  <a:lnTo>
                    <a:pt x="822" y="20995"/>
                  </a:lnTo>
                  <a:lnTo>
                    <a:pt x="822" y="0"/>
                  </a:lnTo>
                  <a:lnTo>
                    <a:pt x="0" y="0"/>
                  </a:lnTo>
                  <a:lnTo>
                    <a:pt x="0" y="21817"/>
                  </a:lnTo>
                  <a:lnTo>
                    <a:pt x="8165" y="21817"/>
                  </a:lnTo>
                  <a:cubicBezTo>
                    <a:pt x="8395" y="22187"/>
                    <a:pt x="8806" y="22433"/>
                    <a:pt x="9274" y="2244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966325" y="2751225"/>
              <a:ext cx="65325" cy="499650"/>
            </a:xfrm>
            <a:custGeom>
              <a:avLst/>
              <a:gdLst/>
              <a:ahLst/>
              <a:cxnLst/>
              <a:rect l="l" t="t" r="r" b="b"/>
              <a:pathLst>
                <a:path w="2613" h="19986" extrusionOk="0">
                  <a:moveTo>
                    <a:pt x="1718" y="17447"/>
                  </a:moveTo>
                  <a:lnTo>
                    <a:pt x="1718" y="0"/>
                  </a:lnTo>
                  <a:lnTo>
                    <a:pt x="896" y="0"/>
                  </a:lnTo>
                  <a:lnTo>
                    <a:pt x="896" y="17447"/>
                  </a:lnTo>
                  <a:cubicBezTo>
                    <a:pt x="379" y="17619"/>
                    <a:pt x="1" y="18104"/>
                    <a:pt x="1" y="18679"/>
                  </a:cubicBezTo>
                  <a:cubicBezTo>
                    <a:pt x="1" y="19402"/>
                    <a:pt x="584" y="19985"/>
                    <a:pt x="1307" y="19985"/>
                  </a:cubicBezTo>
                  <a:cubicBezTo>
                    <a:pt x="2030" y="19985"/>
                    <a:pt x="2613" y="19402"/>
                    <a:pt x="2613" y="18679"/>
                  </a:cubicBezTo>
                  <a:cubicBezTo>
                    <a:pt x="2613" y="18104"/>
                    <a:pt x="2235" y="17619"/>
                    <a:pt x="1718" y="17447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2491225" y="2751225"/>
              <a:ext cx="370275" cy="226925"/>
            </a:xfrm>
            <a:custGeom>
              <a:avLst/>
              <a:gdLst/>
              <a:ahLst/>
              <a:cxnLst/>
              <a:rect l="l" t="t" r="r" b="b"/>
              <a:pathLst>
                <a:path w="14811" h="9077" extrusionOk="0">
                  <a:moveTo>
                    <a:pt x="1306" y="9077"/>
                  </a:moveTo>
                  <a:cubicBezTo>
                    <a:pt x="1881" y="9077"/>
                    <a:pt x="2366" y="8699"/>
                    <a:pt x="2538" y="8181"/>
                  </a:cubicBezTo>
                  <a:lnTo>
                    <a:pt x="14810" y="8181"/>
                  </a:lnTo>
                  <a:lnTo>
                    <a:pt x="14810" y="0"/>
                  </a:lnTo>
                  <a:lnTo>
                    <a:pt x="13989" y="0"/>
                  </a:lnTo>
                  <a:lnTo>
                    <a:pt x="13989" y="7360"/>
                  </a:lnTo>
                  <a:lnTo>
                    <a:pt x="2538" y="7360"/>
                  </a:lnTo>
                  <a:cubicBezTo>
                    <a:pt x="2366" y="6843"/>
                    <a:pt x="1881" y="6465"/>
                    <a:pt x="1306" y="6465"/>
                  </a:cubicBezTo>
                  <a:cubicBezTo>
                    <a:pt x="592" y="6465"/>
                    <a:pt x="0" y="7048"/>
                    <a:pt x="0" y="7771"/>
                  </a:cubicBezTo>
                  <a:cubicBezTo>
                    <a:pt x="0" y="8494"/>
                    <a:pt x="583" y="9077"/>
                    <a:pt x="1306" y="9077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2491225" y="2751225"/>
              <a:ext cx="298600" cy="123850"/>
            </a:xfrm>
            <a:custGeom>
              <a:avLst/>
              <a:gdLst/>
              <a:ahLst/>
              <a:cxnLst/>
              <a:rect l="l" t="t" r="r" b="b"/>
              <a:pathLst>
                <a:path w="11944" h="4954" extrusionOk="0">
                  <a:moveTo>
                    <a:pt x="1306" y="4953"/>
                  </a:moveTo>
                  <a:cubicBezTo>
                    <a:pt x="1881" y="4953"/>
                    <a:pt x="2366" y="4584"/>
                    <a:pt x="2538" y="4058"/>
                  </a:cubicBezTo>
                  <a:lnTo>
                    <a:pt x="11943" y="4058"/>
                  </a:lnTo>
                  <a:lnTo>
                    <a:pt x="11943" y="0"/>
                  </a:lnTo>
                  <a:lnTo>
                    <a:pt x="11122" y="0"/>
                  </a:lnTo>
                  <a:lnTo>
                    <a:pt x="11122" y="3245"/>
                  </a:lnTo>
                  <a:lnTo>
                    <a:pt x="2538" y="3245"/>
                  </a:lnTo>
                  <a:cubicBezTo>
                    <a:pt x="2366" y="2727"/>
                    <a:pt x="1881" y="2349"/>
                    <a:pt x="1306" y="2349"/>
                  </a:cubicBezTo>
                  <a:cubicBezTo>
                    <a:pt x="592" y="2349"/>
                    <a:pt x="0" y="2933"/>
                    <a:pt x="0" y="3655"/>
                  </a:cubicBezTo>
                  <a:cubicBezTo>
                    <a:pt x="0" y="4370"/>
                    <a:pt x="583" y="4953"/>
                    <a:pt x="1306" y="4953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328100" y="2751225"/>
              <a:ext cx="333525" cy="123850"/>
            </a:xfrm>
            <a:custGeom>
              <a:avLst/>
              <a:gdLst/>
              <a:ahLst/>
              <a:cxnLst/>
              <a:rect l="l" t="t" r="r" b="b"/>
              <a:pathLst>
                <a:path w="13341" h="4954" extrusionOk="0">
                  <a:moveTo>
                    <a:pt x="1307" y="4953"/>
                  </a:moveTo>
                  <a:cubicBezTo>
                    <a:pt x="1882" y="4953"/>
                    <a:pt x="2366" y="4584"/>
                    <a:pt x="2539" y="4058"/>
                  </a:cubicBezTo>
                  <a:lnTo>
                    <a:pt x="13340" y="4058"/>
                  </a:lnTo>
                  <a:lnTo>
                    <a:pt x="13340" y="0"/>
                  </a:lnTo>
                  <a:lnTo>
                    <a:pt x="12519" y="0"/>
                  </a:lnTo>
                  <a:lnTo>
                    <a:pt x="12519" y="3245"/>
                  </a:lnTo>
                  <a:lnTo>
                    <a:pt x="2539" y="3245"/>
                  </a:lnTo>
                  <a:cubicBezTo>
                    <a:pt x="2366" y="2727"/>
                    <a:pt x="1882" y="2349"/>
                    <a:pt x="1307" y="2349"/>
                  </a:cubicBezTo>
                  <a:cubicBezTo>
                    <a:pt x="584" y="2349"/>
                    <a:pt x="1" y="2933"/>
                    <a:pt x="1" y="3655"/>
                  </a:cubicBezTo>
                  <a:cubicBezTo>
                    <a:pt x="1" y="4370"/>
                    <a:pt x="584" y="4953"/>
                    <a:pt x="1307" y="4953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1045750" y="2751225"/>
              <a:ext cx="421600" cy="1989275"/>
            </a:xfrm>
            <a:custGeom>
              <a:avLst/>
              <a:gdLst/>
              <a:ahLst/>
              <a:cxnLst/>
              <a:rect l="l" t="t" r="r" b="b"/>
              <a:pathLst>
                <a:path w="16864" h="79571" extrusionOk="0">
                  <a:moveTo>
                    <a:pt x="15968" y="77032"/>
                  </a:moveTo>
                  <a:lnTo>
                    <a:pt x="15968" y="29628"/>
                  </a:lnTo>
                  <a:lnTo>
                    <a:pt x="822" y="29628"/>
                  </a:lnTo>
                  <a:lnTo>
                    <a:pt x="822" y="0"/>
                  </a:lnTo>
                  <a:lnTo>
                    <a:pt x="0" y="0"/>
                  </a:lnTo>
                  <a:lnTo>
                    <a:pt x="0" y="30442"/>
                  </a:lnTo>
                  <a:lnTo>
                    <a:pt x="15155" y="30442"/>
                  </a:lnTo>
                  <a:lnTo>
                    <a:pt x="15155" y="77032"/>
                  </a:lnTo>
                  <a:cubicBezTo>
                    <a:pt x="14638" y="77205"/>
                    <a:pt x="14260" y="77689"/>
                    <a:pt x="14260" y="78264"/>
                  </a:cubicBezTo>
                  <a:cubicBezTo>
                    <a:pt x="14260" y="78987"/>
                    <a:pt x="14843" y="79570"/>
                    <a:pt x="15566" y="79570"/>
                  </a:cubicBezTo>
                  <a:cubicBezTo>
                    <a:pt x="16280" y="79570"/>
                    <a:pt x="16864" y="78987"/>
                    <a:pt x="16864" y="78264"/>
                  </a:cubicBezTo>
                  <a:cubicBezTo>
                    <a:pt x="16864" y="77689"/>
                    <a:pt x="16486" y="77205"/>
                    <a:pt x="15977" y="7703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1158675" y="2751225"/>
              <a:ext cx="426350" cy="2248225"/>
            </a:xfrm>
            <a:custGeom>
              <a:avLst/>
              <a:gdLst/>
              <a:ahLst/>
              <a:cxnLst/>
              <a:rect l="l" t="t" r="r" b="b"/>
              <a:pathLst>
                <a:path w="17054" h="89929" extrusionOk="0">
                  <a:moveTo>
                    <a:pt x="16158" y="87398"/>
                  </a:moveTo>
                  <a:lnTo>
                    <a:pt x="16158" y="25226"/>
                  </a:lnTo>
                  <a:lnTo>
                    <a:pt x="822" y="25226"/>
                  </a:lnTo>
                  <a:lnTo>
                    <a:pt x="822" y="0"/>
                  </a:lnTo>
                  <a:lnTo>
                    <a:pt x="1" y="0"/>
                  </a:lnTo>
                  <a:lnTo>
                    <a:pt x="1" y="26039"/>
                  </a:lnTo>
                  <a:lnTo>
                    <a:pt x="15345" y="26039"/>
                  </a:lnTo>
                  <a:lnTo>
                    <a:pt x="15345" y="87398"/>
                  </a:lnTo>
                  <a:cubicBezTo>
                    <a:pt x="14819" y="87571"/>
                    <a:pt x="14449" y="88047"/>
                    <a:pt x="14449" y="88630"/>
                  </a:cubicBezTo>
                  <a:cubicBezTo>
                    <a:pt x="14449" y="89345"/>
                    <a:pt x="15033" y="89928"/>
                    <a:pt x="15747" y="89928"/>
                  </a:cubicBezTo>
                  <a:cubicBezTo>
                    <a:pt x="16470" y="89928"/>
                    <a:pt x="17053" y="89345"/>
                    <a:pt x="17053" y="88630"/>
                  </a:cubicBezTo>
                  <a:cubicBezTo>
                    <a:pt x="17053" y="88047"/>
                    <a:pt x="16676" y="87571"/>
                    <a:pt x="16158" y="87398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1353975" y="2751225"/>
              <a:ext cx="389575" cy="1484725"/>
            </a:xfrm>
            <a:custGeom>
              <a:avLst/>
              <a:gdLst/>
              <a:ahLst/>
              <a:cxnLst/>
              <a:rect l="l" t="t" r="r" b="b"/>
              <a:pathLst>
                <a:path w="15583" h="59389" extrusionOk="0">
                  <a:moveTo>
                    <a:pt x="14671" y="56850"/>
                  </a:moveTo>
                  <a:lnTo>
                    <a:pt x="14671" y="26022"/>
                  </a:lnTo>
                  <a:lnTo>
                    <a:pt x="822" y="12174"/>
                  </a:lnTo>
                  <a:lnTo>
                    <a:pt x="822" y="7713"/>
                  </a:lnTo>
                  <a:lnTo>
                    <a:pt x="15229" y="7713"/>
                  </a:lnTo>
                  <a:lnTo>
                    <a:pt x="15229" y="0"/>
                  </a:lnTo>
                  <a:lnTo>
                    <a:pt x="14408" y="0"/>
                  </a:lnTo>
                  <a:lnTo>
                    <a:pt x="14408" y="6892"/>
                  </a:lnTo>
                  <a:lnTo>
                    <a:pt x="1" y="6892"/>
                  </a:lnTo>
                  <a:lnTo>
                    <a:pt x="1" y="12510"/>
                  </a:lnTo>
                  <a:lnTo>
                    <a:pt x="13849" y="26359"/>
                  </a:lnTo>
                  <a:lnTo>
                    <a:pt x="13849" y="56858"/>
                  </a:lnTo>
                  <a:cubicBezTo>
                    <a:pt x="13340" y="57031"/>
                    <a:pt x="12979" y="57515"/>
                    <a:pt x="12979" y="58082"/>
                  </a:cubicBezTo>
                  <a:cubicBezTo>
                    <a:pt x="12979" y="58805"/>
                    <a:pt x="13554" y="59388"/>
                    <a:pt x="14277" y="59388"/>
                  </a:cubicBezTo>
                  <a:cubicBezTo>
                    <a:pt x="14999" y="59388"/>
                    <a:pt x="15583" y="58805"/>
                    <a:pt x="15583" y="58082"/>
                  </a:cubicBezTo>
                  <a:cubicBezTo>
                    <a:pt x="15583" y="57499"/>
                    <a:pt x="15197" y="57014"/>
                    <a:pt x="14671" y="5685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1502025" y="2751225"/>
              <a:ext cx="382600" cy="1870775"/>
            </a:xfrm>
            <a:custGeom>
              <a:avLst/>
              <a:gdLst/>
              <a:ahLst/>
              <a:cxnLst/>
              <a:rect l="l" t="t" r="r" b="b"/>
              <a:pathLst>
                <a:path w="15304" h="74831" extrusionOk="0">
                  <a:moveTo>
                    <a:pt x="14408" y="72293"/>
                  </a:moveTo>
                  <a:lnTo>
                    <a:pt x="14408" y="24971"/>
                  </a:lnTo>
                  <a:lnTo>
                    <a:pt x="1980" y="12543"/>
                  </a:lnTo>
                  <a:lnTo>
                    <a:pt x="12856" y="12543"/>
                  </a:lnTo>
                  <a:lnTo>
                    <a:pt x="12856" y="0"/>
                  </a:lnTo>
                  <a:lnTo>
                    <a:pt x="12035" y="0"/>
                  </a:lnTo>
                  <a:lnTo>
                    <a:pt x="12035" y="11730"/>
                  </a:lnTo>
                  <a:lnTo>
                    <a:pt x="1" y="11730"/>
                  </a:lnTo>
                  <a:lnTo>
                    <a:pt x="13587" y="25308"/>
                  </a:lnTo>
                  <a:lnTo>
                    <a:pt x="13587" y="72293"/>
                  </a:lnTo>
                  <a:cubicBezTo>
                    <a:pt x="13069" y="72465"/>
                    <a:pt x="12692" y="72950"/>
                    <a:pt x="12692" y="73525"/>
                  </a:cubicBezTo>
                  <a:cubicBezTo>
                    <a:pt x="12692" y="74247"/>
                    <a:pt x="13283" y="74831"/>
                    <a:pt x="13998" y="74831"/>
                  </a:cubicBezTo>
                  <a:cubicBezTo>
                    <a:pt x="14721" y="74831"/>
                    <a:pt x="15304" y="74247"/>
                    <a:pt x="15304" y="73525"/>
                  </a:cubicBezTo>
                  <a:cubicBezTo>
                    <a:pt x="15304" y="72950"/>
                    <a:pt x="14926" y="72465"/>
                    <a:pt x="14408" y="72293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1725450" y="2751225"/>
              <a:ext cx="288975" cy="1665425"/>
            </a:xfrm>
            <a:custGeom>
              <a:avLst/>
              <a:gdLst/>
              <a:ahLst/>
              <a:cxnLst/>
              <a:rect l="l" t="t" r="r" b="b"/>
              <a:pathLst>
                <a:path w="11559" h="66617" extrusionOk="0">
                  <a:moveTo>
                    <a:pt x="10663" y="64078"/>
                  </a:moveTo>
                  <a:lnTo>
                    <a:pt x="10663" y="24774"/>
                  </a:lnTo>
                  <a:lnTo>
                    <a:pt x="1972" y="16092"/>
                  </a:lnTo>
                  <a:lnTo>
                    <a:pt x="7673" y="16092"/>
                  </a:lnTo>
                  <a:lnTo>
                    <a:pt x="7673" y="0"/>
                  </a:lnTo>
                  <a:lnTo>
                    <a:pt x="6851" y="0"/>
                  </a:lnTo>
                  <a:lnTo>
                    <a:pt x="6851" y="15270"/>
                  </a:lnTo>
                  <a:lnTo>
                    <a:pt x="1" y="15270"/>
                  </a:lnTo>
                  <a:lnTo>
                    <a:pt x="9841" y="25111"/>
                  </a:lnTo>
                  <a:lnTo>
                    <a:pt x="9841" y="64078"/>
                  </a:lnTo>
                  <a:cubicBezTo>
                    <a:pt x="9324" y="64251"/>
                    <a:pt x="8946" y="64736"/>
                    <a:pt x="8946" y="65311"/>
                  </a:cubicBezTo>
                  <a:cubicBezTo>
                    <a:pt x="8946" y="66033"/>
                    <a:pt x="9529" y="66617"/>
                    <a:pt x="10252" y="66617"/>
                  </a:cubicBezTo>
                  <a:cubicBezTo>
                    <a:pt x="10975" y="66617"/>
                    <a:pt x="11558" y="66033"/>
                    <a:pt x="11558" y="65311"/>
                  </a:cubicBezTo>
                  <a:cubicBezTo>
                    <a:pt x="11558" y="64736"/>
                    <a:pt x="11180" y="64251"/>
                    <a:pt x="10663" y="64078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2128975" y="2751225"/>
              <a:ext cx="197150" cy="2033425"/>
            </a:xfrm>
            <a:custGeom>
              <a:avLst/>
              <a:gdLst/>
              <a:ahLst/>
              <a:cxnLst/>
              <a:rect l="l" t="t" r="r" b="b"/>
              <a:pathLst>
                <a:path w="7886" h="81337" extrusionOk="0">
                  <a:moveTo>
                    <a:pt x="1684" y="78798"/>
                  </a:moveTo>
                  <a:lnTo>
                    <a:pt x="1684" y="49318"/>
                  </a:lnTo>
                  <a:lnTo>
                    <a:pt x="7886" y="43116"/>
                  </a:lnTo>
                  <a:lnTo>
                    <a:pt x="7886" y="25061"/>
                  </a:lnTo>
                  <a:lnTo>
                    <a:pt x="1339" y="18515"/>
                  </a:lnTo>
                  <a:lnTo>
                    <a:pt x="1339" y="0"/>
                  </a:lnTo>
                  <a:lnTo>
                    <a:pt x="518" y="0"/>
                  </a:lnTo>
                  <a:lnTo>
                    <a:pt x="518" y="18852"/>
                  </a:lnTo>
                  <a:lnTo>
                    <a:pt x="7065" y="25398"/>
                  </a:lnTo>
                  <a:lnTo>
                    <a:pt x="7065" y="42779"/>
                  </a:lnTo>
                  <a:lnTo>
                    <a:pt x="863" y="48981"/>
                  </a:lnTo>
                  <a:lnTo>
                    <a:pt x="863" y="78815"/>
                  </a:lnTo>
                  <a:cubicBezTo>
                    <a:pt x="362" y="78995"/>
                    <a:pt x="0" y="79472"/>
                    <a:pt x="0" y="80038"/>
                  </a:cubicBezTo>
                  <a:cubicBezTo>
                    <a:pt x="0" y="80753"/>
                    <a:pt x="584" y="81336"/>
                    <a:pt x="1307" y="81336"/>
                  </a:cubicBezTo>
                  <a:cubicBezTo>
                    <a:pt x="2021" y="81336"/>
                    <a:pt x="2604" y="80753"/>
                    <a:pt x="2604" y="80038"/>
                  </a:cubicBezTo>
                  <a:cubicBezTo>
                    <a:pt x="2604" y="79447"/>
                    <a:pt x="2218" y="78962"/>
                    <a:pt x="1684" y="78798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2048075" y="2751225"/>
              <a:ext cx="194275" cy="2304475"/>
            </a:xfrm>
            <a:custGeom>
              <a:avLst/>
              <a:gdLst/>
              <a:ahLst/>
              <a:cxnLst/>
              <a:rect l="l" t="t" r="r" b="b"/>
              <a:pathLst>
                <a:path w="7771" h="92179" extrusionOk="0">
                  <a:moveTo>
                    <a:pt x="1709" y="89641"/>
                  </a:moveTo>
                  <a:lnTo>
                    <a:pt x="1709" y="47133"/>
                  </a:lnTo>
                  <a:lnTo>
                    <a:pt x="7771" y="41071"/>
                  </a:lnTo>
                  <a:lnTo>
                    <a:pt x="7771" y="26540"/>
                  </a:lnTo>
                  <a:lnTo>
                    <a:pt x="1380" y="20149"/>
                  </a:lnTo>
                  <a:lnTo>
                    <a:pt x="1380" y="0"/>
                  </a:lnTo>
                  <a:lnTo>
                    <a:pt x="559" y="0"/>
                  </a:lnTo>
                  <a:lnTo>
                    <a:pt x="559" y="20486"/>
                  </a:lnTo>
                  <a:lnTo>
                    <a:pt x="6949" y="26877"/>
                  </a:lnTo>
                  <a:lnTo>
                    <a:pt x="6949" y="40734"/>
                  </a:lnTo>
                  <a:lnTo>
                    <a:pt x="895" y="46796"/>
                  </a:lnTo>
                  <a:lnTo>
                    <a:pt x="895" y="89641"/>
                  </a:lnTo>
                  <a:cubicBezTo>
                    <a:pt x="370" y="89813"/>
                    <a:pt x="0" y="90298"/>
                    <a:pt x="0" y="90873"/>
                  </a:cubicBezTo>
                  <a:cubicBezTo>
                    <a:pt x="0" y="91596"/>
                    <a:pt x="583" y="92179"/>
                    <a:pt x="1298" y="92179"/>
                  </a:cubicBezTo>
                  <a:cubicBezTo>
                    <a:pt x="2021" y="92179"/>
                    <a:pt x="2604" y="91596"/>
                    <a:pt x="2604" y="90873"/>
                  </a:cubicBezTo>
                  <a:cubicBezTo>
                    <a:pt x="2604" y="90298"/>
                    <a:pt x="2226" y="89813"/>
                    <a:pt x="1709" y="8964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2216650" y="2751225"/>
              <a:ext cx="202300" cy="2193800"/>
            </a:xfrm>
            <a:custGeom>
              <a:avLst/>
              <a:gdLst/>
              <a:ahLst/>
              <a:cxnLst/>
              <a:rect l="l" t="t" r="r" b="b"/>
              <a:pathLst>
                <a:path w="8092" h="87752" extrusionOk="0">
                  <a:moveTo>
                    <a:pt x="1685" y="85205"/>
                  </a:moveTo>
                  <a:lnTo>
                    <a:pt x="1685" y="52012"/>
                  </a:lnTo>
                  <a:lnTo>
                    <a:pt x="8092" y="45605"/>
                  </a:lnTo>
                  <a:lnTo>
                    <a:pt x="8092" y="23254"/>
                  </a:lnTo>
                  <a:lnTo>
                    <a:pt x="1028" y="16190"/>
                  </a:lnTo>
                  <a:lnTo>
                    <a:pt x="1028" y="0"/>
                  </a:lnTo>
                  <a:lnTo>
                    <a:pt x="206" y="0"/>
                  </a:lnTo>
                  <a:lnTo>
                    <a:pt x="206" y="16535"/>
                  </a:lnTo>
                  <a:lnTo>
                    <a:pt x="7270" y="23591"/>
                  </a:lnTo>
                  <a:lnTo>
                    <a:pt x="7270" y="45268"/>
                  </a:lnTo>
                  <a:lnTo>
                    <a:pt x="863" y="51675"/>
                  </a:lnTo>
                  <a:lnTo>
                    <a:pt x="863" y="85222"/>
                  </a:lnTo>
                  <a:cubicBezTo>
                    <a:pt x="362" y="85402"/>
                    <a:pt x="1" y="85879"/>
                    <a:pt x="1" y="86445"/>
                  </a:cubicBezTo>
                  <a:cubicBezTo>
                    <a:pt x="1" y="87168"/>
                    <a:pt x="584" y="87751"/>
                    <a:pt x="1307" y="87751"/>
                  </a:cubicBezTo>
                  <a:cubicBezTo>
                    <a:pt x="2030" y="87751"/>
                    <a:pt x="2613" y="87168"/>
                    <a:pt x="2613" y="86445"/>
                  </a:cubicBezTo>
                  <a:cubicBezTo>
                    <a:pt x="2613" y="85854"/>
                    <a:pt x="2219" y="85369"/>
                    <a:pt x="1685" y="85205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2292025" y="2751225"/>
              <a:ext cx="225100" cy="1702800"/>
            </a:xfrm>
            <a:custGeom>
              <a:avLst/>
              <a:gdLst/>
              <a:ahLst/>
              <a:cxnLst/>
              <a:rect l="l" t="t" r="r" b="b"/>
              <a:pathLst>
                <a:path w="9004" h="68112" extrusionOk="0">
                  <a:moveTo>
                    <a:pt x="2744" y="65606"/>
                  </a:moveTo>
                  <a:lnTo>
                    <a:pt x="2744" y="53909"/>
                  </a:lnTo>
                  <a:lnTo>
                    <a:pt x="9003" y="47650"/>
                  </a:lnTo>
                  <a:lnTo>
                    <a:pt x="9003" y="22597"/>
                  </a:lnTo>
                  <a:lnTo>
                    <a:pt x="822" y="14416"/>
                  </a:lnTo>
                  <a:lnTo>
                    <a:pt x="822" y="0"/>
                  </a:lnTo>
                  <a:lnTo>
                    <a:pt x="0" y="0"/>
                  </a:lnTo>
                  <a:lnTo>
                    <a:pt x="0" y="14761"/>
                  </a:lnTo>
                  <a:lnTo>
                    <a:pt x="8182" y="22942"/>
                  </a:lnTo>
                  <a:lnTo>
                    <a:pt x="8182" y="47313"/>
                  </a:lnTo>
                  <a:lnTo>
                    <a:pt x="1931" y="53564"/>
                  </a:lnTo>
                  <a:lnTo>
                    <a:pt x="1931" y="65549"/>
                  </a:lnTo>
                  <a:cubicBezTo>
                    <a:pt x="1372" y="65697"/>
                    <a:pt x="953" y="66206"/>
                    <a:pt x="953" y="66806"/>
                  </a:cubicBezTo>
                  <a:cubicBezTo>
                    <a:pt x="953" y="67528"/>
                    <a:pt x="1536" y="68112"/>
                    <a:pt x="2259" y="68112"/>
                  </a:cubicBezTo>
                  <a:cubicBezTo>
                    <a:pt x="2974" y="68112"/>
                    <a:pt x="3565" y="67528"/>
                    <a:pt x="3565" y="66806"/>
                  </a:cubicBezTo>
                  <a:cubicBezTo>
                    <a:pt x="3565" y="66263"/>
                    <a:pt x="3220" y="65795"/>
                    <a:pt x="2744" y="65598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2668425" y="2751225"/>
              <a:ext cx="257750" cy="1525575"/>
            </a:xfrm>
            <a:custGeom>
              <a:avLst/>
              <a:gdLst/>
              <a:ahLst/>
              <a:cxnLst/>
              <a:rect l="l" t="t" r="r" b="b"/>
              <a:pathLst>
                <a:path w="10310" h="61023" extrusionOk="0">
                  <a:moveTo>
                    <a:pt x="1709" y="58485"/>
                  </a:moveTo>
                  <a:lnTo>
                    <a:pt x="1709" y="12272"/>
                  </a:lnTo>
                  <a:lnTo>
                    <a:pt x="10310" y="12272"/>
                  </a:lnTo>
                  <a:lnTo>
                    <a:pt x="10310" y="0"/>
                  </a:lnTo>
                  <a:lnTo>
                    <a:pt x="9488" y="0"/>
                  </a:lnTo>
                  <a:lnTo>
                    <a:pt x="9488" y="11451"/>
                  </a:lnTo>
                  <a:lnTo>
                    <a:pt x="896" y="11451"/>
                  </a:lnTo>
                  <a:lnTo>
                    <a:pt x="896" y="58493"/>
                  </a:lnTo>
                  <a:cubicBezTo>
                    <a:pt x="371" y="58665"/>
                    <a:pt x="1" y="59142"/>
                    <a:pt x="1" y="59725"/>
                  </a:cubicBezTo>
                  <a:cubicBezTo>
                    <a:pt x="1" y="60440"/>
                    <a:pt x="584" y="61023"/>
                    <a:pt x="1299" y="61023"/>
                  </a:cubicBezTo>
                  <a:cubicBezTo>
                    <a:pt x="2022" y="61023"/>
                    <a:pt x="2605" y="60440"/>
                    <a:pt x="2605" y="59725"/>
                  </a:cubicBezTo>
                  <a:cubicBezTo>
                    <a:pt x="2605" y="59142"/>
                    <a:pt x="2227" y="58665"/>
                    <a:pt x="1709" y="58493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2746875" y="2751225"/>
              <a:ext cx="267800" cy="1743875"/>
            </a:xfrm>
            <a:custGeom>
              <a:avLst/>
              <a:gdLst/>
              <a:ahLst/>
              <a:cxnLst/>
              <a:rect l="l" t="t" r="r" b="b"/>
              <a:pathLst>
                <a:path w="10712" h="69755" extrusionOk="0">
                  <a:moveTo>
                    <a:pt x="1717" y="67216"/>
                  </a:moveTo>
                  <a:lnTo>
                    <a:pt x="1717" y="16092"/>
                  </a:lnTo>
                  <a:lnTo>
                    <a:pt x="10712" y="16092"/>
                  </a:lnTo>
                  <a:lnTo>
                    <a:pt x="10712" y="0"/>
                  </a:lnTo>
                  <a:lnTo>
                    <a:pt x="9899" y="0"/>
                  </a:lnTo>
                  <a:lnTo>
                    <a:pt x="9899" y="15270"/>
                  </a:lnTo>
                  <a:lnTo>
                    <a:pt x="896" y="15270"/>
                  </a:lnTo>
                  <a:lnTo>
                    <a:pt x="896" y="67216"/>
                  </a:lnTo>
                  <a:cubicBezTo>
                    <a:pt x="379" y="67389"/>
                    <a:pt x="1" y="67873"/>
                    <a:pt x="1" y="68448"/>
                  </a:cubicBezTo>
                  <a:cubicBezTo>
                    <a:pt x="1" y="69163"/>
                    <a:pt x="584" y="69754"/>
                    <a:pt x="1307" y="69754"/>
                  </a:cubicBezTo>
                  <a:cubicBezTo>
                    <a:pt x="2030" y="69754"/>
                    <a:pt x="2613" y="69163"/>
                    <a:pt x="2613" y="68448"/>
                  </a:cubicBezTo>
                  <a:cubicBezTo>
                    <a:pt x="2613" y="67873"/>
                    <a:pt x="2235" y="67389"/>
                    <a:pt x="1717" y="67216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842375" y="2751225"/>
              <a:ext cx="250750" cy="1627850"/>
            </a:xfrm>
            <a:custGeom>
              <a:avLst/>
              <a:gdLst/>
              <a:ahLst/>
              <a:cxnLst/>
              <a:rect l="l" t="t" r="r" b="b"/>
              <a:pathLst>
                <a:path w="10030" h="65114" extrusionOk="0">
                  <a:moveTo>
                    <a:pt x="1717" y="62575"/>
                  </a:moveTo>
                  <a:lnTo>
                    <a:pt x="1717" y="20043"/>
                  </a:lnTo>
                  <a:lnTo>
                    <a:pt x="10030" y="20043"/>
                  </a:lnTo>
                  <a:lnTo>
                    <a:pt x="10030" y="0"/>
                  </a:lnTo>
                  <a:lnTo>
                    <a:pt x="9216" y="0"/>
                  </a:lnTo>
                  <a:lnTo>
                    <a:pt x="9216" y="19221"/>
                  </a:lnTo>
                  <a:lnTo>
                    <a:pt x="896" y="19221"/>
                  </a:lnTo>
                  <a:lnTo>
                    <a:pt x="896" y="62575"/>
                  </a:lnTo>
                  <a:cubicBezTo>
                    <a:pt x="378" y="62748"/>
                    <a:pt x="0" y="63232"/>
                    <a:pt x="0" y="63807"/>
                  </a:cubicBezTo>
                  <a:cubicBezTo>
                    <a:pt x="0" y="64530"/>
                    <a:pt x="583" y="65113"/>
                    <a:pt x="1306" y="65113"/>
                  </a:cubicBezTo>
                  <a:cubicBezTo>
                    <a:pt x="2029" y="65113"/>
                    <a:pt x="2612" y="64530"/>
                    <a:pt x="2612" y="63807"/>
                  </a:cubicBezTo>
                  <a:cubicBezTo>
                    <a:pt x="2612" y="63232"/>
                    <a:pt x="2234" y="62748"/>
                    <a:pt x="1717" y="62575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3227600" y="2751225"/>
              <a:ext cx="65125" cy="1413050"/>
            </a:xfrm>
            <a:custGeom>
              <a:avLst/>
              <a:gdLst/>
              <a:ahLst/>
              <a:cxnLst/>
              <a:rect l="l" t="t" r="r" b="b"/>
              <a:pathLst>
                <a:path w="2605" h="56522" extrusionOk="0">
                  <a:moveTo>
                    <a:pt x="1709" y="53992"/>
                  </a:moveTo>
                  <a:lnTo>
                    <a:pt x="1709" y="0"/>
                  </a:lnTo>
                  <a:lnTo>
                    <a:pt x="896" y="0"/>
                  </a:lnTo>
                  <a:lnTo>
                    <a:pt x="896" y="53992"/>
                  </a:lnTo>
                  <a:cubicBezTo>
                    <a:pt x="379" y="54164"/>
                    <a:pt x="1" y="54649"/>
                    <a:pt x="1" y="55224"/>
                  </a:cubicBezTo>
                  <a:cubicBezTo>
                    <a:pt x="1" y="55938"/>
                    <a:pt x="584" y="56521"/>
                    <a:pt x="1307" y="56521"/>
                  </a:cubicBezTo>
                  <a:cubicBezTo>
                    <a:pt x="2022" y="56521"/>
                    <a:pt x="2605" y="55938"/>
                    <a:pt x="2605" y="55224"/>
                  </a:cubicBezTo>
                  <a:cubicBezTo>
                    <a:pt x="2605" y="54649"/>
                    <a:pt x="2235" y="54164"/>
                    <a:pt x="1718" y="5399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3295775" y="2751225"/>
              <a:ext cx="65125" cy="1089200"/>
            </a:xfrm>
            <a:custGeom>
              <a:avLst/>
              <a:gdLst/>
              <a:ahLst/>
              <a:cxnLst/>
              <a:rect l="l" t="t" r="r" b="b"/>
              <a:pathLst>
                <a:path w="2605" h="43568" extrusionOk="0">
                  <a:moveTo>
                    <a:pt x="1709" y="41038"/>
                  </a:moveTo>
                  <a:lnTo>
                    <a:pt x="1709" y="0"/>
                  </a:lnTo>
                  <a:lnTo>
                    <a:pt x="896" y="0"/>
                  </a:lnTo>
                  <a:lnTo>
                    <a:pt x="896" y="41038"/>
                  </a:lnTo>
                  <a:cubicBezTo>
                    <a:pt x="379" y="41210"/>
                    <a:pt x="1" y="41695"/>
                    <a:pt x="1" y="42270"/>
                  </a:cubicBezTo>
                  <a:cubicBezTo>
                    <a:pt x="1" y="42985"/>
                    <a:pt x="584" y="43568"/>
                    <a:pt x="1307" y="43568"/>
                  </a:cubicBezTo>
                  <a:cubicBezTo>
                    <a:pt x="2022" y="43568"/>
                    <a:pt x="2605" y="42985"/>
                    <a:pt x="2605" y="42270"/>
                  </a:cubicBezTo>
                  <a:cubicBezTo>
                    <a:pt x="2605" y="41695"/>
                    <a:pt x="2227" y="41210"/>
                    <a:pt x="1709" y="41038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" name="Google Shape;40;p2"/>
          <p:cNvGrpSpPr/>
          <p:nvPr/>
        </p:nvGrpSpPr>
        <p:grpSpPr>
          <a:xfrm rot="10800000">
            <a:off x="6915345" y="-12"/>
            <a:ext cx="1548637" cy="3324212"/>
            <a:chOff x="5452016" y="2824589"/>
            <a:chExt cx="689908" cy="1480916"/>
          </a:xfrm>
        </p:grpSpPr>
        <p:sp>
          <p:nvSpPr>
            <p:cNvPr id="41" name="Google Shape;41;p2"/>
            <p:cNvSpPr/>
            <p:nvPr/>
          </p:nvSpPr>
          <p:spPr>
            <a:xfrm rot="-5400000">
              <a:off x="5392462" y="3556043"/>
              <a:ext cx="1325804" cy="173120"/>
            </a:xfrm>
            <a:custGeom>
              <a:avLst/>
              <a:gdLst/>
              <a:ahLst/>
              <a:cxnLst/>
              <a:rect l="l" t="t" r="r" b="b"/>
              <a:pathLst>
                <a:path w="30480" h="3980" extrusionOk="0">
                  <a:moveTo>
                    <a:pt x="30066" y="0"/>
                  </a:moveTo>
                  <a:cubicBezTo>
                    <a:pt x="29952" y="0"/>
                    <a:pt x="29767" y="114"/>
                    <a:pt x="29710" y="300"/>
                  </a:cubicBezTo>
                  <a:lnTo>
                    <a:pt x="17829" y="300"/>
                  </a:lnTo>
                  <a:lnTo>
                    <a:pt x="14377" y="3751"/>
                  </a:lnTo>
                  <a:lnTo>
                    <a:pt x="11467" y="3751"/>
                  </a:lnTo>
                  <a:lnTo>
                    <a:pt x="11467" y="357"/>
                  </a:lnTo>
                  <a:lnTo>
                    <a:pt x="0" y="357"/>
                  </a:lnTo>
                  <a:lnTo>
                    <a:pt x="0" y="599"/>
                  </a:lnTo>
                  <a:lnTo>
                    <a:pt x="11225" y="599"/>
                  </a:lnTo>
                  <a:lnTo>
                    <a:pt x="11225" y="3979"/>
                  </a:lnTo>
                  <a:lnTo>
                    <a:pt x="14491" y="3979"/>
                  </a:lnTo>
                  <a:lnTo>
                    <a:pt x="17943" y="542"/>
                  </a:lnTo>
                  <a:lnTo>
                    <a:pt x="29710" y="542"/>
                  </a:lnTo>
                  <a:cubicBezTo>
                    <a:pt x="29767" y="656"/>
                    <a:pt x="29952" y="770"/>
                    <a:pt x="30066" y="770"/>
                  </a:cubicBezTo>
                  <a:cubicBezTo>
                    <a:pt x="30309" y="770"/>
                    <a:pt x="30480" y="599"/>
                    <a:pt x="30480" y="414"/>
                  </a:cubicBezTo>
                  <a:cubicBezTo>
                    <a:pt x="30480" y="185"/>
                    <a:pt x="30309" y="0"/>
                    <a:pt x="3006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 rot="-5400000">
              <a:off x="5265885" y="3473528"/>
              <a:ext cx="1480916" cy="183037"/>
            </a:xfrm>
            <a:custGeom>
              <a:avLst/>
              <a:gdLst/>
              <a:ahLst/>
              <a:cxnLst/>
              <a:rect l="l" t="t" r="r" b="b"/>
              <a:pathLst>
                <a:path w="34046" h="4208" extrusionOk="0">
                  <a:moveTo>
                    <a:pt x="33632" y="0"/>
                  </a:moveTo>
                  <a:cubicBezTo>
                    <a:pt x="33518" y="0"/>
                    <a:pt x="33332" y="114"/>
                    <a:pt x="33275" y="228"/>
                  </a:cubicBezTo>
                  <a:lnTo>
                    <a:pt x="17757" y="228"/>
                  </a:lnTo>
                  <a:lnTo>
                    <a:pt x="14020" y="3980"/>
                  </a:lnTo>
                  <a:lnTo>
                    <a:pt x="12480" y="3980"/>
                  </a:lnTo>
                  <a:lnTo>
                    <a:pt x="12480" y="827"/>
                  </a:lnTo>
                  <a:lnTo>
                    <a:pt x="0" y="827"/>
                  </a:lnTo>
                  <a:lnTo>
                    <a:pt x="0" y="1070"/>
                  </a:lnTo>
                  <a:lnTo>
                    <a:pt x="12238" y="1070"/>
                  </a:lnTo>
                  <a:lnTo>
                    <a:pt x="12238" y="4208"/>
                  </a:lnTo>
                  <a:lnTo>
                    <a:pt x="14135" y="4208"/>
                  </a:lnTo>
                  <a:lnTo>
                    <a:pt x="17886" y="471"/>
                  </a:lnTo>
                  <a:lnTo>
                    <a:pt x="33275" y="471"/>
                  </a:lnTo>
                  <a:cubicBezTo>
                    <a:pt x="33332" y="642"/>
                    <a:pt x="33518" y="770"/>
                    <a:pt x="33632" y="770"/>
                  </a:cubicBezTo>
                  <a:cubicBezTo>
                    <a:pt x="33874" y="770"/>
                    <a:pt x="34046" y="585"/>
                    <a:pt x="34046" y="357"/>
                  </a:cubicBezTo>
                  <a:cubicBezTo>
                    <a:pt x="34046" y="171"/>
                    <a:pt x="33874" y="0"/>
                    <a:pt x="33632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-5400000">
              <a:off x="5330414" y="3589558"/>
              <a:ext cx="1245768" cy="186126"/>
            </a:xfrm>
            <a:custGeom>
              <a:avLst/>
              <a:gdLst/>
              <a:ahLst/>
              <a:cxnLst/>
              <a:rect l="l" t="t" r="r" b="b"/>
              <a:pathLst>
                <a:path w="28640" h="4279" extrusionOk="0">
                  <a:moveTo>
                    <a:pt x="28283" y="0"/>
                  </a:moveTo>
                  <a:cubicBezTo>
                    <a:pt x="28098" y="0"/>
                    <a:pt x="27984" y="57"/>
                    <a:pt x="27927" y="243"/>
                  </a:cubicBezTo>
                  <a:lnTo>
                    <a:pt x="17829" y="243"/>
                  </a:lnTo>
                  <a:lnTo>
                    <a:pt x="14020" y="4036"/>
                  </a:lnTo>
                  <a:lnTo>
                    <a:pt x="13250" y="4036"/>
                  </a:lnTo>
                  <a:lnTo>
                    <a:pt x="13250" y="1255"/>
                  </a:lnTo>
                  <a:lnTo>
                    <a:pt x="0" y="1255"/>
                  </a:lnTo>
                  <a:lnTo>
                    <a:pt x="0" y="1483"/>
                  </a:lnTo>
                  <a:lnTo>
                    <a:pt x="13008" y="1483"/>
                  </a:lnTo>
                  <a:lnTo>
                    <a:pt x="13008" y="4279"/>
                  </a:lnTo>
                  <a:lnTo>
                    <a:pt x="14078" y="4279"/>
                  </a:lnTo>
                  <a:lnTo>
                    <a:pt x="17886" y="471"/>
                  </a:lnTo>
                  <a:lnTo>
                    <a:pt x="27927" y="471"/>
                  </a:lnTo>
                  <a:cubicBezTo>
                    <a:pt x="27984" y="656"/>
                    <a:pt x="28098" y="713"/>
                    <a:pt x="28283" y="713"/>
                  </a:cubicBezTo>
                  <a:cubicBezTo>
                    <a:pt x="28454" y="713"/>
                    <a:pt x="28640" y="599"/>
                    <a:pt x="28640" y="357"/>
                  </a:cubicBezTo>
                  <a:cubicBezTo>
                    <a:pt x="28640" y="114"/>
                    <a:pt x="28454" y="0"/>
                    <a:pt x="28283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 rot="-5400000">
              <a:off x="5370411" y="3676053"/>
              <a:ext cx="1059686" cy="199219"/>
            </a:xfrm>
            <a:custGeom>
              <a:avLst/>
              <a:gdLst/>
              <a:ahLst/>
              <a:cxnLst/>
              <a:rect l="l" t="t" r="r" b="b"/>
              <a:pathLst>
                <a:path w="24362" h="4580" extrusionOk="0">
                  <a:moveTo>
                    <a:pt x="24004" y="1"/>
                  </a:moveTo>
                  <a:cubicBezTo>
                    <a:pt x="23819" y="1"/>
                    <a:pt x="23705" y="129"/>
                    <a:pt x="23648" y="300"/>
                  </a:cubicBezTo>
                  <a:lnTo>
                    <a:pt x="17700" y="300"/>
                  </a:lnTo>
                  <a:lnTo>
                    <a:pt x="14020" y="3980"/>
                  </a:lnTo>
                  <a:lnTo>
                    <a:pt x="14020" y="1613"/>
                  </a:lnTo>
                  <a:lnTo>
                    <a:pt x="0" y="1613"/>
                  </a:lnTo>
                  <a:lnTo>
                    <a:pt x="0" y="1841"/>
                  </a:lnTo>
                  <a:lnTo>
                    <a:pt x="13778" y="1841"/>
                  </a:lnTo>
                  <a:lnTo>
                    <a:pt x="13778" y="4579"/>
                  </a:lnTo>
                  <a:lnTo>
                    <a:pt x="17829" y="543"/>
                  </a:lnTo>
                  <a:lnTo>
                    <a:pt x="23648" y="543"/>
                  </a:lnTo>
                  <a:cubicBezTo>
                    <a:pt x="23705" y="657"/>
                    <a:pt x="23819" y="771"/>
                    <a:pt x="24004" y="771"/>
                  </a:cubicBezTo>
                  <a:cubicBezTo>
                    <a:pt x="24176" y="771"/>
                    <a:pt x="24361" y="600"/>
                    <a:pt x="24361" y="414"/>
                  </a:cubicBezTo>
                  <a:cubicBezTo>
                    <a:pt x="24361" y="186"/>
                    <a:pt x="24176" y="1"/>
                    <a:pt x="2400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5400000">
              <a:off x="5334134" y="3789929"/>
              <a:ext cx="935588" cy="95564"/>
            </a:xfrm>
            <a:custGeom>
              <a:avLst/>
              <a:gdLst/>
              <a:ahLst/>
              <a:cxnLst/>
              <a:rect l="l" t="t" r="r" b="b"/>
              <a:pathLst>
                <a:path w="21509" h="2197" extrusionOk="0">
                  <a:moveTo>
                    <a:pt x="21095" y="0"/>
                  </a:moveTo>
                  <a:cubicBezTo>
                    <a:pt x="20966" y="0"/>
                    <a:pt x="20795" y="128"/>
                    <a:pt x="20738" y="243"/>
                  </a:cubicBezTo>
                  <a:lnTo>
                    <a:pt x="16987" y="243"/>
                  </a:lnTo>
                  <a:lnTo>
                    <a:pt x="15261" y="1968"/>
                  </a:lnTo>
                  <a:lnTo>
                    <a:pt x="0" y="1968"/>
                  </a:lnTo>
                  <a:lnTo>
                    <a:pt x="0" y="2197"/>
                  </a:lnTo>
                  <a:lnTo>
                    <a:pt x="15390" y="2197"/>
                  </a:lnTo>
                  <a:lnTo>
                    <a:pt x="17116" y="485"/>
                  </a:lnTo>
                  <a:lnTo>
                    <a:pt x="20738" y="485"/>
                  </a:lnTo>
                  <a:cubicBezTo>
                    <a:pt x="20795" y="656"/>
                    <a:pt x="20966" y="713"/>
                    <a:pt x="21095" y="713"/>
                  </a:cubicBezTo>
                  <a:cubicBezTo>
                    <a:pt x="21323" y="713"/>
                    <a:pt x="21508" y="599"/>
                    <a:pt x="21508" y="357"/>
                  </a:cubicBezTo>
                  <a:cubicBezTo>
                    <a:pt x="21508" y="186"/>
                    <a:pt x="21323" y="0"/>
                    <a:pt x="21095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 rot="-5400000">
              <a:off x="5331634" y="3818442"/>
              <a:ext cx="868602" cy="105525"/>
            </a:xfrm>
            <a:custGeom>
              <a:avLst/>
              <a:gdLst/>
              <a:ahLst/>
              <a:cxnLst/>
              <a:rect l="l" t="t" r="r" b="b"/>
              <a:pathLst>
                <a:path w="19969" h="2426" extrusionOk="0">
                  <a:moveTo>
                    <a:pt x="19540" y="1"/>
                  </a:moveTo>
                  <a:cubicBezTo>
                    <a:pt x="19426" y="1"/>
                    <a:pt x="19255" y="115"/>
                    <a:pt x="19184" y="286"/>
                  </a:cubicBezTo>
                  <a:lnTo>
                    <a:pt x="16516" y="286"/>
                  </a:lnTo>
                  <a:lnTo>
                    <a:pt x="14620" y="2197"/>
                  </a:lnTo>
                  <a:lnTo>
                    <a:pt x="0" y="2197"/>
                  </a:lnTo>
                  <a:lnTo>
                    <a:pt x="0" y="2425"/>
                  </a:lnTo>
                  <a:lnTo>
                    <a:pt x="14734" y="2425"/>
                  </a:lnTo>
                  <a:lnTo>
                    <a:pt x="16631" y="529"/>
                  </a:lnTo>
                  <a:lnTo>
                    <a:pt x="19184" y="529"/>
                  </a:lnTo>
                  <a:cubicBezTo>
                    <a:pt x="19255" y="643"/>
                    <a:pt x="19426" y="771"/>
                    <a:pt x="19540" y="771"/>
                  </a:cubicBezTo>
                  <a:cubicBezTo>
                    <a:pt x="19783" y="771"/>
                    <a:pt x="19968" y="586"/>
                    <a:pt x="19968" y="414"/>
                  </a:cubicBezTo>
                  <a:cubicBezTo>
                    <a:pt x="19968" y="172"/>
                    <a:pt x="19783" y="1"/>
                    <a:pt x="19540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 rot="-5400000">
              <a:off x="5163516" y="3683817"/>
              <a:ext cx="1119234" cy="124142"/>
            </a:xfrm>
            <a:custGeom>
              <a:avLst/>
              <a:gdLst/>
              <a:ahLst/>
              <a:cxnLst/>
              <a:rect l="l" t="t" r="r" b="b"/>
              <a:pathLst>
                <a:path w="25731" h="2854" extrusionOk="0">
                  <a:moveTo>
                    <a:pt x="25374" y="1"/>
                  </a:moveTo>
                  <a:cubicBezTo>
                    <a:pt x="25188" y="1"/>
                    <a:pt x="25074" y="129"/>
                    <a:pt x="25017" y="243"/>
                  </a:cubicBezTo>
                  <a:lnTo>
                    <a:pt x="13778" y="243"/>
                  </a:lnTo>
                  <a:lnTo>
                    <a:pt x="13778" y="2625"/>
                  </a:lnTo>
                  <a:lnTo>
                    <a:pt x="0" y="2625"/>
                  </a:lnTo>
                  <a:lnTo>
                    <a:pt x="0" y="2853"/>
                  </a:lnTo>
                  <a:lnTo>
                    <a:pt x="14020" y="2853"/>
                  </a:lnTo>
                  <a:lnTo>
                    <a:pt x="14020" y="486"/>
                  </a:lnTo>
                  <a:lnTo>
                    <a:pt x="25017" y="486"/>
                  </a:lnTo>
                  <a:cubicBezTo>
                    <a:pt x="25074" y="657"/>
                    <a:pt x="25188" y="771"/>
                    <a:pt x="25374" y="771"/>
                  </a:cubicBezTo>
                  <a:cubicBezTo>
                    <a:pt x="25545" y="771"/>
                    <a:pt x="25730" y="600"/>
                    <a:pt x="25730" y="357"/>
                  </a:cubicBezTo>
                  <a:cubicBezTo>
                    <a:pt x="25730" y="186"/>
                    <a:pt x="25545" y="1"/>
                    <a:pt x="2537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 rot="-5400000">
              <a:off x="5189572" y="3740886"/>
              <a:ext cx="982130" cy="147109"/>
            </a:xfrm>
            <a:custGeom>
              <a:avLst/>
              <a:gdLst/>
              <a:ahLst/>
              <a:cxnLst/>
              <a:rect l="l" t="t" r="r" b="b"/>
              <a:pathLst>
                <a:path w="22579" h="3382" extrusionOk="0">
                  <a:moveTo>
                    <a:pt x="22165" y="1"/>
                  </a:moveTo>
                  <a:cubicBezTo>
                    <a:pt x="22036" y="1"/>
                    <a:pt x="21865" y="58"/>
                    <a:pt x="21808" y="229"/>
                  </a:cubicBezTo>
                  <a:lnTo>
                    <a:pt x="12837" y="229"/>
                  </a:lnTo>
                  <a:lnTo>
                    <a:pt x="12837" y="3153"/>
                  </a:lnTo>
                  <a:lnTo>
                    <a:pt x="0" y="3153"/>
                  </a:lnTo>
                  <a:lnTo>
                    <a:pt x="0" y="3381"/>
                  </a:lnTo>
                  <a:lnTo>
                    <a:pt x="13065" y="3381"/>
                  </a:lnTo>
                  <a:lnTo>
                    <a:pt x="13065" y="471"/>
                  </a:lnTo>
                  <a:lnTo>
                    <a:pt x="21808" y="471"/>
                  </a:lnTo>
                  <a:cubicBezTo>
                    <a:pt x="21865" y="657"/>
                    <a:pt x="22036" y="714"/>
                    <a:pt x="22165" y="714"/>
                  </a:cubicBezTo>
                  <a:cubicBezTo>
                    <a:pt x="22393" y="714"/>
                    <a:pt x="22578" y="586"/>
                    <a:pt x="22578" y="357"/>
                  </a:cubicBezTo>
                  <a:cubicBezTo>
                    <a:pt x="22578" y="115"/>
                    <a:pt x="22393" y="1"/>
                    <a:pt x="22165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 rot="-5400000">
              <a:off x="5194836" y="3787124"/>
              <a:ext cx="868602" cy="168161"/>
            </a:xfrm>
            <a:custGeom>
              <a:avLst/>
              <a:gdLst/>
              <a:ahLst/>
              <a:cxnLst/>
              <a:rect l="l" t="t" r="r" b="b"/>
              <a:pathLst>
                <a:path w="19969" h="3866" extrusionOk="0">
                  <a:moveTo>
                    <a:pt x="19540" y="1"/>
                  </a:moveTo>
                  <a:cubicBezTo>
                    <a:pt x="19426" y="1"/>
                    <a:pt x="19255" y="115"/>
                    <a:pt x="19184" y="300"/>
                  </a:cubicBezTo>
                  <a:lnTo>
                    <a:pt x="11995" y="300"/>
                  </a:lnTo>
                  <a:lnTo>
                    <a:pt x="11995" y="3623"/>
                  </a:lnTo>
                  <a:lnTo>
                    <a:pt x="0" y="3623"/>
                  </a:lnTo>
                  <a:lnTo>
                    <a:pt x="0" y="3866"/>
                  </a:lnTo>
                  <a:lnTo>
                    <a:pt x="12238" y="3866"/>
                  </a:lnTo>
                  <a:lnTo>
                    <a:pt x="12238" y="528"/>
                  </a:lnTo>
                  <a:lnTo>
                    <a:pt x="19184" y="528"/>
                  </a:lnTo>
                  <a:cubicBezTo>
                    <a:pt x="19255" y="657"/>
                    <a:pt x="19426" y="771"/>
                    <a:pt x="19540" y="771"/>
                  </a:cubicBezTo>
                  <a:cubicBezTo>
                    <a:pt x="19783" y="771"/>
                    <a:pt x="19968" y="585"/>
                    <a:pt x="19968" y="414"/>
                  </a:cubicBezTo>
                  <a:cubicBezTo>
                    <a:pt x="19968" y="172"/>
                    <a:pt x="19783" y="1"/>
                    <a:pt x="19540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 rot="-5400000">
              <a:off x="5215324" y="3849151"/>
              <a:ext cx="733977" cy="178731"/>
            </a:xfrm>
            <a:custGeom>
              <a:avLst/>
              <a:gdLst/>
              <a:ahLst/>
              <a:cxnLst/>
              <a:rect l="l" t="t" r="r" b="b"/>
              <a:pathLst>
                <a:path w="16874" h="4109" extrusionOk="0">
                  <a:moveTo>
                    <a:pt x="16516" y="0"/>
                  </a:moveTo>
                  <a:cubicBezTo>
                    <a:pt x="16331" y="0"/>
                    <a:pt x="16217" y="129"/>
                    <a:pt x="16160" y="300"/>
                  </a:cubicBezTo>
                  <a:lnTo>
                    <a:pt x="11111" y="300"/>
                  </a:lnTo>
                  <a:lnTo>
                    <a:pt x="11111" y="3866"/>
                  </a:lnTo>
                  <a:lnTo>
                    <a:pt x="0" y="3866"/>
                  </a:lnTo>
                  <a:lnTo>
                    <a:pt x="0" y="4108"/>
                  </a:lnTo>
                  <a:lnTo>
                    <a:pt x="11339" y="4108"/>
                  </a:lnTo>
                  <a:lnTo>
                    <a:pt x="11339" y="542"/>
                  </a:lnTo>
                  <a:lnTo>
                    <a:pt x="16160" y="542"/>
                  </a:lnTo>
                  <a:cubicBezTo>
                    <a:pt x="16217" y="657"/>
                    <a:pt x="16331" y="785"/>
                    <a:pt x="16516" y="785"/>
                  </a:cubicBezTo>
                  <a:cubicBezTo>
                    <a:pt x="16759" y="785"/>
                    <a:pt x="16873" y="599"/>
                    <a:pt x="16873" y="428"/>
                  </a:cubicBezTo>
                  <a:cubicBezTo>
                    <a:pt x="16873" y="186"/>
                    <a:pt x="16759" y="0"/>
                    <a:pt x="1651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 rot="-5400000">
              <a:off x="5841900" y="4018530"/>
              <a:ext cx="465336" cy="108613"/>
            </a:xfrm>
            <a:custGeom>
              <a:avLst/>
              <a:gdLst/>
              <a:ahLst/>
              <a:cxnLst/>
              <a:rect l="l" t="t" r="r" b="b"/>
              <a:pathLst>
                <a:path w="10698" h="2497" extrusionOk="0">
                  <a:moveTo>
                    <a:pt x="0" y="1"/>
                  </a:moveTo>
                  <a:lnTo>
                    <a:pt x="0" y="243"/>
                  </a:lnTo>
                  <a:lnTo>
                    <a:pt x="10455" y="243"/>
                  </a:lnTo>
                  <a:lnTo>
                    <a:pt x="10455" y="2497"/>
                  </a:lnTo>
                  <a:lnTo>
                    <a:pt x="10697" y="2497"/>
                  </a:lnTo>
                  <a:lnTo>
                    <a:pt x="10697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 rot="-5400000">
              <a:off x="5874501" y="4051132"/>
              <a:ext cx="431191" cy="77556"/>
            </a:xfrm>
            <a:custGeom>
              <a:avLst/>
              <a:gdLst/>
              <a:ahLst/>
              <a:cxnLst/>
              <a:rect l="l" t="t" r="r" b="b"/>
              <a:pathLst>
                <a:path w="9913" h="1783" extrusionOk="0">
                  <a:moveTo>
                    <a:pt x="0" y="0"/>
                  </a:moveTo>
                  <a:lnTo>
                    <a:pt x="0" y="243"/>
                  </a:lnTo>
                  <a:lnTo>
                    <a:pt x="9685" y="243"/>
                  </a:lnTo>
                  <a:lnTo>
                    <a:pt x="9685" y="1783"/>
                  </a:lnTo>
                  <a:lnTo>
                    <a:pt x="9913" y="1783"/>
                  </a:lnTo>
                  <a:lnTo>
                    <a:pt x="9913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 rot="-5400000">
              <a:off x="5229613" y="3907503"/>
              <a:ext cx="620405" cy="175599"/>
            </a:xfrm>
            <a:custGeom>
              <a:avLst/>
              <a:gdLst/>
              <a:ahLst/>
              <a:cxnLst/>
              <a:rect l="l" t="t" r="r" b="b"/>
              <a:pathLst>
                <a:path w="14263" h="4037" extrusionOk="0">
                  <a:moveTo>
                    <a:pt x="13906" y="0"/>
                  </a:moveTo>
                  <a:cubicBezTo>
                    <a:pt x="13721" y="0"/>
                    <a:pt x="13607" y="57"/>
                    <a:pt x="13550" y="228"/>
                  </a:cubicBezTo>
                  <a:lnTo>
                    <a:pt x="10155" y="228"/>
                  </a:lnTo>
                  <a:lnTo>
                    <a:pt x="10155" y="3794"/>
                  </a:lnTo>
                  <a:lnTo>
                    <a:pt x="0" y="3794"/>
                  </a:lnTo>
                  <a:lnTo>
                    <a:pt x="0" y="4036"/>
                  </a:lnTo>
                  <a:lnTo>
                    <a:pt x="10398" y="4036"/>
                  </a:lnTo>
                  <a:lnTo>
                    <a:pt x="10398" y="471"/>
                  </a:lnTo>
                  <a:lnTo>
                    <a:pt x="13550" y="471"/>
                  </a:lnTo>
                  <a:cubicBezTo>
                    <a:pt x="13607" y="656"/>
                    <a:pt x="13721" y="713"/>
                    <a:pt x="13906" y="713"/>
                  </a:cubicBezTo>
                  <a:cubicBezTo>
                    <a:pt x="14078" y="713"/>
                    <a:pt x="14263" y="585"/>
                    <a:pt x="14263" y="357"/>
                  </a:cubicBezTo>
                  <a:cubicBezTo>
                    <a:pt x="14263" y="114"/>
                    <a:pt x="14078" y="0"/>
                    <a:pt x="1390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" name="Google Shape;54;p2"/>
          <p:cNvGrpSpPr/>
          <p:nvPr/>
        </p:nvGrpSpPr>
        <p:grpSpPr>
          <a:xfrm rot="-5400000">
            <a:off x="7189310" y="2653816"/>
            <a:ext cx="298168" cy="3611350"/>
            <a:chOff x="9" y="2835115"/>
            <a:chExt cx="134668" cy="1631069"/>
          </a:xfrm>
        </p:grpSpPr>
        <p:sp>
          <p:nvSpPr>
            <p:cNvPr id="55" name="Google Shape;55;p2"/>
            <p:cNvSpPr/>
            <p:nvPr/>
          </p:nvSpPr>
          <p:spPr>
            <a:xfrm rot="-5400000">
              <a:off x="-655129" y="3676378"/>
              <a:ext cx="1497053" cy="82558"/>
            </a:xfrm>
            <a:custGeom>
              <a:avLst/>
              <a:gdLst/>
              <a:ahLst/>
              <a:cxnLst/>
              <a:rect l="l" t="t" r="r" b="b"/>
              <a:pathLst>
                <a:path w="34417" h="1898" extrusionOk="0">
                  <a:moveTo>
                    <a:pt x="34060" y="0"/>
                  </a:moveTo>
                  <a:cubicBezTo>
                    <a:pt x="33874" y="0"/>
                    <a:pt x="33760" y="57"/>
                    <a:pt x="33703" y="228"/>
                  </a:cubicBezTo>
                  <a:lnTo>
                    <a:pt x="21694" y="228"/>
                  </a:lnTo>
                  <a:lnTo>
                    <a:pt x="20268" y="1655"/>
                  </a:lnTo>
                  <a:lnTo>
                    <a:pt x="0" y="1655"/>
                  </a:lnTo>
                  <a:lnTo>
                    <a:pt x="0" y="1897"/>
                  </a:lnTo>
                  <a:lnTo>
                    <a:pt x="20382" y="1897"/>
                  </a:lnTo>
                  <a:lnTo>
                    <a:pt x="21751" y="471"/>
                  </a:lnTo>
                  <a:lnTo>
                    <a:pt x="33703" y="471"/>
                  </a:lnTo>
                  <a:cubicBezTo>
                    <a:pt x="33760" y="642"/>
                    <a:pt x="33874" y="713"/>
                    <a:pt x="34060" y="713"/>
                  </a:cubicBezTo>
                  <a:cubicBezTo>
                    <a:pt x="34288" y="713"/>
                    <a:pt x="34416" y="585"/>
                    <a:pt x="34416" y="357"/>
                  </a:cubicBezTo>
                  <a:cubicBezTo>
                    <a:pt x="34416" y="114"/>
                    <a:pt x="34288" y="0"/>
                    <a:pt x="3406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 rot="-5400000">
              <a:off x="-420003" y="3973575"/>
              <a:ext cx="912621" cy="72597"/>
            </a:xfrm>
            <a:custGeom>
              <a:avLst/>
              <a:gdLst/>
              <a:ahLst/>
              <a:cxnLst/>
              <a:rect l="l" t="t" r="r" b="b"/>
              <a:pathLst>
                <a:path w="20981" h="1669" extrusionOk="0">
                  <a:moveTo>
                    <a:pt x="20567" y="0"/>
                  </a:moveTo>
                  <a:cubicBezTo>
                    <a:pt x="20382" y="0"/>
                    <a:pt x="20210" y="185"/>
                    <a:pt x="20210" y="357"/>
                  </a:cubicBezTo>
                  <a:cubicBezTo>
                    <a:pt x="20210" y="414"/>
                    <a:pt x="20210" y="485"/>
                    <a:pt x="20268" y="542"/>
                  </a:cubicBezTo>
                  <a:lnTo>
                    <a:pt x="19383" y="1426"/>
                  </a:lnTo>
                  <a:lnTo>
                    <a:pt x="0" y="1426"/>
                  </a:lnTo>
                  <a:lnTo>
                    <a:pt x="0" y="1669"/>
                  </a:lnTo>
                  <a:lnTo>
                    <a:pt x="19440" y="1669"/>
                  </a:lnTo>
                  <a:lnTo>
                    <a:pt x="20382" y="713"/>
                  </a:lnTo>
                  <a:lnTo>
                    <a:pt x="20567" y="713"/>
                  </a:lnTo>
                  <a:cubicBezTo>
                    <a:pt x="20810" y="713"/>
                    <a:pt x="20981" y="599"/>
                    <a:pt x="20981" y="357"/>
                  </a:cubicBezTo>
                  <a:cubicBezTo>
                    <a:pt x="20981" y="185"/>
                    <a:pt x="20810" y="0"/>
                    <a:pt x="20567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 rot="-5400000">
              <a:off x="-388076" y="4029078"/>
              <a:ext cx="843156" cy="31057"/>
            </a:xfrm>
            <a:custGeom>
              <a:avLst/>
              <a:gdLst/>
              <a:ahLst/>
              <a:cxnLst/>
              <a:rect l="l" t="t" r="r" b="b"/>
              <a:pathLst>
                <a:path w="19384" h="714" extrusionOk="0">
                  <a:moveTo>
                    <a:pt x="19027" y="1"/>
                  </a:moveTo>
                  <a:cubicBezTo>
                    <a:pt x="18841" y="1"/>
                    <a:pt x="18727" y="72"/>
                    <a:pt x="18670" y="243"/>
                  </a:cubicBezTo>
                  <a:lnTo>
                    <a:pt x="0" y="243"/>
                  </a:lnTo>
                  <a:lnTo>
                    <a:pt x="0" y="486"/>
                  </a:lnTo>
                  <a:lnTo>
                    <a:pt x="18670" y="486"/>
                  </a:lnTo>
                  <a:cubicBezTo>
                    <a:pt x="18727" y="657"/>
                    <a:pt x="18841" y="714"/>
                    <a:pt x="19027" y="714"/>
                  </a:cubicBezTo>
                  <a:cubicBezTo>
                    <a:pt x="19198" y="714"/>
                    <a:pt x="19383" y="600"/>
                    <a:pt x="19383" y="357"/>
                  </a:cubicBezTo>
                  <a:cubicBezTo>
                    <a:pt x="19383" y="129"/>
                    <a:pt x="19198" y="1"/>
                    <a:pt x="19027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 rot="-5400000">
              <a:off x="-758457" y="3604107"/>
              <a:ext cx="1631069" cy="93085"/>
            </a:xfrm>
            <a:custGeom>
              <a:avLst/>
              <a:gdLst/>
              <a:ahLst/>
              <a:cxnLst/>
              <a:rect l="l" t="t" r="r" b="b"/>
              <a:pathLst>
                <a:path w="37498" h="2140" extrusionOk="0">
                  <a:moveTo>
                    <a:pt x="37140" y="1"/>
                  </a:moveTo>
                  <a:cubicBezTo>
                    <a:pt x="36969" y="1"/>
                    <a:pt x="36855" y="115"/>
                    <a:pt x="36784" y="243"/>
                  </a:cubicBezTo>
                  <a:lnTo>
                    <a:pt x="21523" y="243"/>
                  </a:lnTo>
                  <a:lnTo>
                    <a:pt x="19911" y="1897"/>
                  </a:lnTo>
                  <a:lnTo>
                    <a:pt x="0" y="1897"/>
                  </a:lnTo>
                  <a:lnTo>
                    <a:pt x="0" y="2140"/>
                  </a:lnTo>
                  <a:lnTo>
                    <a:pt x="20025" y="2140"/>
                  </a:lnTo>
                  <a:lnTo>
                    <a:pt x="21637" y="471"/>
                  </a:lnTo>
                  <a:lnTo>
                    <a:pt x="36784" y="471"/>
                  </a:lnTo>
                  <a:cubicBezTo>
                    <a:pt x="36855" y="657"/>
                    <a:pt x="36969" y="771"/>
                    <a:pt x="37140" y="771"/>
                  </a:cubicBezTo>
                  <a:cubicBezTo>
                    <a:pt x="37326" y="771"/>
                    <a:pt x="37497" y="600"/>
                    <a:pt x="37497" y="357"/>
                  </a:cubicBezTo>
                  <a:cubicBezTo>
                    <a:pt x="37497" y="172"/>
                    <a:pt x="37326" y="1"/>
                    <a:pt x="37140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2"/>
          <p:cNvSpPr txBox="1">
            <a:spLocks noGrp="1"/>
          </p:cNvSpPr>
          <p:nvPr>
            <p:ph type="ctrTitle"/>
          </p:nvPr>
        </p:nvSpPr>
        <p:spPr>
          <a:xfrm>
            <a:off x="713225" y="835700"/>
            <a:ext cx="5243700" cy="171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2"/>
          <p:cNvSpPr txBox="1">
            <a:spLocks noGrp="1"/>
          </p:cNvSpPr>
          <p:nvPr>
            <p:ph type="subTitle" idx="1"/>
          </p:nvPr>
        </p:nvSpPr>
        <p:spPr>
          <a:xfrm>
            <a:off x="713225" y="2554100"/>
            <a:ext cx="5243700" cy="369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ONE_COLUMN_TEXT_1"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15"/>
          <p:cNvSpPr/>
          <p:nvPr/>
        </p:nvSpPr>
        <p:spPr>
          <a:xfrm>
            <a:off x="219475" y="181100"/>
            <a:ext cx="8705100" cy="4781100"/>
          </a:xfrm>
          <a:prstGeom prst="roundRect">
            <a:avLst>
              <a:gd name="adj" fmla="val 5732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1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94" name="Google Shape;394;p15"/>
          <p:cNvSpPr txBox="1">
            <a:spLocks noGrp="1"/>
          </p:cNvSpPr>
          <p:nvPr>
            <p:ph type="subTitle" idx="1"/>
          </p:nvPr>
        </p:nvSpPr>
        <p:spPr>
          <a:xfrm>
            <a:off x="4876711" y="1715800"/>
            <a:ext cx="3169200" cy="189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5" name="Google Shape;395;p15"/>
          <p:cNvSpPr txBox="1">
            <a:spLocks noGrp="1"/>
          </p:cNvSpPr>
          <p:nvPr>
            <p:ph type="subTitle" idx="2"/>
          </p:nvPr>
        </p:nvSpPr>
        <p:spPr>
          <a:xfrm>
            <a:off x="1098100" y="1715800"/>
            <a:ext cx="3169200" cy="189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96" name="Google Shape;396;p15"/>
          <p:cNvGrpSpPr/>
          <p:nvPr/>
        </p:nvGrpSpPr>
        <p:grpSpPr>
          <a:xfrm>
            <a:off x="720015" y="4025448"/>
            <a:ext cx="1206865" cy="2539995"/>
            <a:chOff x="1390914" y="2912672"/>
            <a:chExt cx="664463" cy="1398445"/>
          </a:xfrm>
        </p:grpSpPr>
        <p:sp>
          <p:nvSpPr>
            <p:cNvPr id="397" name="Google Shape;397;p15"/>
            <p:cNvSpPr/>
            <p:nvPr/>
          </p:nvSpPr>
          <p:spPr>
            <a:xfrm rot="-5400000">
              <a:off x="1296281" y="3552020"/>
              <a:ext cx="1292963" cy="225230"/>
            </a:xfrm>
            <a:custGeom>
              <a:avLst/>
              <a:gdLst/>
              <a:ahLst/>
              <a:cxnLst/>
              <a:rect l="l" t="t" r="r" b="b"/>
              <a:pathLst>
                <a:path w="29725" h="5178" extrusionOk="0">
                  <a:moveTo>
                    <a:pt x="29368" y="1"/>
                  </a:moveTo>
                  <a:cubicBezTo>
                    <a:pt x="29183" y="1"/>
                    <a:pt x="29068" y="129"/>
                    <a:pt x="29011" y="243"/>
                  </a:cubicBezTo>
                  <a:lnTo>
                    <a:pt x="18728" y="243"/>
                  </a:lnTo>
                  <a:lnTo>
                    <a:pt x="18728" y="1555"/>
                  </a:lnTo>
                  <a:lnTo>
                    <a:pt x="14977" y="1555"/>
                  </a:lnTo>
                  <a:lnTo>
                    <a:pt x="14977" y="4935"/>
                  </a:lnTo>
                  <a:lnTo>
                    <a:pt x="1" y="4935"/>
                  </a:lnTo>
                  <a:lnTo>
                    <a:pt x="1" y="5178"/>
                  </a:lnTo>
                  <a:lnTo>
                    <a:pt x="15219" y="5178"/>
                  </a:lnTo>
                  <a:lnTo>
                    <a:pt x="15219" y="1783"/>
                  </a:lnTo>
                  <a:lnTo>
                    <a:pt x="18956" y="1783"/>
                  </a:lnTo>
                  <a:lnTo>
                    <a:pt x="18956" y="485"/>
                  </a:lnTo>
                  <a:lnTo>
                    <a:pt x="29011" y="485"/>
                  </a:lnTo>
                  <a:cubicBezTo>
                    <a:pt x="29068" y="657"/>
                    <a:pt x="29183" y="771"/>
                    <a:pt x="29368" y="771"/>
                  </a:cubicBezTo>
                  <a:cubicBezTo>
                    <a:pt x="29596" y="771"/>
                    <a:pt x="29725" y="600"/>
                    <a:pt x="29725" y="357"/>
                  </a:cubicBezTo>
                  <a:cubicBezTo>
                    <a:pt x="29725" y="186"/>
                    <a:pt x="29596" y="1"/>
                    <a:pt x="29368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15"/>
            <p:cNvSpPr/>
            <p:nvPr/>
          </p:nvSpPr>
          <p:spPr>
            <a:xfrm rot="-5400000">
              <a:off x="1295063" y="3592342"/>
              <a:ext cx="1215407" cy="222142"/>
            </a:xfrm>
            <a:custGeom>
              <a:avLst/>
              <a:gdLst/>
              <a:ahLst/>
              <a:cxnLst/>
              <a:rect l="l" t="t" r="r" b="b"/>
              <a:pathLst>
                <a:path w="27942" h="5107" extrusionOk="0">
                  <a:moveTo>
                    <a:pt x="27585" y="0"/>
                  </a:moveTo>
                  <a:cubicBezTo>
                    <a:pt x="27400" y="0"/>
                    <a:pt x="27286" y="114"/>
                    <a:pt x="27229" y="228"/>
                  </a:cubicBezTo>
                  <a:lnTo>
                    <a:pt x="17302" y="228"/>
                  </a:lnTo>
                  <a:lnTo>
                    <a:pt x="17302" y="1369"/>
                  </a:lnTo>
                  <a:lnTo>
                    <a:pt x="14035" y="1369"/>
                  </a:lnTo>
                  <a:lnTo>
                    <a:pt x="14035" y="4864"/>
                  </a:lnTo>
                  <a:lnTo>
                    <a:pt x="1" y="4864"/>
                  </a:lnTo>
                  <a:lnTo>
                    <a:pt x="1" y="5106"/>
                  </a:lnTo>
                  <a:lnTo>
                    <a:pt x="14264" y="5106"/>
                  </a:lnTo>
                  <a:lnTo>
                    <a:pt x="14264" y="1598"/>
                  </a:lnTo>
                  <a:lnTo>
                    <a:pt x="17530" y="1598"/>
                  </a:lnTo>
                  <a:lnTo>
                    <a:pt x="17530" y="471"/>
                  </a:lnTo>
                  <a:lnTo>
                    <a:pt x="27229" y="471"/>
                  </a:lnTo>
                  <a:cubicBezTo>
                    <a:pt x="27286" y="656"/>
                    <a:pt x="27400" y="713"/>
                    <a:pt x="27585" y="713"/>
                  </a:cubicBezTo>
                  <a:cubicBezTo>
                    <a:pt x="27756" y="713"/>
                    <a:pt x="27942" y="585"/>
                    <a:pt x="27942" y="357"/>
                  </a:cubicBezTo>
                  <a:cubicBezTo>
                    <a:pt x="27942" y="171"/>
                    <a:pt x="27756" y="0"/>
                    <a:pt x="27585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15"/>
            <p:cNvSpPr/>
            <p:nvPr/>
          </p:nvSpPr>
          <p:spPr>
            <a:xfrm rot="-5400000">
              <a:off x="1190518" y="3668963"/>
              <a:ext cx="1163297" cy="121010"/>
            </a:xfrm>
            <a:custGeom>
              <a:avLst/>
              <a:gdLst/>
              <a:ahLst/>
              <a:cxnLst/>
              <a:rect l="l" t="t" r="r" b="b"/>
              <a:pathLst>
                <a:path w="26744" h="2782" extrusionOk="0">
                  <a:moveTo>
                    <a:pt x="26330" y="0"/>
                  </a:moveTo>
                  <a:cubicBezTo>
                    <a:pt x="26216" y="0"/>
                    <a:pt x="26030" y="114"/>
                    <a:pt x="25973" y="286"/>
                  </a:cubicBezTo>
                  <a:lnTo>
                    <a:pt x="17116" y="286"/>
                  </a:lnTo>
                  <a:lnTo>
                    <a:pt x="14863" y="2553"/>
                  </a:lnTo>
                  <a:lnTo>
                    <a:pt x="1" y="2553"/>
                  </a:lnTo>
                  <a:lnTo>
                    <a:pt x="1" y="2782"/>
                  </a:lnTo>
                  <a:lnTo>
                    <a:pt x="14920" y="2782"/>
                  </a:lnTo>
                  <a:lnTo>
                    <a:pt x="17245" y="528"/>
                  </a:lnTo>
                  <a:lnTo>
                    <a:pt x="25973" y="528"/>
                  </a:lnTo>
                  <a:cubicBezTo>
                    <a:pt x="26030" y="642"/>
                    <a:pt x="26216" y="770"/>
                    <a:pt x="26330" y="770"/>
                  </a:cubicBezTo>
                  <a:cubicBezTo>
                    <a:pt x="26572" y="770"/>
                    <a:pt x="26744" y="585"/>
                    <a:pt x="26744" y="414"/>
                  </a:cubicBezTo>
                  <a:cubicBezTo>
                    <a:pt x="26744" y="171"/>
                    <a:pt x="26572" y="0"/>
                    <a:pt x="2633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15"/>
            <p:cNvSpPr/>
            <p:nvPr/>
          </p:nvSpPr>
          <p:spPr>
            <a:xfrm rot="-5400000">
              <a:off x="1172533" y="3722921"/>
              <a:ext cx="1034240" cy="142150"/>
            </a:xfrm>
            <a:custGeom>
              <a:avLst/>
              <a:gdLst/>
              <a:ahLst/>
              <a:cxnLst/>
              <a:rect l="l" t="t" r="r" b="b"/>
              <a:pathLst>
                <a:path w="23777" h="3268" extrusionOk="0">
                  <a:moveTo>
                    <a:pt x="23363" y="1"/>
                  </a:moveTo>
                  <a:cubicBezTo>
                    <a:pt x="23235" y="1"/>
                    <a:pt x="23064" y="58"/>
                    <a:pt x="23007" y="229"/>
                  </a:cubicBezTo>
                  <a:lnTo>
                    <a:pt x="16588" y="229"/>
                  </a:lnTo>
                  <a:lnTo>
                    <a:pt x="13793" y="3025"/>
                  </a:lnTo>
                  <a:lnTo>
                    <a:pt x="1" y="3025"/>
                  </a:lnTo>
                  <a:lnTo>
                    <a:pt x="1" y="3267"/>
                  </a:lnTo>
                  <a:lnTo>
                    <a:pt x="13850" y="3267"/>
                  </a:lnTo>
                  <a:lnTo>
                    <a:pt x="16703" y="472"/>
                  </a:lnTo>
                  <a:lnTo>
                    <a:pt x="23007" y="472"/>
                  </a:lnTo>
                  <a:cubicBezTo>
                    <a:pt x="23064" y="586"/>
                    <a:pt x="23235" y="714"/>
                    <a:pt x="23363" y="714"/>
                  </a:cubicBezTo>
                  <a:cubicBezTo>
                    <a:pt x="23591" y="714"/>
                    <a:pt x="23777" y="529"/>
                    <a:pt x="23777" y="357"/>
                  </a:cubicBezTo>
                  <a:cubicBezTo>
                    <a:pt x="23777" y="115"/>
                    <a:pt x="23591" y="1"/>
                    <a:pt x="23363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15"/>
            <p:cNvSpPr/>
            <p:nvPr/>
          </p:nvSpPr>
          <p:spPr>
            <a:xfrm rot="-5400000">
              <a:off x="1371361" y="4014833"/>
              <a:ext cx="455419" cy="137148"/>
            </a:xfrm>
            <a:custGeom>
              <a:avLst/>
              <a:gdLst/>
              <a:ahLst/>
              <a:cxnLst/>
              <a:rect l="l" t="t" r="r" b="b"/>
              <a:pathLst>
                <a:path w="10470" h="3153" extrusionOk="0">
                  <a:moveTo>
                    <a:pt x="1" y="1"/>
                  </a:moveTo>
                  <a:lnTo>
                    <a:pt x="1" y="243"/>
                  </a:lnTo>
                  <a:lnTo>
                    <a:pt x="9928" y="243"/>
                  </a:lnTo>
                  <a:lnTo>
                    <a:pt x="9928" y="2382"/>
                  </a:lnTo>
                  <a:cubicBezTo>
                    <a:pt x="9814" y="2439"/>
                    <a:pt x="9685" y="2611"/>
                    <a:pt x="9685" y="2739"/>
                  </a:cubicBezTo>
                  <a:cubicBezTo>
                    <a:pt x="9685" y="2967"/>
                    <a:pt x="9871" y="3153"/>
                    <a:pt x="10042" y="3153"/>
                  </a:cubicBezTo>
                  <a:cubicBezTo>
                    <a:pt x="10284" y="3153"/>
                    <a:pt x="10470" y="2967"/>
                    <a:pt x="10470" y="2739"/>
                  </a:cubicBezTo>
                  <a:cubicBezTo>
                    <a:pt x="10470" y="2611"/>
                    <a:pt x="10341" y="2439"/>
                    <a:pt x="10170" y="2382"/>
                  </a:cubicBezTo>
                  <a:lnTo>
                    <a:pt x="10170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15"/>
            <p:cNvSpPr/>
            <p:nvPr/>
          </p:nvSpPr>
          <p:spPr>
            <a:xfrm rot="-5400000">
              <a:off x="1624774" y="4028143"/>
              <a:ext cx="498873" cy="67073"/>
            </a:xfrm>
            <a:custGeom>
              <a:avLst/>
              <a:gdLst/>
              <a:ahLst/>
              <a:cxnLst/>
              <a:rect l="l" t="t" r="r" b="b"/>
              <a:pathLst>
                <a:path w="11469" h="1542" extrusionOk="0">
                  <a:moveTo>
                    <a:pt x="11112" y="1"/>
                  </a:moveTo>
                  <a:cubicBezTo>
                    <a:pt x="10940" y="1"/>
                    <a:pt x="10755" y="172"/>
                    <a:pt x="10755" y="358"/>
                  </a:cubicBezTo>
                  <a:cubicBezTo>
                    <a:pt x="10755" y="529"/>
                    <a:pt x="10883" y="714"/>
                    <a:pt x="10997" y="714"/>
                  </a:cubicBezTo>
                  <a:lnTo>
                    <a:pt x="10997" y="1313"/>
                  </a:lnTo>
                  <a:lnTo>
                    <a:pt x="1" y="1313"/>
                  </a:lnTo>
                  <a:lnTo>
                    <a:pt x="1" y="1541"/>
                  </a:lnTo>
                  <a:lnTo>
                    <a:pt x="11240" y="1541"/>
                  </a:lnTo>
                  <a:lnTo>
                    <a:pt x="11240" y="714"/>
                  </a:lnTo>
                  <a:cubicBezTo>
                    <a:pt x="11411" y="714"/>
                    <a:pt x="11468" y="529"/>
                    <a:pt x="11468" y="358"/>
                  </a:cubicBezTo>
                  <a:cubicBezTo>
                    <a:pt x="11468" y="172"/>
                    <a:pt x="11354" y="1"/>
                    <a:pt x="11112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15"/>
            <p:cNvSpPr/>
            <p:nvPr/>
          </p:nvSpPr>
          <p:spPr>
            <a:xfrm rot="-5400000">
              <a:off x="1622294" y="3989082"/>
              <a:ext cx="540413" cy="103655"/>
            </a:xfrm>
            <a:custGeom>
              <a:avLst/>
              <a:gdLst/>
              <a:ahLst/>
              <a:cxnLst/>
              <a:rect l="l" t="t" r="r" b="b"/>
              <a:pathLst>
                <a:path w="12424" h="2383" extrusionOk="0">
                  <a:moveTo>
                    <a:pt x="12067" y="1"/>
                  </a:moveTo>
                  <a:cubicBezTo>
                    <a:pt x="11896" y="1"/>
                    <a:pt x="11711" y="172"/>
                    <a:pt x="11711" y="358"/>
                  </a:cubicBezTo>
                  <a:cubicBezTo>
                    <a:pt x="11711" y="529"/>
                    <a:pt x="11825" y="714"/>
                    <a:pt x="11953" y="714"/>
                  </a:cubicBezTo>
                  <a:lnTo>
                    <a:pt x="11953" y="2140"/>
                  </a:lnTo>
                  <a:lnTo>
                    <a:pt x="1" y="2140"/>
                  </a:lnTo>
                  <a:lnTo>
                    <a:pt x="1" y="2383"/>
                  </a:lnTo>
                  <a:lnTo>
                    <a:pt x="12181" y="2383"/>
                  </a:lnTo>
                  <a:lnTo>
                    <a:pt x="12181" y="714"/>
                  </a:lnTo>
                  <a:cubicBezTo>
                    <a:pt x="12367" y="714"/>
                    <a:pt x="12424" y="529"/>
                    <a:pt x="12424" y="358"/>
                  </a:cubicBezTo>
                  <a:cubicBezTo>
                    <a:pt x="12424" y="172"/>
                    <a:pt x="12310" y="1"/>
                    <a:pt x="12067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15"/>
            <p:cNvSpPr/>
            <p:nvPr/>
          </p:nvSpPr>
          <p:spPr>
            <a:xfrm rot="-5400000">
              <a:off x="1618271" y="3949043"/>
              <a:ext cx="584476" cy="139670"/>
            </a:xfrm>
            <a:custGeom>
              <a:avLst/>
              <a:gdLst/>
              <a:ahLst/>
              <a:cxnLst/>
              <a:rect l="l" t="t" r="r" b="b"/>
              <a:pathLst>
                <a:path w="13437" h="3211" extrusionOk="0">
                  <a:moveTo>
                    <a:pt x="13080" y="1"/>
                  </a:moveTo>
                  <a:cubicBezTo>
                    <a:pt x="12837" y="1"/>
                    <a:pt x="12666" y="172"/>
                    <a:pt x="12666" y="358"/>
                  </a:cubicBezTo>
                  <a:cubicBezTo>
                    <a:pt x="12666" y="529"/>
                    <a:pt x="12780" y="714"/>
                    <a:pt x="12966" y="714"/>
                  </a:cubicBezTo>
                  <a:lnTo>
                    <a:pt x="12966" y="2968"/>
                  </a:lnTo>
                  <a:lnTo>
                    <a:pt x="1" y="2968"/>
                  </a:lnTo>
                  <a:lnTo>
                    <a:pt x="1" y="3210"/>
                  </a:lnTo>
                  <a:lnTo>
                    <a:pt x="13194" y="3210"/>
                  </a:lnTo>
                  <a:lnTo>
                    <a:pt x="13194" y="714"/>
                  </a:lnTo>
                  <a:cubicBezTo>
                    <a:pt x="13322" y="714"/>
                    <a:pt x="13436" y="529"/>
                    <a:pt x="13436" y="358"/>
                  </a:cubicBezTo>
                  <a:cubicBezTo>
                    <a:pt x="13436" y="172"/>
                    <a:pt x="13251" y="1"/>
                    <a:pt x="13080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15"/>
            <p:cNvSpPr/>
            <p:nvPr/>
          </p:nvSpPr>
          <p:spPr>
            <a:xfrm rot="-5400000">
              <a:off x="1336628" y="3980100"/>
              <a:ext cx="491391" cy="170641"/>
            </a:xfrm>
            <a:custGeom>
              <a:avLst/>
              <a:gdLst/>
              <a:ahLst/>
              <a:cxnLst/>
              <a:rect l="l" t="t" r="r" b="b"/>
              <a:pathLst>
                <a:path w="11297" h="3923" extrusionOk="0">
                  <a:moveTo>
                    <a:pt x="1" y="0"/>
                  </a:moveTo>
                  <a:lnTo>
                    <a:pt x="1" y="229"/>
                  </a:lnTo>
                  <a:lnTo>
                    <a:pt x="10826" y="229"/>
                  </a:lnTo>
                  <a:lnTo>
                    <a:pt x="10826" y="3152"/>
                  </a:lnTo>
                  <a:cubicBezTo>
                    <a:pt x="10641" y="3209"/>
                    <a:pt x="10584" y="3381"/>
                    <a:pt x="10584" y="3509"/>
                  </a:cubicBezTo>
                  <a:cubicBezTo>
                    <a:pt x="10584" y="3737"/>
                    <a:pt x="10698" y="3923"/>
                    <a:pt x="10940" y="3923"/>
                  </a:cubicBezTo>
                  <a:cubicBezTo>
                    <a:pt x="11112" y="3923"/>
                    <a:pt x="11297" y="3737"/>
                    <a:pt x="11297" y="3509"/>
                  </a:cubicBezTo>
                  <a:cubicBezTo>
                    <a:pt x="11297" y="3381"/>
                    <a:pt x="11183" y="3209"/>
                    <a:pt x="11054" y="3152"/>
                  </a:cubicBezTo>
                  <a:lnTo>
                    <a:pt x="11054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15"/>
            <p:cNvSpPr/>
            <p:nvPr/>
          </p:nvSpPr>
          <p:spPr>
            <a:xfrm rot="-5400000">
              <a:off x="1071705" y="3588601"/>
              <a:ext cx="1315930" cy="129101"/>
            </a:xfrm>
            <a:custGeom>
              <a:avLst/>
              <a:gdLst/>
              <a:ahLst/>
              <a:cxnLst/>
              <a:rect l="l" t="t" r="r" b="b"/>
              <a:pathLst>
                <a:path w="30253" h="2968" extrusionOk="0">
                  <a:moveTo>
                    <a:pt x="29839" y="1"/>
                  </a:moveTo>
                  <a:cubicBezTo>
                    <a:pt x="29725" y="1"/>
                    <a:pt x="29539" y="115"/>
                    <a:pt x="29482" y="229"/>
                  </a:cubicBezTo>
                  <a:lnTo>
                    <a:pt x="16760" y="229"/>
                  </a:lnTo>
                  <a:lnTo>
                    <a:pt x="14264" y="2725"/>
                  </a:lnTo>
                  <a:lnTo>
                    <a:pt x="1" y="2725"/>
                  </a:lnTo>
                  <a:lnTo>
                    <a:pt x="1" y="2967"/>
                  </a:lnTo>
                  <a:lnTo>
                    <a:pt x="14321" y="2967"/>
                  </a:lnTo>
                  <a:lnTo>
                    <a:pt x="16817" y="471"/>
                  </a:lnTo>
                  <a:lnTo>
                    <a:pt x="29482" y="471"/>
                  </a:lnTo>
                  <a:cubicBezTo>
                    <a:pt x="29539" y="642"/>
                    <a:pt x="29725" y="771"/>
                    <a:pt x="29839" y="771"/>
                  </a:cubicBezTo>
                  <a:cubicBezTo>
                    <a:pt x="30081" y="771"/>
                    <a:pt x="30252" y="585"/>
                    <a:pt x="30252" y="357"/>
                  </a:cubicBezTo>
                  <a:cubicBezTo>
                    <a:pt x="30252" y="172"/>
                    <a:pt x="30081" y="1"/>
                    <a:pt x="29839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15"/>
            <p:cNvSpPr/>
            <p:nvPr/>
          </p:nvSpPr>
          <p:spPr>
            <a:xfrm rot="-5400000">
              <a:off x="1008135" y="3602585"/>
              <a:ext cx="1253859" cy="163203"/>
            </a:xfrm>
            <a:custGeom>
              <a:avLst/>
              <a:gdLst/>
              <a:ahLst/>
              <a:cxnLst/>
              <a:rect l="l" t="t" r="r" b="b"/>
              <a:pathLst>
                <a:path w="28826" h="3752" extrusionOk="0">
                  <a:moveTo>
                    <a:pt x="28469" y="0"/>
                  </a:moveTo>
                  <a:cubicBezTo>
                    <a:pt x="28298" y="0"/>
                    <a:pt x="28170" y="129"/>
                    <a:pt x="28113" y="300"/>
                  </a:cubicBezTo>
                  <a:lnTo>
                    <a:pt x="16588" y="300"/>
                  </a:lnTo>
                  <a:lnTo>
                    <a:pt x="13322" y="3509"/>
                  </a:lnTo>
                  <a:lnTo>
                    <a:pt x="1" y="3509"/>
                  </a:lnTo>
                  <a:lnTo>
                    <a:pt x="1" y="3751"/>
                  </a:lnTo>
                  <a:lnTo>
                    <a:pt x="13436" y="3751"/>
                  </a:lnTo>
                  <a:lnTo>
                    <a:pt x="16703" y="542"/>
                  </a:lnTo>
                  <a:lnTo>
                    <a:pt x="28113" y="542"/>
                  </a:lnTo>
                  <a:cubicBezTo>
                    <a:pt x="28170" y="656"/>
                    <a:pt x="28298" y="785"/>
                    <a:pt x="28469" y="785"/>
                  </a:cubicBezTo>
                  <a:cubicBezTo>
                    <a:pt x="28655" y="785"/>
                    <a:pt x="28826" y="599"/>
                    <a:pt x="28826" y="428"/>
                  </a:cubicBezTo>
                  <a:cubicBezTo>
                    <a:pt x="28826" y="186"/>
                    <a:pt x="28655" y="0"/>
                    <a:pt x="28469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15"/>
            <p:cNvSpPr/>
            <p:nvPr/>
          </p:nvSpPr>
          <p:spPr>
            <a:xfrm rot="-5400000">
              <a:off x="911354" y="3681359"/>
              <a:ext cx="1109317" cy="150197"/>
            </a:xfrm>
            <a:custGeom>
              <a:avLst/>
              <a:gdLst/>
              <a:ahLst/>
              <a:cxnLst/>
              <a:rect l="l" t="t" r="r" b="b"/>
              <a:pathLst>
                <a:path w="25503" h="3453" extrusionOk="0">
                  <a:moveTo>
                    <a:pt x="25146" y="0"/>
                  </a:moveTo>
                  <a:cubicBezTo>
                    <a:pt x="24961" y="0"/>
                    <a:pt x="24847" y="57"/>
                    <a:pt x="24790" y="172"/>
                  </a:cubicBezTo>
                  <a:lnTo>
                    <a:pt x="16175" y="172"/>
                  </a:lnTo>
                  <a:lnTo>
                    <a:pt x="13493" y="2853"/>
                  </a:lnTo>
                  <a:lnTo>
                    <a:pt x="13493" y="243"/>
                  </a:lnTo>
                  <a:lnTo>
                    <a:pt x="1" y="243"/>
                  </a:lnTo>
                  <a:lnTo>
                    <a:pt x="1" y="471"/>
                  </a:lnTo>
                  <a:lnTo>
                    <a:pt x="13251" y="471"/>
                  </a:lnTo>
                  <a:lnTo>
                    <a:pt x="13251" y="3452"/>
                  </a:lnTo>
                  <a:lnTo>
                    <a:pt x="16289" y="414"/>
                  </a:lnTo>
                  <a:lnTo>
                    <a:pt x="24790" y="414"/>
                  </a:lnTo>
                  <a:cubicBezTo>
                    <a:pt x="24847" y="599"/>
                    <a:pt x="24961" y="714"/>
                    <a:pt x="25146" y="714"/>
                  </a:cubicBezTo>
                  <a:cubicBezTo>
                    <a:pt x="25374" y="714"/>
                    <a:pt x="25503" y="528"/>
                    <a:pt x="25503" y="357"/>
                  </a:cubicBezTo>
                  <a:cubicBezTo>
                    <a:pt x="25503" y="114"/>
                    <a:pt x="25374" y="0"/>
                    <a:pt x="2514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15"/>
            <p:cNvSpPr/>
            <p:nvPr/>
          </p:nvSpPr>
          <p:spPr>
            <a:xfrm rot="-5400000">
              <a:off x="862332" y="3518809"/>
              <a:ext cx="1398445" cy="186169"/>
            </a:xfrm>
            <a:custGeom>
              <a:avLst/>
              <a:gdLst/>
              <a:ahLst/>
              <a:cxnLst/>
              <a:rect l="l" t="t" r="r" b="b"/>
              <a:pathLst>
                <a:path w="32150" h="4280" extrusionOk="0">
                  <a:moveTo>
                    <a:pt x="1" y="0"/>
                  </a:moveTo>
                  <a:lnTo>
                    <a:pt x="1" y="243"/>
                  </a:lnTo>
                  <a:lnTo>
                    <a:pt x="11539" y="243"/>
                  </a:lnTo>
                  <a:lnTo>
                    <a:pt x="11539" y="4279"/>
                  </a:lnTo>
                  <a:lnTo>
                    <a:pt x="13137" y="4279"/>
                  </a:lnTo>
                  <a:lnTo>
                    <a:pt x="16460" y="956"/>
                  </a:lnTo>
                  <a:lnTo>
                    <a:pt x="31436" y="956"/>
                  </a:lnTo>
                  <a:cubicBezTo>
                    <a:pt x="31507" y="1070"/>
                    <a:pt x="31621" y="1127"/>
                    <a:pt x="31793" y="1127"/>
                  </a:cubicBezTo>
                  <a:cubicBezTo>
                    <a:pt x="31978" y="1127"/>
                    <a:pt x="32149" y="1013"/>
                    <a:pt x="32149" y="770"/>
                  </a:cubicBezTo>
                  <a:cubicBezTo>
                    <a:pt x="32149" y="599"/>
                    <a:pt x="31978" y="414"/>
                    <a:pt x="31793" y="414"/>
                  </a:cubicBezTo>
                  <a:cubicBezTo>
                    <a:pt x="31621" y="414"/>
                    <a:pt x="31436" y="528"/>
                    <a:pt x="31436" y="713"/>
                  </a:cubicBezTo>
                  <a:lnTo>
                    <a:pt x="16403" y="713"/>
                  </a:lnTo>
                  <a:lnTo>
                    <a:pt x="13023" y="4037"/>
                  </a:lnTo>
                  <a:lnTo>
                    <a:pt x="11768" y="4037"/>
                  </a:lnTo>
                  <a:lnTo>
                    <a:pt x="1176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15"/>
            <p:cNvSpPr/>
            <p:nvPr/>
          </p:nvSpPr>
          <p:spPr>
            <a:xfrm rot="-5400000">
              <a:off x="868857" y="3571876"/>
              <a:ext cx="1302881" cy="175599"/>
            </a:xfrm>
            <a:custGeom>
              <a:avLst/>
              <a:gdLst/>
              <a:ahLst/>
              <a:cxnLst/>
              <a:rect l="l" t="t" r="r" b="b"/>
              <a:pathLst>
                <a:path w="29953" h="4037" extrusionOk="0">
                  <a:moveTo>
                    <a:pt x="1" y="0"/>
                  </a:moveTo>
                  <a:lnTo>
                    <a:pt x="1" y="228"/>
                  </a:lnTo>
                  <a:lnTo>
                    <a:pt x="12310" y="228"/>
                  </a:lnTo>
                  <a:lnTo>
                    <a:pt x="12310" y="4036"/>
                  </a:lnTo>
                  <a:lnTo>
                    <a:pt x="13137" y="4036"/>
                  </a:lnTo>
                  <a:lnTo>
                    <a:pt x="16403" y="770"/>
                  </a:lnTo>
                  <a:lnTo>
                    <a:pt x="29183" y="770"/>
                  </a:lnTo>
                  <a:cubicBezTo>
                    <a:pt x="29240" y="941"/>
                    <a:pt x="29425" y="1070"/>
                    <a:pt x="29539" y="1070"/>
                  </a:cubicBezTo>
                  <a:cubicBezTo>
                    <a:pt x="29782" y="1070"/>
                    <a:pt x="29953" y="884"/>
                    <a:pt x="29953" y="642"/>
                  </a:cubicBezTo>
                  <a:cubicBezTo>
                    <a:pt x="29953" y="471"/>
                    <a:pt x="29782" y="285"/>
                    <a:pt x="29539" y="285"/>
                  </a:cubicBezTo>
                  <a:cubicBezTo>
                    <a:pt x="29425" y="285"/>
                    <a:pt x="29240" y="414"/>
                    <a:pt x="29183" y="528"/>
                  </a:cubicBezTo>
                  <a:lnTo>
                    <a:pt x="16289" y="528"/>
                  </a:lnTo>
                  <a:lnTo>
                    <a:pt x="13023" y="3794"/>
                  </a:lnTo>
                  <a:lnTo>
                    <a:pt x="12538" y="3794"/>
                  </a:lnTo>
                  <a:lnTo>
                    <a:pt x="1253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1" name="Google Shape;411;p15"/>
          <p:cNvGrpSpPr/>
          <p:nvPr/>
        </p:nvGrpSpPr>
        <p:grpSpPr>
          <a:xfrm>
            <a:off x="7548076" y="3920250"/>
            <a:ext cx="882709" cy="3171055"/>
            <a:chOff x="8623429" y="2586962"/>
            <a:chExt cx="478381" cy="1718543"/>
          </a:xfrm>
        </p:grpSpPr>
        <p:sp>
          <p:nvSpPr>
            <p:cNvPr id="412" name="Google Shape;412;p15"/>
            <p:cNvSpPr/>
            <p:nvPr/>
          </p:nvSpPr>
          <p:spPr>
            <a:xfrm rot="-5400000">
              <a:off x="8267028" y="3481249"/>
              <a:ext cx="1527458" cy="121054"/>
            </a:xfrm>
            <a:custGeom>
              <a:avLst/>
              <a:gdLst/>
              <a:ahLst/>
              <a:cxnLst/>
              <a:rect l="l" t="t" r="r" b="b"/>
              <a:pathLst>
                <a:path w="35116" h="2783" extrusionOk="0">
                  <a:moveTo>
                    <a:pt x="18185" y="1"/>
                  </a:moveTo>
                  <a:lnTo>
                    <a:pt x="15917" y="2254"/>
                  </a:lnTo>
                  <a:lnTo>
                    <a:pt x="0" y="2254"/>
                  </a:lnTo>
                  <a:lnTo>
                    <a:pt x="0" y="2497"/>
                  </a:lnTo>
                  <a:lnTo>
                    <a:pt x="16046" y="2497"/>
                  </a:lnTo>
                  <a:lnTo>
                    <a:pt x="18299" y="229"/>
                  </a:lnTo>
                  <a:lnTo>
                    <a:pt x="22878" y="229"/>
                  </a:lnTo>
                  <a:lnTo>
                    <a:pt x="25131" y="2497"/>
                  </a:lnTo>
                  <a:lnTo>
                    <a:pt x="34402" y="2497"/>
                  </a:lnTo>
                  <a:cubicBezTo>
                    <a:pt x="34459" y="2668"/>
                    <a:pt x="34588" y="2782"/>
                    <a:pt x="34759" y="2782"/>
                  </a:cubicBezTo>
                  <a:cubicBezTo>
                    <a:pt x="35001" y="2782"/>
                    <a:pt x="35115" y="2611"/>
                    <a:pt x="35115" y="2368"/>
                  </a:cubicBezTo>
                  <a:cubicBezTo>
                    <a:pt x="35115" y="2197"/>
                    <a:pt x="35001" y="2012"/>
                    <a:pt x="34759" y="2012"/>
                  </a:cubicBezTo>
                  <a:cubicBezTo>
                    <a:pt x="34588" y="2012"/>
                    <a:pt x="34459" y="2140"/>
                    <a:pt x="34402" y="2254"/>
                  </a:cubicBezTo>
                  <a:lnTo>
                    <a:pt x="25245" y="2254"/>
                  </a:lnTo>
                  <a:lnTo>
                    <a:pt x="22935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15"/>
            <p:cNvSpPr/>
            <p:nvPr/>
          </p:nvSpPr>
          <p:spPr>
            <a:xfrm rot="-5400000">
              <a:off x="8122184" y="3470418"/>
              <a:ext cx="1506971" cy="163203"/>
            </a:xfrm>
            <a:custGeom>
              <a:avLst/>
              <a:gdLst/>
              <a:ahLst/>
              <a:cxnLst/>
              <a:rect l="l" t="t" r="r" b="b"/>
              <a:pathLst>
                <a:path w="34645" h="3752" extrusionOk="0">
                  <a:moveTo>
                    <a:pt x="14135" y="0"/>
                  </a:moveTo>
                  <a:lnTo>
                    <a:pt x="14135" y="3509"/>
                  </a:lnTo>
                  <a:lnTo>
                    <a:pt x="0" y="3509"/>
                  </a:lnTo>
                  <a:lnTo>
                    <a:pt x="0" y="3751"/>
                  </a:lnTo>
                  <a:lnTo>
                    <a:pt x="14377" y="3751"/>
                  </a:lnTo>
                  <a:lnTo>
                    <a:pt x="14377" y="243"/>
                  </a:lnTo>
                  <a:lnTo>
                    <a:pt x="24832" y="243"/>
                  </a:lnTo>
                  <a:lnTo>
                    <a:pt x="27684" y="3095"/>
                  </a:lnTo>
                  <a:lnTo>
                    <a:pt x="33874" y="3095"/>
                  </a:lnTo>
                  <a:cubicBezTo>
                    <a:pt x="33931" y="3209"/>
                    <a:pt x="34103" y="3338"/>
                    <a:pt x="34231" y="3338"/>
                  </a:cubicBezTo>
                  <a:cubicBezTo>
                    <a:pt x="34459" y="3338"/>
                    <a:pt x="34645" y="3152"/>
                    <a:pt x="34645" y="2910"/>
                  </a:cubicBezTo>
                  <a:cubicBezTo>
                    <a:pt x="34645" y="2739"/>
                    <a:pt x="34459" y="2553"/>
                    <a:pt x="34231" y="2553"/>
                  </a:cubicBezTo>
                  <a:cubicBezTo>
                    <a:pt x="34046" y="2553"/>
                    <a:pt x="33931" y="2682"/>
                    <a:pt x="33874" y="2853"/>
                  </a:cubicBezTo>
                  <a:lnTo>
                    <a:pt x="27741" y="2853"/>
                  </a:lnTo>
                  <a:lnTo>
                    <a:pt x="24960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15"/>
            <p:cNvSpPr/>
            <p:nvPr/>
          </p:nvSpPr>
          <p:spPr>
            <a:xfrm rot="-5400000">
              <a:off x="8039648" y="3426986"/>
              <a:ext cx="1578959" cy="178079"/>
            </a:xfrm>
            <a:custGeom>
              <a:avLst/>
              <a:gdLst/>
              <a:ahLst/>
              <a:cxnLst/>
              <a:rect l="l" t="t" r="r" b="b"/>
              <a:pathLst>
                <a:path w="36300" h="4094" extrusionOk="0">
                  <a:moveTo>
                    <a:pt x="13193" y="0"/>
                  </a:moveTo>
                  <a:lnTo>
                    <a:pt x="13193" y="3866"/>
                  </a:lnTo>
                  <a:lnTo>
                    <a:pt x="0" y="3866"/>
                  </a:lnTo>
                  <a:lnTo>
                    <a:pt x="0" y="4094"/>
                  </a:lnTo>
                  <a:lnTo>
                    <a:pt x="13421" y="4094"/>
                  </a:lnTo>
                  <a:lnTo>
                    <a:pt x="13421" y="228"/>
                  </a:lnTo>
                  <a:lnTo>
                    <a:pt x="25488" y="228"/>
                  </a:lnTo>
                  <a:lnTo>
                    <a:pt x="28397" y="3152"/>
                  </a:lnTo>
                  <a:lnTo>
                    <a:pt x="35586" y="3152"/>
                  </a:lnTo>
                  <a:cubicBezTo>
                    <a:pt x="35657" y="3266"/>
                    <a:pt x="35771" y="3381"/>
                    <a:pt x="35942" y="3381"/>
                  </a:cubicBezTo>
                  <a:cubicBezTo>
                    <a:pt x="36185" y="3381"/>
                    <a:pt x="36299" y="3266"/>
                    <a:pt x="36299" y="3024"/>
                  </a:cubicBezTo>
                  <a:cubicBezTo>
                    <a:pt x="36299" y="2853"/>
                    <a:pt x="36185" y="2667"/>
                    <a:pt x="35942" y="2667"/>
                  </a:cubicBezTo>
                  <a:cubicBezTo>
                    <a:pt x="35771" y="2667"/>
                    <a:pt x="35657" y="2724"/>
                    <a:pt x="35586" y="2910"/>
                  </a:cubicBezTo>
                  <a:lnTo>
                    <a:pt x="28454" y="2910"/>
                  </a:lnTo>
                  <a:lnTo>
                    <a:pt x="25602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15"/>
            <p:cNvSpPr/>
            <p:nvPr/>
          </p:nvSpPr>
          <p:spPr>
            <a:xfrm rot="-5400000">
              <a:off x="8073163" y="3501432"/>
              <a:ext cx="1413930" cy="194216"/>
            </a:xfrm>
            <a:custGeom>
              <a:avLst/>
              <a:gdLst/>
              <a:ahLst/>
              <a:cxnLst/>
              <a:rect l="l" t="t" r="r" b="b"/>
              <a:pathLst>
                <a:path w="32506" h="4465" extrusionOk="0">
                  <a:moveTo>
                    <a:pt x="12238" y="0"/>
                  </a:moveTo>
                  <a:lnTo>
                    <a:pt x="12238" y="4222"/>
                  </a:lnTo>
                  <a:lnTo>
                    <a:pt x="0" y="4222"/>
                  </a:lnTo>
                  <a:lnTo>
                    <a:pt x="0" y="4464"/>
                  </a:lnTo>
                  <a:lnTo>
                    <a:pt x="12480" y="4464"/>
                  </a:lnTo>
                  <a:lnTo>
                    <a:pt x="12480" y="243"/>
                  </a:lnTo>
                  <a:lnTo>
                    <a:pt x="26258" y="243"/>
                  </a:lnTo>
                  <a:lnTo>
                    <a:pt x="29353" y="3323"/>
                  </a:lnTo>
                  <a:lnTo>
                    <a:pt x="31792" y="3323"/>
                  </a:lnTo>
                  <a:cubicBezTo>
                    <a:pt x="31849" y="3452"/>
                    <a:pt x="31963" y="3566"/>
                    <a:pt x="32149" y="3566"/>
                  </a:cubicBezTo>
                  <a:cubicBezTo>
                    <a:pt x="32377" y="3566"/>
                    <a:pt x="32505" y="3395"/>
                    <a:pt x="32505" y="3209"/>
                  </a:cubicBezTo>
                  <a:cubicBezTo>
                    <a:pt x="32505" y="2967"/>
                    <a:pt x="32377" y="2796"/>
                    <a:pt x="32149" y="2796"/>
                  </a:cubicBezTo>
                  <a:cubicBezTo>
                    <a:pt x="31963" y="2796"/>
                    <a:pt x="31849" y="2910"/>
                    <a:pt x="31792" y="3095"/>
                  </a:cubicBezTo>
                  <a:lnTo>
                    <a:pt x="29467" y="3095"/>
                  </a:lnTo>
                  <a:lnTo>
                    <a:pt x="26386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15"/>
            <p:cNvSpPr/>
            <p:nvPr/>
          </p:nvSpPr>
          <p:spPr>
            <a:xfrm rot="-5400000">
              <a:off x="8472362" y="4017291"/>
              <a:ext cx="439281" cy="137148"/>
            </a:xfrm>
            <a:custGeom>
              <a:avLst/>
              <a:gdLst/>
              <a:ahLst/>
              <a:cxnLst/>
              <a:rect l="l" t="t" r="r" b="b"/>
              <a:pathLst>
                <a:path w="10099" h="3153" extrusionOk="0">
                  <a:moveTo>
                    <a:pt x="9742" y="1"/>
                  </a:moveTo>
                  <a:cubicBezTo>
                    <a:pt x="9499" y="1"/>
                    <a:pt x="9328" y="186"/>
                    <a:pt x="9328" y="357"/>
                  </a:cubicBezTo>
                  <a:cubicBezTo>
                    <a:pt x="9328" y="543"/>
                    <a:pt x="9442" y="714"/>
                    <a:pt x="9628" y="714"/>
                  </a:cubicBezTo>
                  <a:lnTo>
                    <a:pt x="9628" y="2910"/>
                  </a:lnTo>
                  <a:lnTo>
                    <a:pt x="0" y="2910"/>
                  </a:lnTo>
                  <a:lnTo>
                    <a:pt x="0" y="3153"/>
                  </a:lnTo>
                  <a:lnTo>
                    <a:pt x="9856" y="3153"/>
                  </a:lnTo>
                  <a:lnTo>
                    <a:pt x="9856" y="714"/>
                  </a:lnTo>
                  <a:cubicBezTo>
                    <a:pt x="9984" y="714"/>
                    <a:pt x="10098" y="543"/>
                    <a:pt x="10098" y="357"/>
                  </a:cubicBezTo>
                  <a:cubicBezTo>
                    <a:pt x="10098" y="186"/>
                    <a:pt x="9913" y="1"/>
                    <a:pt x="9742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15"/>
            <p:cNvSpPr/>
            <p:nvPr/>
          </p:nvSpPr>
          <p:spPr>
            <a:xfrm rot="-5400000">
              <a:off x="8472688" y="3978513"/>
              <a:ext cx="477733" cy="176252"/>
            </a:xfrm>
            <a:custGeom>
              <a:avLst/>
              <a:gdLst/>
              <a:ahLst/>
              <a:cxnLst/>
              <a:rect l="l" t="t" r="r" b="b"/>
              <a:pathLst>
                <a:path w="10983" h="4052" extrusionOk="0">
                  <a:moveTo>
                    <a:pt x="10569" y="1"/>
                  </a:moveTo>
                  <a:cubicBezTo>
                    <a:pt x="10398" y="1"/>
                    <a:pt x="10212" y="186"/>
                    <a:pt x="10212" y="357"/>
                  </a:cubicBezTo>
                  <a:cubicBezTo>
                    <a:pt x="10212" y="543"/>
                    <a:pt x="10341" y="714"/>
                    <a:pt x="10455" y="714"/>
                  </a:cubicBezTo>
                  <a:lnTo>
                    <a:pt x="10455" y="3809"/>
                  </a:lnTo>
                  <a:lnTo>
                    <a:pt x="0" y="3809"/>
                  </a:lnTo>
                  <a:lnTo>
                    <a:pt x="0" y="4052"/>
                  </a:lnTo>
                  <a:lnTo>
                    <a:pt x="10697" y="4052"/>
                  </a:lnTo>
                  <a:lnTo>
                    <a:pt x="10697" y="714"/>
                  </a:lnTo>
                  <a:cubicBezTo>
                    <a:pt x="10868" y="714"/>
                    <a:pt x="10983" y="543"/>
                    <a:pt x="10983" y="357"/>
                  </a:cubicBezTo>
                  <a:cubicBezTo>
                    <a:pt x="10983" y="186"/>
                    <a:pt x="10811" y="1"/>
                    <a:pt x="10569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15"/>
            <p:cNvSpPr/>
            <p:nvPr/>
          </p:nvSpPr>
          <p:spPr>
            <a:xfrm rot="-5400000">
              <a:off x="8182970" y="3430727"/>
              <a:ext cx="1620499" cy="129057"/>
            </a:xfrm>
            <a:custGeom>
              <a:avLst/>
              <a:gdLst/>
              <a:ahLst/>
              <a:cxnLst/>
              <a:rect l="l" t="t" r="r" b="b"/>
              <a:pathLst>
                <a:path w="37255" h="2967" extrusionOk="0">
                  <a:moveTo>
                    <a:pt x="17700" y="0"/>
                  </a:moveTo>
                  <a:lnTo>
                    <a:pt x="15261" y="2382"/>
                  </a:lnTo>
                  <a:lnTo>
                    <a:pt x="0" y="2382"/>
                  </a:lnTo>
                  <a:lnTo>
                    <a:pt x="0" y="2610"/>
                  </a:lnTo>
                  <a:lnTo>
                    <a:pt x="15390" y="2610"/>
                  </a:lnTo>
                  <a:lnTo>
                    <a:pt x="17829" y="243"/>
                  </a:lnTo>
                  <a:lnTo>
                    <a:pt x="23462" y="243"/>
                  </a:lnTo>
                  <a:lnTo>
                    <a:pt x="26030" y="2739"/>
                  </a:lnTo>
                  <a:lnTo>
                    <a:pt x="36484" y="2739"/>
                  </a:lnTo>
                  <a:cubicBezTo>
                    <a:pt x="36542" y="2910"/>
                    <a:pt x="36727" y="2967"/>
                    <a:pt x="36841" y="2967"/>
                  </a:cubicBezTo>
                  <a:cubicBezTo>
                    <a:pt x="37084" y="2967"/>
                    <a:pt x="37255" y="2853"/>
                    <a:pt x="37255" y="2610"/>
                  </a:cubicBezTo>
                  <a:cubicBezTo>
                    <a:pt x="37255" y="2382"/>
                    <a:pt x="37084" y="2254"/>
                    <a:pt x="36841" y="2254"/>
                  </a:cubicBezTo>
                  <a:cubicBezTo>
                    <a:pt x="36727" y="2254"/>
                    <a:pt x="36542" y="2311"/>
                    <a:pt x="36484" y="2496"/>
                  </a:cubicBezTo>
                  <a:lnTo>
                    <a:pt x="26087" y="2496"/>
                  </a:lnTo>
                  <a:lnTo>
                    <a:pt x="23591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15"/>
            <p:cNvSpPr/>
            <p:nvPr/>
          </p:nvSpPr>
          <p:spPr>
            <a:xfrm rot="-5400000">
              <a:off x="8089908" y="3371157"/>
              <a:ext cx="1718543" cy="150153"/>
            </a:xfrm>
            <a:custGeom>
              <a:avLst/>
              <a:gdLst/>
              <a:ahLst/>
              <a:cxnLst/>
              <a:rect l="l" t="t" r="r" b="b"/>
              <a:pathLst>
                <a:path w="39509" h="3452" extrusionOk="0">
                  <a:moveTo>
                    <a:pt x="17344" y="0"/>
                  </a:moveTo>
                  <a:lnTo>
                    <a:pt x="14620" y="2681"/>
                  </a:lnTo>
                  <a:lnTo>
                    <a:pt x="0" y="2681"/>
                  </a:lnTo>
                  <a:lnTo>
                    <a:pt x="0" y="2924"/>
                  </a:lnTo>
                  <a:lnTo>
                    <a:pt x="14734" y="2924"/>
                  </a:lnTo>
                  <a:lnTo>
                    <a:pt x="17401" y="243"/>
                  </a:lnTo>
                  <a:lnTo>
                    <a:pt x="24062" y="243"/>
                  </a:lnTo>
                  <a:lnTo>
                    <a:pt x="27028" y="3152"/>
                  </a:lnTo>
                  <a:lnTo>
                    <a:pt x="38738" y="3152"/>
                  </a:lnTo>
                  <a:cubicBezTo>
                    <a:pt x="38795" y="3338"/>
                    <a:pt x="38980" y="3452"/>
                    <a:pt x="39095" y="3452"/>
                  </a:cubicBezTo>
                  <a:cubicBezTo>
                    <a:pt x="39337" y="3452"/>
                    <a:pt x="39508" y="3281"/>
                    <a:pt x="39508" y="3038"/>
                  </a:cubicBezTo>
                  <a:cubicBezTo>
                    <a:pt x="39508" y="2853"/>
                    <a:pt x="39337" y="2681"/>
                    <a:pt x="39095" y="2681"/>
                  </a:cubicBezTo>
                  <a:cubicBezTo>
                    <a:pt x="38980" y="2681"/>
                    <a:pt x="38795" y="2796"/>
                    <a:pt x="38738" y="2924"/>
                  </a:cubicBezTo>
                  <a:lnTo>
                    <a:pt x="27157" y="2924"/>
                  </a:lnTo>
                  <a:lnTo>
                    <a:pt x="24176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15"/>
            <p:cNvSpPr/>
            <p:nvPr/>
          </p:nvSpPr>
          <p:spPr>
            <a:xfrm rot="-5400000">
              <a:off x="8069444" y="3539297"/>
              <a:ext cx="1330763" cy="201654"/>
            </a:xfrm>
            <a:custGeom>
              <a:avLst/>
              <a:gdLst/>
              <a:ahLst/>
              <a:cxnLst/>
              <a:rect l="l" t="t" r="r" b="b"/>
              <a:pathLst>
                <a:path w="30594" h="4636" extrusionOk="0">
                  <a:moveTo>
                    <a:pt x="11282" y="0"/>
                  </a:moveTo>
                  <a:lnTo>
                    <a:pt x="11282" y="4393"/>
                  </a:lnTo>
                  <a:lnTo>
                    <a:pt x="0" y="4393"/>
                  </a:lnTo>
                  <a:lnTo>
                    <a:pt x="0" y="4636"/>
                  </a:lnTo>
                  <a:lnTo>
                    <a:pt x="11524" y="4636"/>
                  </a:lnTo>
                  <a:lnTo>
                    <a:pt x="11524" y="243"/>
                  </a:lnTo>
                  <a:lnTo>
                    <a:pt x="26914" y="243"/>
                  </a:lnTo>
                  <a:lnTo>
                    <a:pt x="29881" y="3152"/>
                  </a:lnTo>
                  <a:cubicBezTo>
                    <a:pt x="29824" y="3209"/>
                    <a:pt x="29824" y="3267"/>
                    <a:pt x="29824" y="3324"/>
                  </a:cubicBezTo>
                  <a:cubicBezTo>
                    <a:pt x="29824" y="3566"/>
                    <a:pt x="30009" y="3737"/>
                    <a:pt x="30180" y="3737"/>
                  </a:cubicBezTo>
                  <a:cubicBezTo>
                    <a:pt x="30423" y="3737"/>
                    <a:pt x="30594" y="3566"/>
                    <a:pt x="30594" y="3324"/>
                  </a:cubicBezTo>
                  <a:cubicBezTo>
                    <a:pt x="30594" y="3152"/>
                    <a:pt x="30423" y="2967"/>
                    <a:pt x="30180" y="2967"/>
                  </a:cubicBezTo>
                  <a:cubicBezTo>
                    <a:pt x="30123" y="2967"/>
                    <a:pt x="30123" y="2967"/>
                    <a:pt x="30066" y="3024"/>
                  </a:cubicBezTo>
                  <a:lnTo>
                    <a:pt x="2702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15"/>
            <p:cNvSpPr/>
            <p:nvPr/>
          </p:nvSpPr>
          <p:spPr>
            <a:xfrm rot="-5400000">
              <a:off x="8940152" y="3389472"/>
              <a:ext cx="230232" cy="93085"/>
            </a:xfrm>
            <a:custGeom>
              <a:avLst/>
              <a:gdLst/>
              <a:ahLst/>
              <a:cxnLst/>
              <a:rect l="l" t="t" r="r" b="b"/>
              <a:pathLst>
                <a:path w="5293" h="2140" extrusionOk="0">
                  <a:moveTo>
                    <a:pt x="4879" y="0"/>
                  </a:moveTo>
                  <a:cubicBezTo>
                    <a:pt x="4765" y="0"/>
                    <a:pt x="4579" y="114"/>
                    <a:pt x="4522" y="243"/>
                  </a:cubicBezTo>
                  <a:lnTo>
                    <a:pt x="1912" y="243"/>
                  </a:lnTo>
                  <a:lnTo>
                    <a:pt x="1" y="2140"/>
                  </a:lnTo>
                  <a:lnTo>
                    <a:pt x="357" y="2140"/>
                  </a:lnTo>
                  <a:lnTo>
                    <a:pt x="2026" y="471"/>
                  </a:lnTo>
                  <a:lnTo>
                    <a:pt x="4522" y="471"/>
                  </a:lnTo>
                  <a:cubicBezTo>
                    <a:pt x="4579" y="656"/>
                    <a:pt x="4765" y="770"/>
                    <a:pt x="4879" y="770"/>
                  </a:cubicBezTo>
                  <a:cubicBezTo>
                    <a:pt x="5121" y="770"/>
                    <a:pt x="5292" y="599"/>
                    <a:pt x="5292" y="357"/>
                  </a:cubicBezTo>
                  <a:cubicBezTo>
                    <a:pt x="5292" y="186"/>
                    <a:pt x="5121" y="0"/>
                    <a:pt x="4879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15"/>
            <p:cNvSpPr/>
            <p:nvPr/>
          </p:nvSpPr>
          <p:spPr>
            <a:xfrm rot="-5400000">
              <a:off x="8976450" y="3345735"/>
              <a:ext cx="196696" cy="54024"/>
            </a:xfrm>
            <a:custGeom>
              <a:avLst/>
              <a:gdLst/>
              <a:ahLst/>
              <a:cxnLst/>
              <a:rect l="l" t="t" r="r" b="b"/>
              <a:pathLst>
                <a:path w="4522" h="1242" extrusionOk="0">
                  <a:moveTo>
                    <a:pt x="4165" y="1"/>
                  </a:moveTo>
                  <a:cubicBezTo>
                    <a:pt x="3994" y="1"/>
                    <a:pt x="3866" y="115"/>
                    <a:pt x="3809" y="229"/>
                  </a:cubicBezTo>
                  <a:lnTo>
                    <a:pt x="1013" y="229"/>
                  </a:lnTo>
                  <a:lnTo>
                    <a:pt x="1" y="1242"/>
                  </a:lnTo>
                  <a:lnTo>
                    <a:pt x="357" y="1242"/>
                  </a:lnTo>
                  <a:lnTo>
                    <a:pt x="1142" y="471"/>
                  </a:lnTo>
                  <a:lnTo>
                    <a:pt x="3809" y="471"/>
                  </a:lnTo>
                  <a:cubicBezTo>
                    <a:pt x="3866" y="642"/>
                    <a:pt x="3994" y="771"/>
                    <a:pt x="4165" y="771"/>
                  </a:cubicBezTo>
                  <a:cubicBezTo>
                    <a:pt x="4351" y="771"/>
                    <a:pt x="4522" y="585"/>
                    <a:pt x="4522" y="357"/>
                  </a:cubicBezTo>
                  <a:cubicBezTo>
                    <a:pt x="4522" y="172"/>
                    <a:pt x="4351" y="1"/>
                    <a:pt x="4165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3" name="Google Shape;423;p15"/>
          <p:cNvGrpSpPr/>
          <p:nvPr/>
        </p:nvGrpSpPr>
        <p:grpSpPr>
          <a:xfrm>
            <a:off x="1885691" y="4025467"/>
            <a:ext cx="771581" cy="2505661"/>
            <a:chOff x="6278982" y="2751992"/>
            <a:chExt cx="478381" cy="1553513"/>
          </a:xfrm>
        </p:grpSpPr>
        <p:sp>
          <p:nvSpPr>
            <p:cNvPr id="424" name="Google Shape;424;p15"/>
            <p:cNvSpPr/>
            <p:nvPr/>
          </p:nvSpPr>
          <p:spPr>
            <a:xfrm rot="-5400000">
              <a:off x="6192439" y="3740581"/>
              <a:ext cx="1059686" cy="70161"/>
            </a:xfrm>
            <a:custGeom>
              <a:avLst/>
              <a:gdLst/>
              <a:ahLst/>
              <a:cxnLst/>
              <a:rect l="l" t="t" r="r" b="b"/>
              <a:pathLst>
                <a:path w="24362" h="1613" extrusionOk="0">
                  <a:moveTo>
                    <a:pt x="0" y="0"/>
                  </a:moveTo>
                  <a:lnTo>
                    <a:pt x="0" y="243"/>
                  </a:lnTo>
                  <a:lnTo>
                    <a:pt x="15917" y="243"/>
                  </a:lnTo>
                  <a:lnTo>
                    <a:pt x="17173" y="1313"/>
                  </a:lnTo>
                  <a:lnTo>
                    <a:pt x="23648" y="1313"/>
                  </a:lnTo>
                  <a:cubicBezTo>
                    <a:pt x="23705" y="1498"/>
                    <a:pt x="23819" y="1612"/>
                    <a:pt x="24004" y="1612"/>
                  </a:cubicBezTo>
                  <a:cubicBezTo>
                    <a:pt x="24176" y="1612"/>
                    <a:pt x="24361" y="1427"/>
                    <a:pt x="24361" y="1199"/>
                  </a:cubicBezTo>
                  <a:cubicBezTo>
                    <a:pt x="24361" y="1013"/>
                    <a:pt x="24176" y="842"/>
                    <a:pt x="24004" y="842"/>
                  </a:cubicBezTo>
                  <a:cubicBezTo>
                    <a:pt x="23819" y="842"/>
                    <a:pt x="23705" y="956"/>
                    <a:pt x="23648" y="1070"/>
                  </a:cubicBezTo>
                  <a:lnTo>
                    <a:pt x="17230" y="1070"/>
                  </a:lnTo>
                  <a:lnTo>
                    <a:pt x="15975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15"/>
            <p:cNvSpPr/>
            <p:nvPr/>
          </p:nvSpPr>
          <p:spPr>
            <a:xfrm rot="-5400000">
              <a:off x="6010359" y="3607522"/>
              <a:ext cx="1325804" cy="70161"/>
            </a:xfrm>
            <a:custGeom>
              <a:avLst/>
              <a:gdLst/>
              <a:ahLst/>
              <a:cxnLst/>
              <a:rect l="l" t="t" r="r" b="b"/>
              <a:pathLst>
                <a:path w="30480" h="1613" extrusionOk="0">
                  <a:moveTo>
                    <a:pt x="0" y="1"/>
                  </a:moveTo>
                  <a:lnTo>
                    <a:pt x="0" y="243"/>
                  </a:lnTo>
                  <a:lnTo>
                    <a:pt x="17173" y="243"/>
                  </a:lnTo>
                  <a:lnTo>
                    <a:pt x="18242" y="1370"/>
                  </a:lnTo>
                  <a:lnTo>
                    <a:pt x="29710" y="1370"/>
                  </a:lnTo>
                  <a:cubicBezTo>
                    <a:pt x="29767" y="1484"/>
                    <a:pt x="29952" y="1612"/>
                    <a:pt x="30066" y="1612"/>
                  </a:cubicBezTo>
                  <a:cubicBezTo>
                    <a:pt x="30309" y="1612"/>
                    <a:pt x="30480" y="1427"/>
                    <a:pt x="30480" y="1256"/>
                  </a:cubicBezTo>
                  <a:cubicBezTo>
                    <a:pt x="30480" y="1013"/>
                    <a:pt x="30309" y="842"/>
                    <a:pt x="30066" y="842"/>
                  </a:cubicBezTo>
                  <a:cubicBezTo>
                    <a:pt x="29952" y="842"/>
                    <a:pt x="29767" y="956"/>
                    <a:pt x="29710" y="1127"/>
                  </a:cubicBezTo>
                  <a:lnTo>
                    <a:pt x="18356" y="1127"/>
                  </a:lnTo>
                  <a:lnTo>
                    <a:pt x="17230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15"/>
            <p:cNvSpPr/>
            <p:nvPr/>
          </p:nvSpPr>
          <p:spPr>
            <a:xfrm rot="-5400000">
              <a:off x="6022147" y="3665853"/>
              <a:ext cx="1214755" cy="64550"/>
            </a:xfrm>
            <a:custGeom>
              <a:avLst/>
              <a:gdLst/>
              <a:ahLst/>
              <a:cxnLst/>
              <a:rect l="l" t="t" r="r" b="b"/>
              <a:pathLst>
                <a:path w="27927" h="1484" extrusionOk="0">
                  <a:moveTo>
                    <a:pt x="0" y="0"/>
                  </a:moveTo>
                  <a:lnTo>
                    <a:pt x="0" y="229"/>
                  </a:lnTo>
                  <a:lnTo>
                    <a:pt x="17943" y="229"/>
                  </a:lnTo>
                  <a:lnTo>
                    <a:pt x="18898" y="1241"/>
                  </a:lnTo>
                  <a:lnTo>
                    <a:pt x="27157" y="1241"/>
                  </a:lnTo>
                  <a:cubicBezTo>
                    <a:pt x="27214" y="1427"/>
                    <a:pt x="27385" y="1484"/>
                    <a:pt x="27513" y="1484"/>
                  </a:cubicBezTo>
                  <a:cubicBezTo>
                    <a:pt x="27741" y="1484"/>
                    <a:pt x="27927" y="1298"/>
                    <a:pt x="27927" y="1127"/>
                  </a:cubicBezTo>
                  <a:cubicBezTo>
                    <a:pt x="27927" y="885"/>
                    <a:pt x="27741" y="771"/>
                    <a:pt x="27513" y="771"/>
                  </a:cubicBezTo>
                  <a:cubicBezTo>
                    <a:pt x="27385" y="771"/>
                    <a:pt x="27214" y="828"/>
                    <a:pt x="27157" y="999"/>
                  </a:cubicBezTo>
                  <a:lnTo>
                    <a:pt x="19012" y="999"/>
                  </a:lnTo>
                  <a:lnTo>
                    <a:pt x="18000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15"/>
            <p:cNvSpPr/>
            <p:nvPr/>
          </p:nvSpPr>
          <p:spPr>
            <a:xfrm rot="-5400000">
              <a:off x="5843461" y="3619310"/>
              <a:ext cx="1279305" cy="93085"/>
            </a:xfrm>
            <a:custGeom>
              <a:avLst/>
              <a:gdLst/>
              <a:ahLst/>
              <a:cxnLst/>
              <a:rect l="l" t="t" r="r" b="b"/>
              <a:pathLst>
                <a:path w="29411" h="2140" extrusionOk="0">
                  <a:moveTo>
                    <a:pt x="28996" y="0"/>
                  </a:moveTo>
                  <a:cubicBezTo>
                    <a:pt x="28882" y="0"/>
                    <a:pt x="28697" y="57"/>
                    <a:pt x="28640" y="243"/>
                  </a:cubicBezTo>
                  <a:lnTo>
                    <a:pt x="20610" y="243"/>
                  </a:lnTo>
                  <a:lnTo>
                    <a:pt x="20610" y="1911"/>
                  </a:lnTo>
                  <a:lnTo>
                    <a:pt x="0" y="1911"/>
                  </a:lnTo>
                  <a:lnTo>
                    <a:pt x="0" y="2140"/>
                  </a:lnTo>
                  <a:lnTo>
                    <a:pt x="20852" y="2140"/>
                  </a:lnTo>
                  <a:lnTo>
                    <a:pt x="20852" y="485"/>
                  </a:lnTo>
                  <a:lnTo>
                    <a:pt x="28640" y="485"/>
                  </a:lnTo>
                  <a:cubicBezTo>
                    <a:pt x="28697" y="656"/>
                    <a:pt x="28882" y="713"/>
                    <a:pt x="28996" y="713"/>
                  </a:cubicBezTo>
                  <a:cubicBezTo>
                    <a:pt x="29239" y="713"/>
                    <a:pt x="29410" y="542"/>
                    <a:pt x="29410" y="357"/>
                  </a:cubicBezTo>
                  <a:cubicBezTo>
                    <a:pt x="29410" y="129"/>
                    <a:pt x="29239" y="0"/>
                    <a:pt x="2899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15"/>
            <p:cNvSpPr/>
            <p:nvPr/>
          </p:nvSpPr>
          <p:spPr>
            <a:xfrm rot="-5400000">
              <a:off x="5753204" y="3565025"/>
              <a:ext cx="1374825" cy="106134"/>
            </a:xfrm>
            <a:custGeom>
              <a:avLst/>
              <a:gdLst/>
              <a:ahLst/>
              <a:cxnLst/>
              <a:rect l="l" t="t" r="r" b="b"/>
              <a:pathLst>
                <a:path w="31607" h="2440" extrusionOk="0">
                  <a:moveTo>
                    <a:pt x="31193" y="1"/>
                  </a:moveTo>
                  <a:cubicBezTo>
                    <a:pt x="31079" y="1"/>
                    <a:pt x="30893" y="58"/>
                    <a:pt x="30836" y="243"/>
                  </a:cubicBezTo>
                  <a:lnTo>
                    <a:pt x="19426" y="243"/>
                  </a:lnTo>
                  <a:lnTo>
                    <a:pt x="19426" y="2197"/>
                  </a:lnTo>
                  <a:lnTo>
                    <a:pt x="0" y="2197"/>
                  </a:lnTo>
                  <a:lnTo>
                    <a:pt x="0" y="2439"/>
                  </a:lnTo>
                  <a:lnTo>
                    <a:pt x="19669" y="2439"/>
                  </a:lnTo>
                  <a:lnTo>
                    <a:pt x="19669" y="471"/>
                  </a:lnTo>
                  <a:lnTo>
                    <a:pt x="30836" y="471"/>
                  </a:lnTo>
                  <a:cubicBezTo>
                    <a:pt x="30893" y="657"/>
                    <a:pt x="31079" y="714"/>
                    <a:pt x="31193" y="714"/>
                  </a:cubicBezTo>
                  <a:cubicBezTo>
                    <a:pt x="31435" y="714"/>
                    <a:pt x="31607" y="542"/>
                    <a:pt x="31607" y="357"/>
                  </a:cubicBezTo>
                  <a:cubicBezTo>
                    <a:pt x="31607" y="115"/>
                    <a:pt x="31435" y="1"/>
                    <a:pt x="31193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15"/>
            <p:cNvSpPr/>
            <p:nvPr/>
          </p:nvSpPr>
          <p:spPr>
            <a:xfrm rot="-5400000">
              <a:off x="5618885" y="3466677"/>
              <a:ext cx="1553513" cy="124142"/>
            </a:xfrm>
            <a:custGeom>
              <a:avLst/>
              <a:gdLst/>
              <a:ahLst/>
              <a:cxnLst/>
              <a:rect l="l" t="t" r="r" b="b"/>
              <a:pathLst>
                <a:path w="35715" h="2854" extrusionOk="0">
                  <a:moveTo>
                    <a:pt x="35301" y="1"/>
                  </a:moveTo>
                  <a:cubicBezTo>
                    <a:pt x="35172" y="1"/>
                    <a:pt x="35001" y="58"/>
                    <a:pt x="34944" y="229"/>
                  </a:cubicBezTo>
                  <a:lnTo>
                    <a:pt x="18185" y="229"/>
                  </a:lnTo>
                  <a:lnTo>
                    <a:pt x="18185" y="2611"/>
                  </a:lnTo>
                  <a:lnTo>
                    <a:pt x="0" y="2611"/>
                  </a:lnTo>
                  <a:lnTo>
                    <a:pt x="0" y="2853"/>
                  </a:lnTo>
                  <a:lnTo>
                    <a:pt x="18413" y="2853"/>
                  </a:lnTo>
                  <a:lnTo>
                    <a:pt x="18413" y="471"/>
                  </a:lnTo>
                  <a:lnTo>
                    <a:pt x="34944" y="471"/>
                  </a:lnTo>
                  <a:cubicBezTo>
                    <a:pt x="35001" y="642"/>
                    <a:pt x="35172" y="714"/>
                    <a:pt x="35301" y="714"/>
                  </a:cubicBezTo>
                  <a:cubicBezTo>
                    <a:pt x="35529" y="714"/>
                    <a:pt x="35714" y="528"/>
                    <a:pt x="35714" y="357"/>
                  </a:cubicBezTo>
                  <a:cubicBezTo>
                    <a:pt x="35714" y="115"/>
                    <a:pt x="35529" y="1"/>
                    <a:pt x="35301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15"/>
            <p:cNvSpPr/>
            <p:nvPr/>
          </p:nvSpPr>
          <p:spPr>
            <a:xfrm rot="-5400000">
              <a:off x="5790418" y="3674835"/>
              <a:ext cx="1119234" cy="142106"/>
            </a:xfrm>
            <a:custGeom>
              <a:avLst/>
              <a:gdLst/>
              <a:ahLst/>
              <a:cxnLst/>
              <a:rect l="l" t="t" r="r" b="b"/>
              <a:pathLst>
                <a:path w="25731" h="3267" extrusionOk="0">
                  <a:moveTo>
                    <a:pt x="25374" y="1"/>
                  </a:moveTo>
                  <a:cubicBezTo>
                    <a:pt x="25188" y="1"/>
                    <a:pt x="25074" y="115"/>
                    <a:pt x="25017" y="243"/>
                  </a:cubicBezTo>
                  <a:lnTo>
                    <a:pt x="17044" y="243"/>
                  </a:lnTo>
                  <a:lnTo>
                    <a:pt x="17044" y="3038"/>
                  </a:lnTo>
                  <a:lnTo>
                    <a:pt x="0" y="3038"/>
                  </a:lnTo>
                  <a:lnTo>
                    <a:pt x="0" y="3267"/>
                  </a:lnTo>
                  <a:lnTo>
                    <a:pt x="17287" y="3267"/>
                  </a:lnTo>
                  <a:lnTo>
                    <a:pt x="17287" y="471"/>
                  </a:lnTo>
                  <a:lnTo>
                    <a:pt x="25017" y="471"/>
                  </a:lnTo>
                  <a:cubicBezTo>
                    <a:pt x="25074" y="657"/>
                    <a:pt x="25188" y="771"/>
                    <a:pt x="25374" y="771"/>
                  </a:cubicBezTo>
                  <a:cubicBezTo>
                    <a:pt x="25545" y="771"/>
                    <a:pt x="25730" y="600"/>
                    <a:pt x="25730" y="357"/>
                  </a:cubicBezTo>
                  <a:cubicBezTo>
                    <a:pt x="25730" y="186"/>
                    <a:pt x="25545" y="1"/>
                    <a:pt x="2537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15"/>
            <p:cNvSpPr/>
            <p:nvPr/>
          </p:nvSpPr>
          <p:spPr>
            <a:xfrm rot="-5400000">
              <a:off x="6430370" y="3978513"/>
              <a:ext cx="620405" cy="33580"/>
            </a:xfrm>
            <a:custGeom>
              <a:avLst/>
              <a:gdLst/>
              <a:ahLst/>
              <a:cxnLst/>
              <a:rect l="l" t="t" r="r" b="b"/>
              <a:pathLst>
                <a:path w="14263" h="772" extrusionOk="0">
                  <a:moveTo>
                    <a:pt x="13906" y="1"/>
                  </a:moveTo>
                  <a:cubicBezTo>
                    <a:pt x="13721" y="1"/>
                    <a:pt x="13607" y="115"/>
                    <a:pt x="13550" y="229"/>
                  </a:cubicBezTo>
                  <a:lnTo>
                    <a:pt x="0" y="229"/>
                  </a:lnTo>
                  <a:lnTo>
                    <a:pt x="0" y="472"/>
                  </a:lnTo>
                  <a:lnTo>
                    <a:pt x="13550" y="472"/>
                  </a:lnTo>
                  <a:cubicBezTo>
                    <a:pt x="13607" y="657"/>
                    <a:pt x="13721" y="771"/>
                    <a:pt x="13906" y="771"/>
                  </a:cubicBezTo>
                  <a:cubicBezTo>
                    <a:pt x="14078" y="771"/>
                    <a:pt x="14263" y="586"/>
                    <a:pt x="14263" y="358"/>
                  </a:cubicBezTo>
                  <a:cubicBezTo>
                    <a:pt x="14263" y="172"/>
                    <a:pt x="14078" y="1"/>
                    <a:pt x="13906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15"/>
            <p:cNvSpPr/>
            <p:nvPr/>
          </p:nvSpPr>
          <p:spPr>
            <a:xfrm rot="-5400000">
              <a:off x="5858989" y="3544234"/>
              <a:ext cx="1460429" cy="62114"/>
            </a:xfrm>
            <a:custGeom>
              <a:avLst/>
              <a:gdLst/>
              <a:ahLst/>
              <a:cxnLst/>
              <a:rect l="l" t="t" r="r" b="b"/>
              <a:pathLst>
                <a:path w="33575" h="1428" extrusionOk="0">
                  <a:moveTo>
                    <a:pt x="0" y="1"/>
                  </a:moveTo>
                  <a:lnTo>
                    <a:pt x="0" y="243"/>
                  </a:lnTo>
                  <a:lnTo>
                    <a:pt x="18542" y="243"/>
                  </a:lnTo>
                  <a:lnTo>
                    <a:pt x="19483" y="1185"/>
                  </a:lnTo>
                  <a:lnTo>
                    <a:pt x="32862" y="1185"/>
                  </a:lnTo>
                  <a:cubicBezTo>
                    <a:pt x="32919" y="1313"/>
                    <a:pt x="33033" y="1427"/>
                    <a:pt x="33161" y="1427"/>
                  </a:cubicBezTo>
                  <a:cubicBezTo>
                    <a:pt x="33389" y="1427"/>
                    <a:pt x="33575" y="1256"/>
                    <a:pt x="33575" y="1013"/>
                  </a:cubicBezTo>
                  <a:cubicBezTo>
                    <a:pt x="33575" y="828"/>
                    <a:pt x="33389" y="657"/>
                    <a:pt x="33161" y="657"/>
                  </a:cubicBezTo>
                  <a:cubicBezTo>
                    <a:pt x="32976" y="657"/>
                    <a:pt x="32862" y="771"/>
                    <a:pt x="32805" y="956"/>
                  </a:cubicBezTo>
                  <a:lnTo>
                    <a:pt x="19612" y="956"/>
                  </a:lnTo>
                  <a:lnTo>
                    <a:pt x="18599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3" name="Google Shape;433;p15"/>
          <p:cNvGrpSpPr/>
          <p:nvPr/>
        </p:nvGrpSpPr>
        <p:grpSpPr>
          <a:xfrm>
            <a:off x="2771212" y="4251934"/>
            <a:ext cx="708512" cy="2313501"/>
            <a:chOff x="6961407" y="2871131"/>
            <a:chExt cx="439278" cy="1434374"/>
          </a:xfrm>
        </p:grpSpPr>
        <p:sp>
          <p:nvSpPr>
            <p:cNvPr id="434" name="Google Shape;434;p15"/>
            <p:cNvSpPr/>
            <p:nvPr/>
          </p:nvSpPr>
          <p:spPr>
            <a:xfrm rot="-5400000">
              <a:off x="6647504" y="3552324"/>
              <a:ext cx="1374825" cy="131536"/>
            </a:xfrm>
            <a:custGeom>
              <a:avLst/>
              <a:gdLst/>
              <a:ahLst/>
              <a:cxnLst/>
              <a:rect l="l" t="t" r="r" b="b"/>
              <a:pathLst>
                <a:path w="31607" h="3024" extrusionOk="0">
                  <a:moveTo>
                    <a:pt x="31193" y="0"/>
                  </a:moveTo>
                  <a:cubicBezTo>
                    <a:pt x="31079" y="0"/>
                    <a:pt x="30893" y="114"/>
                    <a:pt x="30836" y="300"/>
                  </a:cubicBezTo>
                  <a:lnTo>
                    <a:pt x="17287" y="300"/>
                  </a:lnTo>
                  <a:lnTo>
                    <a:pt x="17287" y="2796"/>
                  </a:lnTo>
                  <a:lnTo>
                    <a:pt x="0" y="2796"/>
                  </a:lnTo>
                  <a:lnTo>
                    <a:pt x="0" y="3024"/>
                  </a:lnTo>
                  <a:lnTo>
                    <a:pt x="17529" y="3024"/>
                  </a:lnTo>
                  <a:lnTo>
                    <a:pt x="17529" y="528"/>
                  </a:lnTo>
                  <a:lnTo>
                    <a:pt x="30836" y="528"/>
                  </a:lnTo>
                  <a:cubicBezTo>
                    <a:pt x="30893" y="656"/>
                    <a:pt x="31079" y="770"/>
                    <a:pt x="31193" y="770"/>
                  </a:cubicBezTo>
                  <a:cubicBezTo>
                    <a:pt x="31435" y="770"/>
                    <a:pt x="31607" y="599"/>
                    <a:pt x="31607" y="414"/>
                  </a:cubicBezTo>
                  <a:cubicBezTo>
                    <a:pt x="31607" y="171"/>
                    <a:pt x="31435" y="0"/>
                    <a:pt x="31193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15"/>
            <p:cNvSpPr/>
            <p:nvPr/>
          </p:nvSpPr>
          <p:spPr>
            <a:xfrm rot="-5400000">
              <a:off x="6677278" y="3618071"/>
              <a:ext cx="1230283" cy="144586"/>
            </a:xfrm>
            <a:custGeom>
              <a:avLst/>
              <a:gdLst/>
              <a:ahLst/>
              <a:cxnLst/>
              <a:rect l="l" t="t" r="r" b="b"/>
              <a:pathLst>
                <a:path w="28284" h="3324" extrusionOk="0">
                  <a:moveTo>
                    <a:pt x="27870" y="0"/>
                  </a:moveTo>
                  <a:cubicBezTo>
                    <a:pt x="27741" y="0"/>
                    <a:pt x="27570" y="114"/>
                    <a:pt x="27513" y="228"/>
                  </a:cubicBezTo>
                  <a:lnTo>
                    <a:pt x="16103" y="228"/>
                  </a:lnTo>
                  <a:lnTo>
                    <a:pt x="16103" y="3081"/>
                  </a:lnTo>
                  <a:lnTo>
                    <a:pt x="0" y="3081"/>
                  </a:lnTo>
                  <a:lnTo>
                    <a:pt x="0" y="3324"/>
                  </a:lnTo>
                  <a:lnTo>
                    <a:pt x="16331" y="3324"/>
                  </a:lnTo>
                  <a:lnTo>
                    <a:pt x="16331" y="471"/>
                  </a:lnTo>
                  <a:lnTo>
                    <a:pt x="27513" y="471"/>
                  </a:lnTo>
                  <a:cubicBezTo>
                    <a:pt x="27570" y="656"/>
                    <a:pt x="27741" y="770"/>
                    <a:pt x="27870" y="770"/>
                  </a:cubicBezTo>
                  <a:cubicBezTo>
                    <a:pt x="28098" y="770"/>
                    <a:pt x="28283" y="585"/>
                    <a:pt x="28283" y="357"/>
                  </a:cubicBezTo>
                  <a:cubicBezTo>
                    <a:pt x="28283" y="171"/>
                    <a:pt x="28098" y="0"/>
                    <a:pt x="2787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15"/>
            <p:cNvSpPr/>
            <p:nvPr/>
          </p:nvSpPr>
          <p:spPr>
            <a:xfrm rot="-5400000">
              <a:off x="6529931" y="3512306"/>
              <a:ext cx="1434374" cy="152024"/>
            </a:xfrm>
            <a:custGeom>
              <a:avLst/>
              <a:gdLst/>
              <a:ahLst/>
              <a:cxnLst/>
              <a:rect l="l" t="t" r="r" b="b"/>
              <a:pathLst>
                <a:path w="32976" h="3495" extrusionOk="0">
                  <a:moveTo>
                    <a:pt x="32562" y="1"/>
                  </a:moveTo>
                  <a:cubicBezTo>
                    <a:pt x="32448" y="1"/>
                    <a:pt x="32263" y="115"/>
                    <a:pt x="32206" y="286"/>
                  </a:cubicBezTo>
                  <a:lnTo>
                    <a:pt x="14976" y="286"/>
                  </a:lnTo>
                  <a:lnTo>
                    <a:pt x="14976" y="3267"/>
                  </a:lnTo>
                  <a:lnTo>
                    <a:pt x="0" y="3267"/>
                  </a:lnTo>
                  <a:lnTo>
                    <a:pt x="0" y="3495"/>
                  </a:lnTo>
                  <a:lnTo>
                    <a:pt x="15204" y="3495"/>
                  </a:lnTo>
                  <a:lnTo>
                    <a:pt x="15204" y="528"/>
                  </a:lnTo>
                  <a:lnTo>
                    <a:pt x="32206" y="528"/>
                  </a:lnTo>
                  <a:cubicBezTo>
                    <a:pt x="32263" y="642"/>
                    <a:pt x="32448" y="771"/>
                    <a:pt x="32562" y="771"/>
                  </a:cubicBezTo>
                  <a:cubicBezTo>
                    <a:pt x="32805" y="771"/>
                    <a:pt x="32976" y="585"/>
                    <a:pt x="32976" y="414"/>
                  </a:cubicBezTo>
                  <a:cubicBezTo>
                    <a:pt x="32976" y="172"/>
                    <a:pt x="32805" y="1"/>
                    <a:pt x="32562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15"/>
            <p:cNvSpPr/>
            <p:nvPr/>
          </p:nvSpPr>
          <p:spPr>
            <a:xfrm rot="-5400000">
              <a:off x="6645331" y="3671116"/>
              <a:ext cx="1098138" cy="170641"/>
            </a:xfrm>
            <a:custGeom>
              <a:avLst/>
              <a:gdLst/>
              <a:ahLst/>
              <a:cxnLst/>
              <a:rect l="l" t="t" r="r" b="b"/>
              <a:pathLst>
                <a:path w="25246" h="3923" extrusionOk="0">
                  <a:moveTo>
                    <a:pt x="24832" y="0"/>
                  </a:moveTo>
                  <a:cubicBezTo>
                    <a:pt x="24718" y="0"/>
                    <a:pt x="24532" y="114"/>
                    <a:pt x="24475" y="285"/>
                  </a:cubicBezTo>
                  <a:lnTo>
                    <a:pt x="13835" y="285"/>
                  </a:lnTo>
                  <a:lnTo>
                    <a:pt x="13835" y="3680"/>
                  </a:lnTo>
                  <a:lnTo>
                    <a:pt x="0" y="3680"/>
                  </a:lnTo>
                  <a:lnTo>
                    <a:pt x="0" y="3923"/>
                  </a:lnTo>
                  <a:lnTo>
                    <a:pt x="14078" y="3923"/>
                  </a:lnTo>
                  <a:lnTo>
                    <a:pt x="14078" y="528"/>
                  </a:lnTo>
                  <a:lnTo>
                    <a:pt x="24475" y="528"/>
                  </a:lnTo>
                  <a:cubicBezTo>
                    <a:pt x="24532" y="642"/>
                    <a:pt x="24718" y="770"/>
                    <a:pt x="24832" y="770"/>
                  </a:cubicBezTo>
                  <a:cubicBezTo>
                    <a:pt x="25074" y="770"/>
                    <a:pt x="25245" y="585"/>
                    <a:pt x="25245" y="414"/>
                  </a:cubicBezTo>
                  <a:cubicBezTo>
                    <a:pt x="25245" y="171"/>
                    <a:pt x="25074" y="0"/>
                    <a:pt x="24832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15"/>
            <p:cNvSpPr/>
            <p:nvPr/>
          </p:nvSpPr>
          <p:spPr>
            <a:xfrm rot="-5400000">
              <a:off x="6506661" y="3582076"/>
              <a:ext cx="1284264" cy="162594"/>
            </a:xfrm>
            <a:custGeom>
              <a:avLst/>
              <a:gdLst/>
              <a:ahLst/>
              <a:cxnLst/>
              <a:rect l="l" t="t" r="r" b="b"/>
              <a:pathLst>
                <a:path w="29525" h="3738" extrusionOk="0">
                  <a:moveTo>
                    <a:pt x="29111" y="1"/>
                  </a:moveTo>
                  <a:cubicBezTo>
                    <a:pt x="28996" y="1"/>
                    <a:pt x="28811" y="115"/>
                    <a:pt x="28754" y="300"/>
                  </a:cubicBezTo>
                  <a:lnTo>
                    <a:pt x="12708" y="300"/>
                  </a:lnTo>
                  <a:lnTo>
                    <a:pt x="12708" y="3509"/>
                  </a:lnTo>
                  <a:lnTo>
                    <a:pt x="0" y="3509"/>
                  </a:lnTo>
                  <a:lnTo>
                    <a:pt x="0" y="3737"/>
                  </a:lnTo>
                  <a:lnTo>
                    <a:pt x="12951" y="3737"/>
                  </a:lnTo>
                  <a:lnTo>
                    <a:pt x="12951" y="528"/>
                  </a:lnTo>
                  <a:lnTo>
                    <a:pt x="28754" y="528"/>
                  </a:lnTo>
                  <a:cubicBezTo>
                    <a:pt x="28811" y="657"/>
                    <a:pt x="28996" y="771"/>
                    <a:pt x="29111" y="771"/>
                  </a:cubicBezTo>
                  <a:cubicBezTo>
                    <a:pt x="29353" y="771"/>
                    <a:pt x="29524" y="600"/>
                    <a:pt x="29524" y="414"/>
                  </a:cubicBezTo>
                  <a:cubicBezTo>
                    <a:pt x="29524" y="172"/>
                    <a:pt x="29353" y="1"/>
                    <a:pt x="29111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15"/>
            <p:cNvSpPr/>
            <p:nvPr/>
          </p:nvSpPr>
          <p:spPr>
            <a:xfrm rot="-5400000">
              <a:off x="6617711" y="3742147"/>
              <a:ext cx="953596" cy="173120"/>
            </a:xfrm>
            <a:custGeom>
              <a:avLst/>
              <a:gdLst/>
              <a:ahLst/>
              <a:cxnLst/>
              <a:rect l="l" t="t" r="r" b="b"/>
              <a:pathLst>
                <a:path w="21923" h="3980" extrusionOk="0">
                  <a:moveTo>
                    <a:pt x="21566" y="0"/>
                  </a:moveTo>
                  <a:cubicBezTo>
                    <a:pt x="21394" y="0"/>
                    <a:pt x="21209" y="114"/>
                    <a:pt x="21209" y="300"/>
                  </a:cubicBezTo>
                  <a:lnTo>
                    <a:pt x="11168" y="300"/>
                  </a:lnTo>
                  <a:lnTo>
                    <a:pt x="11168" y="3752"/>
                  </a:lnTo>
                  <a:lnTo>
                    <a:pt x="0" y="3752"/>
                  </a:lnTo>
                  <a:lnTo>
                    <a:pt x="0" y="3980"/>
                  </a:lnTo>
                  <a:lnTo>
                    <a:pt x="11410" y="3980"/>
                  </a:lnTo>
                  <a:lnTo>
                    <a:pt x="11410" y="542"/>
                  </a:lnTo>
                  <a:lnTo>
                    <a:pt x="21209" y="542"/>
                  </a:lnTo>
                  <a:cubicBezTo>
                    <a:pt x="21209" y="656"/>
                    <a:pt x="21394" y="771"/>
                    <a:pt x="21566" y="771"/>
                  </a:cubicBezTo>
                  <a:cubicBezTo>
                    <a:pt x="21751" y="771"/>
                    <a:pt x="21922" y="599"/>
                    <a:pt x="21922" y="414"/>
                  </a:cubicBezTo>
                  <a:cubicBezTo>
                    <a:pt x="21922" y="186"/>
                    <a:pt x="21751" y="0"/>
                    <a:pt x="2156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15"/>
            <p:cNvSpPr/>
            <p:nvPr/>
          </p:nvSpPr>
          <p:spPr>
            <a:xfrm rot="-5400000">
              <a:off x="6516884" y="3690342"/>
              <a:ext cx="1059686" cy="170641"/>
            </a:xfrm>
            <a:custGeom>
              <a:avLst/>
              <a:gdLst/>
              <a:ahLst/>
              <a:cxnLst/>
              <a:rect l="l" t="t" r="r" b="b"/>
              <a:pathLst>
                <a:path w="24362" h="3923" extrusionOk="0">
                  <a:moveTo>
                    <a:pt x="24004" y="1"/>
                  </a:moveTo>
                  <a:cubicBezTo>
                    <a:pt x="23819" y="1"/>
                    <a:pt x="23648" y="115"/>
                    <a:pt x="23648" y="300"/>
                  </a:cubicBezTo>
                  <a:lnTo>
                    <a:pt x="10098" y="300"/>
                  </a:lnTo>
                  <a:lnTo>
                    <a:pt x="10098" y="3680"/>
                  </a:lnTo>
                  <a:lnTo>
                    <a:pt x="0" y="3680"/>
                  </a:lnTo>
                  <a:lnTo>
                    <a:pt x="0" y="3923"/>
                  </a:lnTo>
                  <a:lnTo>
                    <a:pt x="10341" y="3923"/>
                  </a:lnTo>
                  <a:lnTo>
                    <a:pt x="10341" y="543"/>
                  </a:lnTo>
                  <a:lnTo>
                    <a:pt x="23648" y="543"/>
                  </a:lnTo>
                  <a:cubicBezTo>
                    <a:pt x="23648" y="657"/>
                    <a:pt x="23819" y="771"/>
                    <a:pt x="24004" y="771"/>
                  </a:cubicBezTo>
                  <a:cubicBezTo>
                    <a:pt x="24176" y="771"/>
                    <a:pt x="24361" y="600"/>
                    <a:pt x="24361" y="414"/>
                  </a:cubicBezTo>
                  <a:cubicBezTo>
                    <a:pt x="24361" y="186"/>
                    <a:pt x="24176" y="1"/>
                    <a:pt x="2400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1" name="Google Shape;441;p15"/>
          <p:cNvGrpSpPr/>
          <p:nvPr/>
        </p:nvGrpSpPr>
        <p:grpSpPr>
          <a:xfrm>
            <a:off x="6864701" y="3920254"/>
            <a:ext cx="633516" cy="2217456"/>
            <a:chOff x="7780935" y="2930680"/>
            <a:chExt cx="392780" cy="1374825"/>
          </a:xfrm>
        </p:grpSpPr>
        <p:sp>
          <p:nvSpPr>
            <p:cNvPr id="442" name="Google Shape;442;p15"/>
            <p:cNvSpPr/>
            <p:nvPr/>
          </p:nvSpPr>
          <p:spPr>
            <a:xfrm rot="-5400000">
              <a:off x="7866274" y="3998065"/>
              <a:ext cx="449808" cy="165073"/>
            </a:xfrm>
            <a:custGeom>
              <a:avLst/>
              <a:gdLst/>
              <a:ahLst/>
              <a:cxnLst/>
              <a:rect l="l" t="t" r="r" b="b"/>
              <a:pathLst>
                <a:path w="10341" h="3795" extrusionOk="0">
                  <a:moveTo>
                    <a:pt x="0" y="0"/>
                  </a:moveTo>
                  <a:lnTo>
                    <a:pt x="0" y="229"/>
                  </a:lnTo>
                  <a:lnTo>
                    <a:pt x="9856" y="229"/>
                  </a:lnTo>
                  <a:lnTo>
                    <a:pt x="9856" y="3081"/>
                  </a:lnTo>
                  <a:cubicBezTo>
                    <a:pt x="9685" y="3081"/>
                    <a:pt x="9556" y="3267"/>
                    <a:pt x="9556" y="3438"/>
                  </a:cubicBezTo>
                  <a:cubicBezTo>
                    <a:pt x="9556" y="3623"/>
                    <a:pt x="9742" y="3794"/>
                    <a:pt x="9984" y="3794"/>
                  </a:cubicBezTo>
                  <a:cubicBezTo>
                    <a:pt x="10155" y="3794"/>
                    <a:pt x="10341" y="3623"/>
                    <a:pt x="10341" y="3438"/>
                  </a:cubicBezTo>
                  <a:cubicBezTo>
                    <a:pt x="10341" y="3267"/>
                    <a:pt x="10212" y="3081"/>
                    <a:pt x="10098" y="3081"/>
                  </a:cubicBezTo>
                  <a:lnTo>
                    <a:pt x="1009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15"/>
            <p:cNvSpPr/>
            <p:nvPr/>
          </p:nvSpPr>
          <p:spPr>
            <a:xfrm rot="-5400000">
              <a:off x="7822212" y="3954002"/>
              <a:ext cx="498829" cy="204177"/>
            </a:xfrm>
            <a:custGeom>
              <a:avLst/>
              <a:gdLst/>
              <a:ahLst/>
              <a:cxnLst/>
              <a:rect l="l" t="t" r="r" b="b"/>
              <a:pathLst>
                <a:path w="11468" h="4694" extrusionOk="0">
                  <a:moveTo>
                    <a:pt x="0" y="1"/>
                  </a:moveTo>
                  <a:lnTo>
                    <a:pt x="0" y="243"/>
                  </a:lnTo>
                  <a:lnTo>
                    <a:pt x="10925" y="243"/>
                  </a:lnTo>
                  <a:lnTo>
                    <a:pt x="10925" y="3980"/>
                  </a:lnTo>
                  <a:cubicBezTo>
                    <a:pt x="10811" y="3980"/>
                    <a:pt x="10697" y="4166"/>
                    <a:pt x="10697" y="4337"/>
                  </a:cubicBezTo>
                  <a:cubicBezTo>
                    <a:pt x="10697" y="4522"/>
                    <a:pt x="10868" y="4693"/>
                    <a:pt x="11054" y="4693"/>
                  </a:cubicBezTo>
                  <a:cubicBezTo>
                    <a:pt x="11282" y="4693"/>
                    <a:pt x="11467" y="4522"/>
                    <a:pt x="11467" y="4337"/>
                  </a:cubicBezTo>
                  <a:cubicBezTo>
                    <a:pt x="11467" y="4166"/>
                    <a:pt x="11339" y="3980"/>
                    <a:pt x="11168" y="3980"/>
                  </a:cubicBezTo>
                  <a:lnTo>
                    <a:pt x="1116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15"/>
            <p:cNvSpPr/>
            <p:nvPr/>
          </p:nvSpPr>
          <p:spPr>
            <a:xfrm rot="-5400000">
              <a:off x="7418033" y="3559740"/>
              <a:ext cx="1266256" cy="225274"/>
            </a:xfrm>
            <a:custGeom>
              <a:avLst/>
              <a:gdLst/>
              <a:ahLst/>
              <a:cxnLst/>
              <a:rect l="l" t="t" r="r" b="b"/>
              <a:pathLst>
                <a:path w="29111" h="5179" extrusionOk="0">
                  <a:moveTo>
                    <a:pt x="0" y="1"/>
                  </a:moveTo>
                  <a:lnTo>
                    <a:pt x="0" y="243"/>
                  </a:lnTo>
                  <a:lnTo>
                    <a:pt x="11995" y="243"/>
                  </a:lnTo>
                  <a:lnTo>
                    <a:pt x="11995" y="5178"/>
                  </a:lnTo>
                  <a:lnTo>
                    <a:pt x="16631" y="5178"/>
                  </a:lnTo>
                  <a:lnTo>
                    <a:pt x="20909" y="828"/>
                  </a:lnTo>
                  <a:lnTo>
                    <a:pt x="28340" y="828"/>
                  </a:lnTo>
                  <a:cubicBezTo>
                    <a:pt x="28397" y="1013"/>
                    <a:pt x="28526" y="1127"/>
                    <a:pt x="28697" y="1127"/>
                  </a:cubicBezTo>
                  <a:cubicBezTo>
                    <a:pt x="28939" y="1127"/>
                    <a:pt x="29111" y="956"/>
                    <a:pt x="29111" y="714"/>
                  </a:cubicBezTo>
                  <a:cubicBezTo>
                    <a:pt x="29111" y="543"/>
                    <a:pt x="28939" y="357"/>
                    <a:pt x="28697" y="357"/>
                  </a:cubicBezTo>
                  <a:cubicBezTo>
                    <a:pt x="28583" y="357"/>
                    <a:pt x="28397" y="471"/>
                    <a:pt x="28340" y="600"/>
                  </a:cubicBezTo>
                  <a:lnTo>
                    <a:pt x="20852" y="600"/>
                  </a:lnTo>
                  <a:lnTo>
                    <a:pt x="16516" y="4936"/>
                  </a:lnTo>
                  <a:lnTo>
                    <a:pt x="12238" y="4936"/>
                  </a:lnTo>
                  <a:lnTo>
                    <a:pt x="1223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15"/>
            <p:cNvSpPr/>
            <p:nvPr/>
          </p:nvSpPr>
          <p:spPr>
            <a:xfrm rot="-5400000">
              <a:off x="7317206" y="3505455"/>
              <a:ext cx="1374825" cy="225274"/>
            </a:xfrm>
            <a:custGeom>
              <a:avLst/>
              <a:gdLst/>
              <a:ahLst/>
              <a:cxnLst/>
              <a:rect l="l" t="t" r="r" b="b"/>
              <a:pathLst>
                <a:path w="31607" h="5179" extrusionOk="0">
                  <a:moveTo>
                    <a:pt x="0" y="1"/>
                  </a:moveTo>
                  <a:lnTo>
                    <a:pt x="0" y="243"/>
                  </a:lnTo>
                  <a:lnTo>
                    <a:pt x="13065" y="243"/>
                  </a:lnTo>
                  <a:lnTo>
                    <a:pt x="13065" y="5178"/>
                  </a:lnTo>
                  <a:lnTo>
                    <a:pt x="15917" y="5178"/>
                  </a:lnTo>
                  <a:lnTo>
                    <a:pt x="20382" y="714"/>
                  </a:lnTo>
                  <a:lnTo>
                    <a:pt x="30836" y="714"/>
                  </a:lnTo>
                  <a:cubicBezTo>
                    <a:pt x="30893" y="900"/>
                    <a:pt x="31022" y="1014"/>
                    <a:pt x="31193" y="1014"/>
                  </a:cubicBezTo>
                  <a:cubicBezTo>
                    <a:pt x="31435" y="1014"/>
                    <a:pt x="31607" y="828"/>
                    <a:pt x="31607" y="600"/>
                  </a:cubicBezTo>
                  <a:cubicBezTo>
                    <a:pt x="31607" y="415"/>
                    <a:pt x="31435" y="243"/>
                    <a:pt x="31193" y="243"/>
                  </a:cubicBezTo>
                  <a:cubicBezTo>
                    <a:pt x="31079" y="243"/>
                    <a:pt x="30893" y="358"/>
                    <a:pt x="30836" y="472"/>
                  </a:cubicBezTo>
                  <a:lnTo>
                    <a:pt x="20253" y="472"/>
                  </a:lnTo>
                  <a:lnTo>
                    <a:pt x="15803" y="4936"/>
                  </a:lnTo>
                  <a:lnTo>
                    <a:pt x="13307" y="4936"/>
                  </a:lnTo>
                  <a:lnTo>
                    <a:pt x="13307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15"/>
            <p:cNvSpPr/>
            <p:nvPr/>
          </p:nvSpPr>
          <p:spPr>
            <a:xfrm rot="-5400000">
              <a:off x="7374298" y="3624573"/>
              <a:ext cx="1144680" cy="217183"/>
            </a:xfrm>
            <a:custGeom>
              <a:avLst/>
              <a:gdLst/>
              <a:ahLst/>
              <a:cxnLst/>
              <a:rect l="l" t="t" r="r" b="b"/>
              <a:pathLst>
                <a:path w="26316" h="4993" extrusionOk="0">
                  <a:moveTo>
                    <a:pt x="25901" y="0"/>
                  </a:moveTo>
                  <a:cubicBezTo>
                    <a:pt x="25730" y="0"/>
                    <a:pt x="25602" y="114"/>
                    <a:pt x="25545" y="228"/>
                  </a:cubicBezTo>
                  <a:lnTo>
                    <a:pt x="20253" y="228"/>
                  </a:lnTo>
                  <a:lnTo>
                    <a:pt x="15689" y="4750"/>
                  </a:lnTo>
                  <a:lnTo>
                    <a:pt x="14491" y="4750"/>
                  </a:lnTo>
                  <a:lnTo>
                    <a:pt x="14491" y="171"/>
                  </a:lnTo>
                  <a:lnTo>
                    <a:pt x="0" y="171"/>
                  </a:lnTo>
                  <a:lnTo>
                    <a:pt x="0" y="414"/>
                  </a:lnTo>
                  <a:lnTo>
                    <a:pt x="14263" y="414"/>
                  </a:lnTo>
                  <a:lnTo>
                    <a:pt x="14263" y="4992"/>
                  </a:lnTo>
                  <a:lnTo>
                    <a:pt x="15803" y="4992"/>
                  </a:lnTo>
                  <a:lnTo>
                    <a:pt x="20325" y="471"/>
                  </a:lnTo>
                  <a:lnTo>
                    <a:pt x="25545" y="471"/>
                  </a:lnTo>
                  <a:cubicBezTo>
                    <a:pt x="25602" y="642"/>
                    <a:pt x="25787" y="713"/>
                    <a:pt x="25901" y="713"/>
                  </a:cubicBezTo>
                  <a:cubicBezTo>
                    <a:pt x="26144" y="713"/>
                    <a:pt x="26315" y="585"/>
                    <a:pt x="26315" y="357"/>
                  </a:cubicBezTo>
                  <a:cubicBezTo>
                    <a:pt x="26315" y="171"/>
                    <a:pt x="26144" y="0"/>
                    <a:pt x="25901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15"/>
            <p:cNvSpPr/>
            <p:nvPr/>
          </p:nvSpPr>
          <p:spPr>
            <a:xfrm rot="-5400000">
              <a:off x="7256398" y="3576791"/>
              <a:ext cx="1253250" cy="204177"/>
            </a:xfrm>
            <a:custGeom>
              <a:avLst/>
              <a:gdLst/>
              <a:ahLst/>
              <a:cxnLst/>
              <a:rect l="l" t="t" r="r" b="b"/>
              <a:pathLst>
                <a:path w="28812" h="4694" extrusionOk="0">
                  <a:moveTo>
                    <a:pt x="28397" y="1"/>
                  </a:moveTo>
                  <a:cubicBezTo>
                    <a:pt x="28283" y="1"/>
                    <a:pt x="28098" y="115"/>
                    <a:pt x="28041" y="243"/>
                  </a:cubicBezTo>
                  <a:lnTo>
                    <a:pt x="19540" y="243"/>
                  </a:lnTo>
                  <a:lnTo>
                    <a:pt x="15618" y="4166"/>
                  </a:lnTo>
                  <a:lnTo>
                    <a:pt x="15618" y="172"/>
                  </a:lnTo>
                  <a:lnTo>
                    <a:pt x="0" y="172"/>
                  </a:lnTo>
                  <a:lnTo>
                    <a:pt x="0" y="415"/>
                  </a:lnTo>
                  <a:lnTo>
                    <a:pt x="15390" y="415"/>
                  </a:lnTo>
                  <a:lnTo>
                    <a:pt x="15390" y="4693"/>
                  </a:lnTo>
                  <a:lnTo>
                    <a:pt x="19669" y="472"/>
                  </a:lnTo>
                  <a:lnTo>
                    <a:pt x="28041" y="472"/>
                  </a:lnTo>
                  <a:cubicBezTo>
                    <a:pt x="28098" y="657"/>
                    <a:pt x="28226" y="771"/>
                    <a:pt x="28397" y="771"/>
                  </a:cubicBezTo>
                  <a:cubicBezTo>
                    <a:pt x="28640" y="771"/>
                    <a:pt x="28811" y="600"/>
                    <a:pt x="28811" y="357"/>
                  </a:cubicBezTo>
                  <a:cubicBezTo>
                    <a:pt x="28811" y="172"/>
                    <a:pt x="28640" y="1"/>
                    <a:pt x="28397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8" name="Google Shape;448;p15"/>
          <p:cNvGrpSpPr/>
          <p:nvPr/>
        </p:nvGrpSpPr>
        <p:grpSpPr>
          <a:xfrm>
            <a:off x="6328335" y="3920219"/>
            <a:ext cx="438811" cy="2217514"/>
            <a:chOff x="1015564" y="2912672"/>
            <a:chExt cx="276730" cy="1398445"/>
          </a:xfrm>
        </p:grpSpPr>
        <p:sp>
          <p:nvSpPr>
            <p:cNvPr id="449" name="Google Shape;449;p15"/>
            <p:cNvSpPr/>
            <p:nvPr/>
          </p:nvSpPr>
          <p:spPr>
            <a:xfrm rot="-5400000">
              <a:off x="996011" y="4014833"/>
              <a:ext cx="455419" cy="137148"/>
            </a:xfrm>
            <a:custGeom>
              <a:avLst/>
              <a:gdLst/>
              <a:ahLst/>
              <a:cxnLst/>
              <a:rect l="l" t="t" r="r" b="b"/>
              <a:pathLst>
                <a:path w="10470" h="3153" extrusionOk="0">
                  <a:moveTo>
                    <a:pt x="1" y="1"/>
                  </a:moveTo>
                  <a:lnTo>
                    <a:pt x="1" y="243"/>
                  </a:lnTo>
                  <a:lnTo>
                    <a:pt x="9928" y="243"/>
                  </a:lnTo>
                  <a:lnTo>
                    <a:pt x="9928" y="2382"/>
                  </a:lnTo>
                  <a:cubicBezTo>
                    <a:pt x="9814" y="2439"/>
                    <a:pt x="9685" y="2611"/>
                    <a:pt x="9685" y="2739"/>
                  </a:cubicBezTo>
                  <a:cubicBezTo>
                    <a:pt x="9685" y="2967"/>
                    <a:pt x="9871" y="3153"/>
                    <a:pt x="10042" y="3153"/>
                  </a:cubicBezTo>
                  <a:cubicBezTo>
                    <a:pt x="10284" y="3153"/>
                    <a:pt x="10470" y="2967"/>
                    <a:pt x="10470" y="2739"/>
                  </a:cubicBezTo>
                  <a:cubicBezTo>
                    <a:pt x="10470" y="2611"/>
                    <a:pt x="10341" y="2439"/>
                    <a:pt x="10170" y="2382"/>
                  </a:cubicBezTo>
                  <a:lnTo>
                    <a:pt x="10170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15"/>
            <p:cNvSpPr/>
            <p:nvPr/>
          </p:nvSpPr>
          <p:spPr>
            <a:xfrm rot="-5400000">
              <a:off x="961278" y="3980100"/>
              <a:ext cx="491391" cy="170641"/>
            </a:xfrm>
            <a:custGeom>
              <a:avLst/>
              <a:gdLst/>
              <a:ahLst/>
              <a:cxnLst/>
              <a:rect l="l" t="t" r="r" b="b"/>
              <a:pathLst>
                <a:path w="11297" h="3923" extrusionOk="0">
                  <a:moveTo>
                    <a:pt x="1" y="0"/>
                  </a:moveTo>
                  <a:lnTo>
                    <a:pt x="1" y="229"/>
                  </a:lnTo>
                  <a:lnTo>
                    <a:pt x="10826" y="229"/>
                  </a:lnTo>
                  <a:lnTo>
                    <a:pt x="10826" y="3152"/>
                  </a:lnTo>
                  <a:cubicBezTo>
                    <a:pt x="10641" y="3209"/>
                    <a:pt x="10584" y="3381"/>
                    <a:pt x="10584" y="3509"/>
                  </a:cubicBezTo>
                  <a:cubicBezTo>
                    <a:pt x="10584" y="3737"/>
                    <a:pt x="10698" y="3923"/>
                    <a:pt x="10940" y="3923"/>
                  </a:cubicBezTo>
                  <a:cubicBezTo>
                    <a:pt x="11112" y="3923"/>
                    <a:pt x="11297" y="3737"/>
                    <a:pt x="11297" y="3509"/>
                  </a:cubicBezTo>
                  <a:cubicBezTo>
                    <a:pt x="11297" y="3381"/>
                    <a:pt x="11183" y="3209"/>
                    <a:pt x="11054" y="3152"/>
                  </a:cubicBezTo>
                  <a:lnTo>
                    <a:pt x="11054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15"/>
            <p:cNvSpPr/>
            <p:nvPr/>
          </p:nvSpPr>
          <p:spPr>
            <a:xfrm rot="-5400000">
              <a:off x="536004" y="3681359"/>
              <a:ext cx="1109317" cy="150197"/>
            </a:xfrm>
            <a:custGeom>
              <a:avLst/>
              <a:gdLst/>
              <a:ahLst/>
              <a:cxnLst/>
              <a:rect l="l" t="t" r="r" b="b"/>
              <a:pathLst>
                <a:path w="25503" h="3453" extrusionOk="0">
                  <a:moveTo>
                    <a:pt x="25146" y="0"/>
                  </a:moveTo>
                  <a:cubicBezTo>
                    <a:pt x="24961" y="0"/>
                    <a:pt x="24847" y="57"/>
                    <a:pt x="24790" y="172"/>
                  </a:cubicBezTo>
                  <a:lnTo>
                    <a:pt x="16175" y="172"/>
                  </a:lnTo>
                  <a:lnTo>
                    <a:pt x="13493" y="2853"/>
                  </a:lnTo>
                  <a:lnTo>
                    <a:pt x="13493" y="243"/>
                  </a:lnTo>
                  <a:lnTo>
                    <a:pt x="1" y="243"/>
                  </a:lnTo>
                  <a:lnTo>
                    <a:pt x="1" y="471"/>
                  </a:lnTo>
                  <a:lnTo>
                    <a:pt x="13251" y="471"/>
                  </a:lnTo>
                  <a:lnTo>
                    <a:pt x="13251" y="3452"/>
                  </a:lnTo>
                  <a:lnTo>
                    <a:pt x="16289" y="414"/>
                  </a:lnTo>
                  <a:lnTo>
                    <a:pt x="24790" y="414"/>
                  </a:lnTo>
                  <a:cubicBezTo>
                    <a:pt x="24847" y="599"/>
                    <a:pt x="24961" y="714"/>
                    <a:pt x="25146" y="714"/>
                  </a:cubicBezTo>
                  <a:cubicBezTo>
                    <a:pt x="25374" y="714"/>
                    <a:pt x="25503" y="528"/>
                    <a:pt x="25503" y="357"/>
                  </a:cubicBezTo>
                  <a:cubicBezTo>
                    <a:pt x="25503" y="114"/>
                    <a:pt x="25374" y="0"/>
                    <a:pt x="2514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15"/>
            <p:cNvSpPr/>
            <p:nvPr/>
          </p:nvSpPr>
          <p:spPr>
            <a:xfrm rot="-5400000">
              <a:off x="486982" y="3518809"/>
              <a:ext cx="1398445" cy="186169"/>
            </a:xfrm>
            <a:custGeom>
              <a:avLst/>
              <a:gdLst/>
              <a:ahLst/>
              <a:cxnLst/>
              <a:rect l="l" t="t" r="r" b="b"/>
              <a:pathLst>
                <a:path w="32150" h="4280" extrusionOk="0">
                  <a:moveTo>
                    <a:pt x="1" y="0"/>
                  </a:moveTo>
                  <a:lnTo>
                    <a:pt x="1" y="243"/>
                  </a:lnTo>
                  <a:lnTo>
                    <a:pt x="11539" y="243"/>
                  </a:lnTo>
                  <a:lnTo>
                    <a:pt x="11539" y="4279"/>
                  </a:lnTo>
                  <a:lnTo>
                    <a:pt x="13137" y="4279"/>
                  </a:lnTo>
                  <a:lnTo>
                    <a:pt x="16460" y="956"/>
                  </a:lnTo>
                  <a:lnTo>
                    <a:pt x="31436" y="956"/>
                  </a:lnTo>
                  <a:cubicBezTo>
                    <a:pt x="31507" y="1070"/>
                    <a:pt x="31621" y="1127"/>
                    <a:pt x="31793" y="1127"/>
                  </a:cubicBezTo>
                  <a:cubicBezTo>
                    <a:pt x="31978" y="1127"/>
                    <a:pt x="32149" y="1013"/>
                    <a:pt x="32149" y="770"/>
                  </a:cubicBezTo>
                  <a:cubicBezTo>
                    <a:pt x="32149" y="599"/>
                    <a:pt x="31978" y="414"/>
                    <a:pt x="31793" y="414"/>
                  </a:cubicBezTo>
                  <a:cubicBezTo>
                    <a:pt x="31621" y="414"/>
                    <a:pt x="31436" y="528"/>
                    <a:pt x="31436" y="713"/>
                  </a:cubicBezTo>
                  <a:lnTo>
                    <a:pt x="16403" y="713"/>
                  </a:lnTo>
                  <a:lnTo>
                    <a:pt x="13023" y="4037"/>
                  </a:lnTo>
                  <a:lnTo>
                    <a:pt x="11768" y="4037"/>
                  </a:lnTo>
                  <a:lnTo>
                    <a:pt x="1176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15"/>
            <p:cNvSpPr/>
            <p:nvPr/>
          </p:nvSpPr>
          <p:spPr>
            <a:xfrm rot="-5400000">
              <a:off x="493507" y="3571876"/>
              <a:ext cx="1302881" cy="175599"/>
            </a:xfrm>
            <a:custGeom>
              <a:avLst/>
              <a:gdLst/>
              <a:ahLst/>
              <a:cxnLst/>
              <a:rect l="l" t="t" r="r" b="b"/>
              <a:pathLst>
                <a:path w="29953" h="4037" extrusionOk="0">
                  <a:moveTo>
                    <a:pt x="1" y="0"/>
                  </a:moveTo>
                  <a:lnTo>
                    <a:pt x="1" y="228"/>
                  </a:lnTo>
                  <a:lnTo>
                    <a:pt x="12310" y="228"/>
                  </a:lnTo>
                  <a:lnTo>
                    <a:pt x="12310" y="4036"/>
                  </a:lnTo>
                  <a:lnTo>
                    <a:pt x="13137" y="4036"/>
                  </a:lnTo>
                  <a:lnTo>
                    <a:pt x="16403" y="770"/>
                  </a:lnTo>
                  <a:lnTo>
                    <a:pt x="29183" y="770"/>
                  </a:lnTo>
                  <a:cubicBezTo>
                    <a:pt x="29240" y="941"/>
                    <a:pt x="29425" y="1070"/>
                    <a:pt x="29539" y="1070"/>
                  </a:cubicBezTo>
                  <a:cubicBezTo>
                    <a:pt x="29782" y="1070"/>
                    <a:pt x="29953" y="884"/>
                    <a:pt x="29953" y="642"/>
                  </a:cubicBezTo>
                  <a:cubicBezTo>
                    <a:pt x="29953" y="471"/>
                    <a:pt x="29782" y="285"/>
                    <a:pt x="29539" y="285"/>
                  </a:cubicBezTo>
                  <a:cubicBezTo>
                    <a:pt x="29425" y="285"/>
                    <a:pt x="29240" y="414"/>
                    <a:pt x="29183" y="528"/>
                  </a:cubicBezTo>
                  <a:lnTo>
                    <a:pt x="16289" y="528"/>
                  </a:lnTo>
                  <a:lnTo>
                    <a:pt x="13023" y="3794"/>
                  </a:lnTo>
                  <a:lnTo>
                    <a:pt x="12538" y="3794"/>
                  </a:lnTo>
                  <a:lnTo>
                    <a:pt x="1253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ONE_COLUMN_TEXT_2"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22"/>
          <p:cNvSpPr/>
          <p:nvPr/>
        </p:nvSpPr>
        <p:spPr>
          <a:xfrm>
            <a:off x="219475" y="181100"/>
            <a:ext cx="8705100" cy="4781100"/>
          </a:xfrm>
          <a:prstGeom prst="roundRect">
            <a:avLst>
              <a:gd name="adj" fmla="val 5732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28" name="Google Shape;528;p22"/>
          <p:cNvGrpSpPr/>
          <p:nvPr/>
        </p:nvGrpSpPr>
        <p:grpSpPr>
          <a:xfrm>
            <a:off x="6288929" y="3163786"/>
            <a:ext cx="1202441" cy="2581088"/>
            <a:chOff x="5452016" y="2824589"/>
            <a:chExt cx="689908" cy="1480916"/>
          </a:xfrm>
        </p:grpSpPr>
        <p:sp>
          <p:nvSpPr>
            <p:cNvPr id="529" name="Google Shape;529;p22"/>
            <p:cNvSpPr/>
            <p:nvPr/>
          </p:nvSpPr>
          <p:spPr>
            <a:xfrm rot="-5400000">
              <a:off x="5392462" y="3556043"/>
              <a:ext cx="1325804" cy="173120"/>
            </a:xfrm>
            <a:custGeom>
              <a:avLst/>
              <a:gdLst/>
              <a:ahLst/>
              <a:cxnLst/>
              <a:rect l="l" t="t" r="r" b="b"/>
              <a:pathLst>
                <a:path w="30480" h="3980" extrusionOk="0">
                  <a:moveTo>
                    <a:pt x="30066" y="0"/>
                  </a:moveTo>
                  <a:cubicBezTo>
                    <a:pt x="29952" y="0"/>
                    <a:pt x="29767" y="114"/>
                    <a:pt x="29710" y="300"/>
                  </a:cubicBezTo>
                  <a:lnTo>
                    <a:pt x="17829" y="300"/>
                  </a:lnTo>
                  <a:lnTo>
                    <a:pt x="14377" y="3751"/>
                  </a:lnTo>
                  <a:lnTo>
                    <a:pt x="11467" y="3751"/>
                  </a:lnTo>
                  <a:lnTo>
                    <a:pt x="11467" y="357"/>
                  </a:lnTo>
                  <a:lnTo>
                    <a:pt x="0" y="357"/>
                  </a:lnTo>
                  <a:lnTo>
                    <a:pt x="0" y="599"/>
                  </a:lnTo>
                  <a:lnTo>
                    <a:pt x="11225" y="599"/>
                  </a:lnTo>
                  <a:lnTo>
                    <a:pt x="11225" y="3979"/>
                  </a:lnTo>
                  <a:lnTo>
                    <a:pt x="14491" y="3979"/>
                  </a:lnTo>
                  <a:lnTo>
                    <a:pt x="17943" y="542"/>
                  </a:lnTo>
                  <a:lnTo>
                    <a:pt x="29710" y="542"/>
                  </a:lnTo>
                  <a:cubicBezTo>
                    <a:pt x="29767" y="656"/>
                    <a:pt x="29952" y="770"/>
                    <a:pt x="30066" y="770"/>
                  </a:cubicBezTo>
                  <a:cubicBezTo>
                    <a:pt x="30309" y="770"/>
                    <a:pt x="30480" y="599"/>
                    <a:pt x="30480" y="414"/>
                  </a:cubicBezTo>
                  <a:cubicBezTo>
                    <a:pt x="30480" y="185"/>
                    <a:pt x="30309" y="0"/>
                    <a:pt x="3006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2"/>
            <p:cNvSpPr/>
            <p:nvPr/>
          </p:nvSpPr>
          <p:spPr>
            <a:xfrm rot="-5400000">
              <a:off x="5265885" y="3473528"/>
              <a:ext cx="1480916" cy="183037"/>
            </a:xfrm>
            <a:custGeom>
              <a:avLst/>
              <a:gdLst/>
              <a:ahLst/>
              <a:cxnLst/>
              <a:rect l="l" t="t" r="r" b="b"/>
              <a:pathLst>
                <a:path w="34046" h="4208" extrusionOk="0">
                  <a:moveTo>
                    <a:pt x="33632" y="0"/>
                  </a:moveTo>
                  <a:cubicBezTo>
                    <a:pt x="33518" y="0"/>
                    <a:pt x="33332" y="114"/>
                    <a:pt x="33275" y="228"/>
                  </a:cubicBezTo>
                  <a:lnTo>
                    <a:pt x="17757" y="228"/>
                  </a:lnTo>
                  <a:lnTo>
                    <a:pt x="14020" y="3980"/>
                  </a:lnTo>
                  <a:lnTo>
                    <a:pt x="12480" y="3980"/>
                  </a:lnTo>
                  <a:lnTo>
                    <a:pt x="12480" y="827"/>
                  </a:lnTo>
                  <a:lnTo>
                    <a:pt x="0" y="827"/>
                  </a:lnTo>
                  <a:lnTo>
                    <a:pt x="0" y="1070"/>
                  </a:lnTo>
                  <a:lnTo>
                    <a:pt x="12238" y="1070"/>
                  </a:lnTo>
                  <a:lnTo>
                    <a:pt x="12238" y="4208"/>
                  </a:lnTo>
                  <a:lnTo>
                    <a:pt x="14135" y="4208"/>
                  </a:lnTo>
                  <a:lnTo>
                    <a:pt x="17886" y="471"/>
                  </a:lnTo>
                  <a:lnTo>
                    <a:pt x="33275" y="471"/>
                  </a:lnTo>
                  <a:cubicBezTo>
                    <a:pt x="33332" y="642"/>
                    <a:pt x="33518" y="770"/>
                    <a:pt x="33632" y="770"/>
                  </a:cubicBezTo>
                  <a:cubicBezTo>
                    <a:pt x="33874" y="770"/>
                    <a:pt x="34046" y="585"/>
                    <a:pt x="34046" y="357"/>
                  </a:cubicBezTo>
                  <a:cubicBezTo>
                    <a:pt x="34046" y="171"/>
                    <a:pt x="33874" y="0"/>
                    <a:pt x="33632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2"/>
            <p:cNvSpPr/>
            <p:nvPr/>
          </p:nvSpPr>
          <p:spPr>
            <a:xfrm rot="-5400000">
              <a:off x="5330414" y="3589558"/>
              <a:ext cx="1245768" cy="186126"/>
            </a:xfrm>
            <a:custGeom>
              <a:avLst/>
              <a:gdLst/>
              <a:ahLst/>
              <a:cxnLst/>
              <a:rect l="l" t="t" r="r" b="b"/>
              <a:pathLst>
                <a:path w="28640" h="4279" extrusionOk="0">
                  <a:moveTo>
                    <a:pt x="28283" y="0"/>
                  </a:moveTo>
                  <a:cubicBezTo>
                    <a:pt x="28098" y="0"/>
                    <a:pt x="27984" y="57"/>
                    <a:pt x="27927" y="243"/>
                  </a:cubicBezTo>
                  <a:lnTo>
                    <a:pt x="17829" y="243"/>
                  </a:lnTo>
                  <a:lnTo>
                    <a:pt x="14020" y="4036"/>
                  </a:lnTo>
                  <a:lnTo>
                    <a:pt x="13250" y="4036"/>
                  </a:lnTo>
                  <a:lnTo>
                    <a:pt x="13250" y="1255"/>
                  </a:lnTo>
                  <a:lnTo>
                    <a:pt x="0" y="1255"/>
                  </a:lnTo>
                  <a:lnTo>
                    <a:pt x="0" y="1483"/>
                  </a:lnTo>
                  <a:lnTo>
                    <a:pt x="13008" y="1483"/>
                  </a:lnTo>
                  <a:lnTo>
                    <a:pt x="13008" y="4279"/>
                  </a:lnTo>
                  <a:lnTo>
                    <a:pt x="14078" y="4279"/>
                  </a:lnTo>
                  <a:lnTo>
                    <a:pt x="17886" y="471"/>
                  </a:lnTo>
                  <a:lnTo>
                    <a:pt x="27927" y="471"/>
                  </a:lnTo>
                  <a:cubicBezTo>
                    <a:pt x="27984" y="656"/>
                    <a:pt x="28098" y="713"/>
                    <a:pt x="28283" y="713"/>
                  </a:cubicBezTo>
                  <a:cubicBezTo>
                    <a:pt x="28454" y="713"/>
                    <a:pt x="28640" y="599"/>
                    <a:pt x="28640" y="357"/>
                  </a:cubicBezTo>
                  <a:cubicBezTo>
                    <a:pt x="28640" y="114"/>
                    <a:pt x="28454" y="0"/>
                    <a:pt x="28283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2"/>
            <p:cNvSpPr/>
            <p:nvPr/>
          </p:nvSpPr>
          <p:spPr>
            <a:xfrm rot="-5400000">
              <a:off x="5370411" y="3676053"/>
              <a:ext cx="1059686" cy="199219"/>
            </a:xfrm>
            <a:custGeom>
              <a:avLst/>
              <a:gdLst/>
              <a:ahLst/>
              <a:cxnLst/>
              <a:rect l="l" t="t" r="r" b="b"/>
              <a:pathLst>
                <a:path w="24362" h="4580" extrusionOk="0">
                  <a:moveTo>
                    <a:pt x="24004" y="1"/>
                  </a:moveTo>
                  <a:cubicBezTo>
                    <a:pt x="23819" y="1"/>
                    <a:pt x="23705" y="129"/>
                    <a:pt x="23648" y="300"/>
                  </a:cubicBezTo>
                  <a:lnTo>
                    <a:pt x="17700" y="300"/>
                  </a:lnTo>
                  <a:lnTo>
                    <a:pt x="14020" y="3980"/>
                  </a:lnTo>
                  <a:lnTo>
                    <a:pt x="14020" y="1613"/>
                  </a:lnTo>
                  <a:lnTo>
                    <a:pt x="0" y="1613"/>
                  </a:lnTo>
                  <a:lnTo>
                    <a:pt x="0" y="1841"/>
                  </a:lnTo>
                  <a:lnTo>
                    <a:pt x="13778" y="1841"/>
                  </a:lnTo>
                  <a:lnTo>
                    <a:pt x="13778" y="4579"/>
                  </a:lnTo>
                  <a:lnTo>
                    <a:pt x="17829" y="543"/>
                  </a:lnTo>
                  <a:lnTo>
                    <a:pt x="23648" y="543"/>
                  </a:lnTo>
                  <a:cubicBezTo>
                    <a:pt x="23705" y="657"/>
                    <a:pt x="23819" y="771"/>
                    <a:pt x="24004" y="771"/>
                  </a:cubicBezTo>
                  <a:cubicBezTo>
                    <a:pt x="24176" y="771"/>
                    <a:pt x="24361" y="600"/>
                    <a:pt x="24361" y="414"/>
                  </a:cubicBezTo>
                  <a:cubicBezTo>
                    <a:pt x="24361" y="186"/>
                    <a:pt x="24176" y="1"/>
                    <a:pt x="2400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2"/>
            <p:cNvSpPr/>
            <p:nvPr/>
          </p:nvSpPr>
          <p:spPr>
            <a:xfrm rot="-5400000">
              <a:off x="5334134" y="3789929"/>
              <a:ext cx="935588" cy="95564"/>
            </a:xfrm>
            <a:custGeom>
              <a:avLst/>
              <a:gdLst/>
              <a:ahLst/>
              <a:cxnLst/>
              <a:rect l="l" t="t" r="r" b="b"/>
              <a:pathLst>
                <a:path w="21509" h="2197" extrusionOk="0">
                  <a:moveTo>
                    <a:pt x="21095" y="0"/>
                  </a:moveTo>
                  <a:cubicBezTo>
                    <a:pt x="20966" y="0"/>
                    <a:pt x="20795" y="128"/>
                    <a:pt x="20738" y="243"/>
                  </a:cubicBezTo>
                  <a:lnTo>
                    <a:pt x="16987" y="243"/>
                  </a:lnTo>
                  <a:lnTo>
                    <a:pt x="15261" y="1968"/>
                  </a:lnTo>
                  <a:lnTo>
                    <a:pt x="0" y="1968"/>
                  </a:lnTo>
                  <a:lnTo>
                    <a:pt x="0" y="2197"/>
                  </a:lnTo>
                  <a:lnTo>
                    <a:pt x="15390" y="2197"/>
                  </a:lnTo>
                  <a:lnTo>
                    <a:pt x="17116" y="485"/>
                  </a:lnTo>
                  <a:lnTo>
                    <a:pt x="20738" y="485"/>
                  </a:lnTo>
                  <a:cubicBezTo>
                    <a:pt x="20795" y="656"/>
                    <a:pt x="20966" y="713"/>
                    <a:pt x="21095" y="713"/>
                  </a:cubicBezTo>
                  <a:cubicBezTo>
                    <a:pt x="21323" y="713"/>
                    <a:pt x="21508" y="599"/>
                    <a:pt x="21508" y="357"/>
                  </a:cubicBezTo>
                  <a:cubicBezTo>
                    <a:pt x="21508" y="186"/>
                    <a:pt x="21323" y="0"/>
                    <a:pt x="21095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22"/>
            <p:cNvSpPr/>
            <p:nvPr/>
          </p:nvSpPr>
          <p:spPr>
            <a:xfrm rot="-5400000">
              <a:off x="5331634" y="3818442"/>
              <a:ext cx="868602" cy="105525"/>
            </a:xfrm>
            <a:custGeom>
              <a:avLst/>
              <a:gdLst/>
              <a:ahLst/>
              <a:cxnLst/>
              <a:rect l="l" t="t" r="r" b="b"/>
              <a:pathLst>
                <a:path w="19969" h="2426" extrusionOk="0">
                  <a:moveTo>
                    <a:pt x="19540" y="1"/>
                  </a:moveTo>
                  <a:cubicBezTo>
                    <a:pt x="19426" y="1"/>
                    <a:pt x="19255" y="115"/>
                    <a:pt x="19184" y="286"/>
                  </a:cubicBezTo>
                  <a:lnTo>
                    <a:pt x="16516" y="286"/>
                  </a:lnTo>
                  <a:lnTo>
                    <a:pt x="14620" y="2197"/>
                  </a:lnTo>
                  <a:lnTo>
                    <a:pt x="0" y="2197"/>
                  </a:lnTo>
                  <a:lnTo>
                    <a:pt x="0" y="2425"/>
                  </a:lnTo>
                  <a:lnTo>
                    <a:pt x="14734" y="2425"/>
                  </a:lnTo>
                  <a:lnTo>
                    <a:pt x="16631" y="529"/>
                  </a:lnTo>
                  <a:lnTo>
                    <a:pt x="19184" y="529"/>
                  </a:lnTo>
                  <a:cubicBezTo>
                    <a:pt x="19255" y="643"/>
                    <a:pt x="19426" y="771"/>
                    <a:pt x="19540" y="771"/>
                  </a:cubicBezTo>
                  <a:cubicBezTo>
                    <a:pt x="19783" y="771"/>
                    <a:pt x="19968" y="586"/>
                    <a:pt x="19968" y="414"/>
                  </a:cubicBezTo>
                  <a:cubicBezTo>
                    <a:pt x="19968" y="172"/>
                    <a:pt x="19783" y="1"/>
                    <a:pt x="19540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22"/>
            <p:cNvSpPr/>
            <p:nvPr/>
          </p:nvSpPr>
          <p:spPr>
            <a:xfrm rot="-5400000">
              <a:off x="5163516" y="3683817"/>
              <a:ext cx="1119234" cy="124142"/>
            </a:xfrm>
            <a:custGeom>
              <a:avLst/>
              <a:gdLst/>
              <a:ahLst/>
              <a:cxnLst/>
              <a:rect l="l" t="t" r="r" b="b"/>
              <a:pathLst>
                <a:path w="25731" h="2854" extrusionOk="0">
                  <a:moveTo>
                    <a:pt x="25374" y="1"/>
                  </a:moveTo>
                  <a:cubicBezTo>
                    <a:pt x="25188" y="1"/>
                    <a:pt x="25074" y="129"/>
                    <a:pt x="25017" y="243"/>
                  </a:cubicBezTo>
                  <a:lnTo>
                    <a:pt x="13778" y="243"/>
                  </a:lnTo>
                  <a:lnTo>
                    <a:pt x="13778" y="2625"/>
                  </a:lnTo>
                  <a:lnTo>
                    <a:pt x="0" y="2625"/>
                  </a:lnTo>
                  <a:lnTo>
                    <a:pt x="0" y="2853"/>
                  </a:lnTo>
                  <a:lnTo>
                    <a:pt x="14020" y="2853"/>
                  </a:lnTo>
                  <a:lnTo>
                    <a:pt x="14020" y="486"/>
                  </a:lnTo>
                  <a:lnTo>
                    <a:pt x="25017" y="486"/>
                  </a:lnTo>
                  <a:cubicBezTo>
                    <a:pt x="25074" y="657"/>
                    <a:pt x="25188" y="771"/>
                    <a:pt x="25374" y="771"/>
                  </a:cubicBezTo>
                  <a:cubicBezTo>
                    <a:pt x="25545" y="771"/>
                    <a:pt x="25730" y="600"/>
                    <a:pt x="25730" y="357"/>
                  </a:cubicBezTo>
                  <a:cubicBezTo>
                    <a:pt x="25730" y="186"/>
                    <a:pt x="25545" y="1"/>
                    <a:pt x="2537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22"/>
            <p:cNvSpPr/>
            <p:nvPr/>
          </p:nvSpPr>
          <p:spPr>
            <a:xfrm rot="-5400000">
              <a:off x="5189572" y="3740886"/>
              <a:ext cx="982130" cy="147109"/>
            </a:xfrm>
            <a:custGeom>
              <a:avLst/>
              <a:gdLst/>
              <a:ahLst/>
              <a:cxnLst/>
              <a:rect l="l" t="t" r="r" b="b"/>
              <a:pathLst>
                <a:path w="22579" h="3382" extrusionOk="0">
                  <a:moveTo>
                    <a:pt x="22165" y="1"/>
                  </a:moveTo>
                  <a:cubicBezTo>
                    <a:pt x="22036" y="1"/>
                    <a:pt x="21865" y="58"/>
                    <a:pt x="21808" y="229"/>
                  </a:cubicBezTo>
                  <a:lnTo>
                    <a:pt x="12837" y="229"/>
                  </a:lnTo>
                  <a:lnTo>
                    <a:pt x="12837" y="3153"/>
                  </a:lnTo>
                  <a:lnTo>
                    <a:pt x="0" y="3153"/>
                  </a:lnTo>
                  <a:lnTo>
                    <a:pt x="0" y="3381"/>
                  </a:lnTo>
                  <a:lnTo>
                    <a:pt x="13065" y="3381"/>
                  </a:lnTo>
                  <a:lnTo>
                    <a:pt x="13065" y="471"/>
                  </a:lnTo>
                  <a:lnTo>
                    <a:pt x="21808" y="471"/>
                  </a:lnTo>
                  <a:cubicBezTo>
                    <a:pt x="21865" y="657"/>
                    <a:pt x="22036" y="714"/>
                    <a:pt x="22165" y="714"/>
                  </a:cubicBezTo>
                  <a:cubicBezTo>
                    <a:pt x="22393" y="714"/>
                    <a:pt x="22578" y="586"/>
                    <a:pt x="22578" y="357"/>
                  </a:cubicBezTo>
                  <a:cubicBezTo>
                    <a:pt x="22578" y="115"/>
                    <a:pt x="22393" y="1"/>
                    <a:pt x="22165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22"/>
            <p:cNvSpPr/>
            <p:nvPr/>
          </p:nvSpPr>
          <p:spPr>
            <a:xfrm rot="-5400000">
              <a:off x="5194836" y="3787124"/>
              <a:ext cx="868602" cy="168161"/>
            </a:xfrm>
            <a:custGeom>
              <a:avLst/>
              <a:gdLst/>
              <a:ahLst/>
              <a:cxnLst/>
              <a:rect l="l" t="t" r="r" b="b"/>
              <a:pathLst>
                <a:path w="19969" h="3866" extrusionOk="0">
                  <a:moveTo>
                    <a:pt x="19540" y="1"/>
                  </a:moveTo>
                  <a:cubicBezTo>
                    <a:pt x="19426" y="1"/>
                    <a:pt x="19255" y="115"/>
                    <a:pt x="19184" y="300"/>
                  </a:cubicBezTo>
                  <a:lnTo>
                    <a:pt x="11995" y="300"/>
                  </a:lnTo>
                  <a:lnTo>
                    <a:pt x="11995" y="3623"/>
                  </a:lnTo>
                  <a:lnTo>
                    <a:pt x="0" y="3623"/>
                  </a:lnTo>
                  <a:lnTo>
                    <a:pt x="0" y="3866"/>
                  </a:lnTo>
                  <a:lnTo>
                    <a:pt x="12238" y="3866"/>
                  </a:lnTo>
                  <a:lnTo>
                    <a:pt x="12238" y="528"/>
                  </a:lnTo>
                  <a:lnTo>
                    <a:pt x="19184" y="528"/>
                  </a:lnTo>
                  <a:cubicBezTo>
                    <a:pt x="19255" y="657"/>
                    <a:pt x="19426" y="771"/>
                    <a:pt x="19540" y="771"/>
                  </a:cubicBezTo>
                  <a:cubicBezTo>
                    <a:pt x="19783" y="771"/>
                    <a:pt x="19968" y="585"/>
                    <a:pt x="19968" y="414"/>
                  </a:cubicBezTo>
                  <a:cubicBezTo>
                    <a:pt x="19968" y="172"/>
                    <a:pt x="19783" y="1"/>
                    <a:pt x="19540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22"/>
            <p:cNvSpPr/>
            <p:nvPr/>
          </p:nvSpPr>
          <p:spPr>
            <a:xfrm rot="-5400000">
              <a:off x="5215324" y="3849151"/>
              <a:ext cx="733977" cy="178731"/>
            </a:xfrm>
            <a:custGeom>
              <a:avLst/>
              <a:gdLst/>
              <a:ahLst/>
              <a:cxnLst/>
              <a:rect l="l" t="t" r="r" b="b"/>
              <a:pathLst>
                <a:path w="16874" h="4109" extrusionOk="0">
                  <a:moveTo>
                    <a:pt x="16516" y="0"/>
                  </a:moveTo>
                  <a:cubicBezTo>
                    <a:pt x="16331" y="0"/>
                    <a:pt x="16217" y="129"/>
                    <a:pt x="16160" y="300"/>
                  </a:cubicBezTo>
                  <a:lnTo>
                    <a:pt x="11111" y="300"/>
                  </a:lnTo>
                  <a:lnTo>
                    <a:pt x="11111" y="3866"/>
                  </a:lnTo>
                  <a:lnTo>
                    <a:pt x="0" y="3866"/>
                  </a:lnTo>
                  <a:lnTo>
                    <a:pt x="0" y="4108"/>
                  </a:lnTo>
                  <a:lnTo>
                    <a:pt x="11339" y="4108"/>
                  </a:lnTo>
                  <a:lnTo>
                    <a:pt x="11339" y="542"/>
                  </a:lnTo>
                  <a:lnTo>
                    <a:pt x="16160" y="542"/>
                  </a:lnTo>
                  <a:cubicBezTo>
                    <a:pt x="16217" y="657"/>
                    <a:pt x="16331" y="785"/>
                    <a:pt x="16516" y="785"/>
                  </a:cubicBezTo>
                  <a:cubicBezTo>
                    <a:pt x="16759" y="785"/>
                    <a:pt x="16873" y="599"/>
                    <a:pt x="16873" y="428"/>
                  </a:cubicBezTo>
                  <a:cubicBezTo>
                    <a:pt x="16873" y="186"/>
                    <a:pt x="16759" y="0"/>
                    <a:pt x="1651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22"/>
            <p:cNvSpPr/>
            <p:nvPr/>
          </p:nvSpPr>
          <p:spPr>
            <a:xfrm rot="-5400000">
              <a:off x="5841900" y="4018530"/>
              <a:ext cx="465336" cy="108613"/>
            </a:xfrm>
            <a:custGeom>
              <a:avLst/>
              <a:gdLst/>
              <a:ahLst/>
              <a:cxnLst/>
              <a:rect l="l" t="t" r="r" b="b"/>
              <a:pathLst>
                <a:path w="10698" h="2497" extrusionOk="0">
                  <a:moveTo>
                    <a:pt x="0" y="1"/>
                  </a:moveTo>
                  <a:lnTo>
                    <a:pt x="0" y="243"/>
                  </a:lnTo>
                  <a:lnTo>
                    <a:pt x="10455" y="243"/>
                  </a:lnTo>
                  <a:lnTo>
                    <a:pt x="10455" y="2497"/>
                  </a:lnTo>
                  <a:lnTo>
                    <a:pt x="10697" y="2497"/>
                  </a:lnTo>
                  <a:lnTo>
                    <a:pt x="10697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22"/>
            <p:cNvSpPr/>
            <p:nvPr/>
          </p:nvSpPr>
          <p:spPr>
            <a:xfrm rot="-5400000">
              <a:off x="5874501" y="4051132"/>
              <a:ext cx="431191" cy="77556"/>
            </a:xfrm>
            <a:custGeom>
              <a:avLst/>
              <a:gdLst/>
              <a:ahLst/>
              <a:cxnLst/>
              <a:rect l="l" t="t" r="r" b="b"/>
              <a:pathLst>
                <a:path w="9913" h="1783" extrusionOk="0">
                  <a:moveTo>
                    <a:pt x="0" y="0"/>
                  </a:moveTo>
                  <a:lnTo>
                    <a:pt x="0" y="243"/>
                  </a:lnTo>
                  <a:lnTo>
                    <a:pt x="9685" y="243"/>
                  </a:lnTo>
                  <a:lnTo>
                    <a:pt x="9685" y="1783"/>
                  </a:lnTo>
                  <a:lnTo>
                    <a:pt x="9913" y="1783"/>
                  </a:lnTo>
                  <a:lnTo>
                    <a:pt x="9913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22"/>
            <p:cNvSpPr/>
            <p:nvPr/>
          </p:nvSpPr>
          <p:spPr>
            <a:xfrm rot="-5400000">
              <a:off x="5229613" y="3907503"/>
              <a:ext cx="620405" cy="175599"/>
            </a:xfrm>
            <a:custGeom>
              <a:avLst/>
              <a:gdLst/>
              <a:ahLst/>
              <a:cxnLst/>
              <a:rect l="l" t="t" r="r" b="b"/>
              <a:pathLst>
                <a:path w="14263" h="4037" extrusionOk="0">
                  <a:moveTo>
                    <a:pt x="13906" y="0"/>
                  </a:moveTo>
                  <a:cubicBezTo>
                    <a:pt x="13721" y="0"/>
                    <a:pt x="13607" y="57"/>
                    <a:pt x="13550" y="228"/>
                  </a:cubicBezTo>
                  <a:lnTo>
                    <a:pt x="10155" y="228"/>
                  </a:lnTo>
                  <a:lnTo>
                    <a:pt x="10155" y="3794"/>
                  </a:lnTo>
                  <a:lnTo>
                    <a:pt x="0" y="3794"/>
                  </a:lnTo>
                  <a:lnTo>
                    <a:pt x="0" y="4036"/>
                  </a:lnTo>
                  <a:lnTo>
                    <a:pt x="10398" y="4036"/>
                  </a:lnTo>
                  <a:lnTo>
                    <a:pt x="10398" y="471"/>
                  </a:lnTo>
                  <a:lnTo>
                    <a:pt x="13550" y="471"/>
                  </a:lnTo>
                  <a:cubicBezTo>
                    <a:pt x="13607" y="656"/>
                    <a:pt x="13721" y="713"/>
                    <a:pt x="13906" y="713"/>
                  </a:cubicBezTo>
                  <a:cubicBezTo>
                    <a:pt x="14078" y="713"/>
                    <a:pt x="14263" y="585"/>
                    <a:pt x="14263" y="357"/>
                  </a:cubicBezTo>
                  <a:cubicBezTo>
                    <a:pt x="14263" y="114"/>
                    <a:pt x="14078" y="0"/>
                    <a:pt x="1390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2" name="Google Shape;542;p22"/>
          <p:cNvGrpSpPr/>
          <p:nvPr/>
        </p:nvGrpSpPr>
        <p:grpSpPr>
          <a:xfrm>
            <a:off x="7058925" y="1134427"/>
            <a:ext cx="3167541" cy="1717086"/>
            <a:chOff x="6561538" y="1197527"/>
            <a:chExt cx="3167541" cy="1717086"/>
          </a:xfrm>
        </p:grpSpPr>
        <p:grpSp>
          <p:nvGrpSpPr>
            <p:cNvPr id="543" name="Google Shape;543;p22"/>
            <p:cNvGrpSpPr/>
            <p:nvPr/>
          </p:nvGrpSpPr>
          <p:grpSpPr>
            <a:xfrm rot="-5400000">
              <a:off x="7662615" y="964074"/>
              <a:ext cx="849462" cy="3051616"/>
              <a:chOff x="8623429" y="2586962"/>
              <a:chExt cx="478381" cy="1718543"/>
            </a:xfrm>
          </p:grpSpPr>
          <p:sp>
            <p:nvSpPr>
              <p:cNvPr id="544" name="Google Shape;544;p22"/>
              <p:cNvSpPr/>
              <p:nvPr/>
            </p:nvSpPr>
            <p:spPr>
              <a:xfrm rot="-5400000">
                <a:off x="8267028" y="3481249"/>
                <a:ext cx="1527458" cy="121054"/>
              </a:xfrm>
              <a:custGeom>
                <a:avLst/>
                <a:gdLst/>
                <a:ahLst/>
                <a:cxnLst/>
                <a:rect l="l" t="t" r="r" b="b"/>
                <a:pathLst>
                  <a:path w="35116" h="2783" extrusionOk="0">
                    <a:moveTo>
                      <a:pt x="18185" y="1"/>
                    </a:moveTo>
                    <a:lnTo>
                      <a:pt x="15917" y="2254"/>
                    </a:lnTo>
                    <a:lnTo>
                      <a:pt x="0" y="2254"/>
                    </a:lnTo>
                    <a:lnTo>
                      <a:pt x="0" y="2497"/>
                    </a:lnTo>
                    <a:lnTo>
                      <a:pt x="16046" y="2497"/>
                    </a:lnTo>
                    <a:lnTo>
                      <a:pt x="18299" y="229"/>
                    </a:lnTo>
                    <a:lnTo>
                      <a:pt x="22878" y="229"/>
                    </a:lnTo>
                    <a:lnTo>
                      <a:pt x="25131" y="2497"/>
                    </a:lnTo>
                    <a:lnTo>
                      <a:pt x="34402" y="2497"/>
                    </a:lnTo>
                    <a:cubicBezTo>
                      <a:pt x="34459" y="2668"/>
                      <a:pt x="34588" y="2782"/>
                      <a:pt x="34759" y="2782"/>
                    </a:cubicBezTo>
                    <a:cubicBezTo>
                      <a:pt x="35001" y="2782"/>
                      <a:pt x="35115" y="2611"/>
                      <a:pt x="35115" y="2368"/>
                    </a:cubicBezTo>
                    <a:cubicBezTo>
                      <a:pt x="35115" y="2197"/>
                      <a:pt x="35001" y="2012"/>
                      <a:pt x="34759" y="2012"/>
                    </a:cubicBezTo>
                    <a:cubicBezTo>
                      <a:pt x="34588" y="2012"/>
                      <a:pt x="34459" y="2140"/>
                      <a:pt x="34402" y="2254"/>
                    </a:cubicBezTo>
                    <a:lnTo>
                      <a:pt x="25245" y="2254"/>
                    </a:lnTo>
                    <a:lnTo>
                      <a:pt x="2293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" name="Google Shape;545;p22"/>
              <p:cNvSpPr/>
              <p:nvPr/>
            </p:nvSpPr>
            <p:spPr>
              <a:xfrm rot="-5400000">
                <a:off x="8122184" y="3470418"/>
                <a:ext cx="1506971" cy="163203"/>
              </a:xfrm>
              <a:custGeom>
                <a:avLst/>
                <a:gdLst/>
                <a:ahLst/>
                <a:cxnLst/>
                <a:rect l="l" t="t" r="r" b="b"/>
                <a:pathLst>
                  <a:path w="34645" h="3752" extrusionOk="0">
                    <a:moveTo>
                      <a:pt x="14135" y="0"/>
                    </a:moveTo>
                    <a:lnTo>
                      <a:pt x="14135" y="3509"/>
                    </a:lnTo>
                    <a:lnTo>
                      <a:pt x="0" y="3509"/>
                    </a:lnTo>
                    <a:lnTo>
                      <a:pt x="0" y="3751"/>
                    </a:lnTo>
                    <a:lnTo>
                      <a:pt x="14377" y="3751"/>
                    </a:lnTo>
                    <a:lnTo>
                      <a:pt x="14377" y="243"/>
                    </a:lnTo>
                    <a:lnTo>
                      <a:pt x="24832" y="243"/>
                    </a:lnTo>
                    <a:lnTo>
                      <a:pt x="27684" y="3095"/>
                    </a:lnTo>
                    <a:lnTo>
                      <a:pt x="33874" y="3095"/>
                    </a:lnTo>
                    <a:cubicBezTo>
                      <a:pt x="33931" y="3209"/>
                      <a:pt x="34103" y="3338"/>
                      <a:pt x="34231" y="3338"/>
                    </a:cubicBezTo>
                    <a:cubicBezTo>
                      <a:pt x="34459" y="3338"/>
                      <a:pt x="34645" y="3152"/>
                      <a:pt x="34645" y="2910"/>
                    </a:cubicBezTo>
                    <a:cubicBezTo>
                      <a:pt x="34645" y="2739"/>
                      <a:pt x="34459" y="2553"/>
                      <a:pt x="34231" y="2553"/>
                    </a:cubicBezTo>
                    <a:cubicBezTo>
                      <a:pt x="34046" y="2553"/>
                      <a:pt x="33931" y="2682"/>
                      <a:pt x="33874" y="2853"/>
                    </a:cubicBezTo>
                    <a:lnTo>
                      <a:pt x="27741" y="2853"/>
                    </a:lnTo>
                    <a:lnTo>
                      <a:pt x="2496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" name="Google Shape;546;p22"/>
              <p:cNvSpPr/>
              <p:nvPr/>
            </p:nvSpPr>
            <p:spPr>
              <a:xfrm rot="-5400000">
                <a:off x="8039648" y="3426986"/>
                <a:ext cx="1578959" cy="178079"/>
              </a:xfrm>
              <a:custGeom>
                <a:avLst/>
                <a:gdLst/>
                <a:ahLst/>
                <a:cxnLst/>
                <a:rect l="l" t="t" r="r" b="b"/>
                <a:pathLst>
                  <a:path w="36300" h="4094" extrusionOk="0">
                    <a:moveTo>
                      <a:pt x="13193" y="0"/>
                    </a:moveTo>
                    <a:lnTo>
                      <a:pt x="13193" y="3866"/>
                    </a:lnTo>
                    <a:lnTo>
                      <a:pt x="0" y="3866"/>
                    </a:lnTo>
                    <a:lnTo>
                      <a:pt x="0" y="4094"/>
                    </a:lnTo>
                    <a:lnTo>
                      <a:pt x="13421" y="4094"/>
                    </a:lnTo>
                    <a:lnTo>
                      <a:pt x="13421" y="228"/>
                    </a:lnTo>
                    <a:lnTo>
                      <a:pt x="25488" y="228"/>
                    </a:lnTo>
                    <a:lnTo>
                      <a:pt x="28397" y="3152"/>
                    </a:lnTo>
                    <a:lnTo>
                      <a:pt x="35586" y="3152"/>
                    </a:lnTo>
                    <a:cubicBezTo>
                      <a:pt x="35657" y="3266"/>
                      <a:pt x="35771" y="3381"/>
                      <a:pt x="35942" y="3381"/>
                    </a:cubicBezTo>
                    <a:cubicBezTo>
                      <a:pt x="36185" y="3381"/>
                      <a:pt x="36299" y="3266"/>
                      <a:pt x="36299" y="3024"/>
                    </a:cubicBezTo>
                    <a:cubicBezTo>
                      <a:pt x="36299" y="2853"/>
                      <a:pt x="36185" y="2667"/>
                      <a:pt x="35942" y="2667"/>
                    </a:cubicBezTo>
                    <a:cubicBezTo>
                      <a:pt x="35771" y="2667"/>
                      <a:pt x="35657" y="2724"/>
                      <a:pt x="35586" y="2910"/>
                    </a:cubicBezTo>
                    <a:lnTo>
                      <a:pt x="28454" y="2910"/>
                    </a:lnTo>
                    <a:lnTo>
                      <a:pt x="25602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" name="Google Shape;547;p22"/>
              <p:cNvSpPr/>
              <p:nvPr/>
            </p:nvSpPr>
            <p:spPr>
              <a:xfrm rot="-5400000">
                <a:off x="8073163" y="3501432"/>
                <a:ext cx="1413930" cy="194216"/>
              </a:xfrm>
              <a:custGeom>
                <a:avLst/>
                <a:gdLst/>
                <a:ahLst/>
                <a:cxnLst/>
                <a:rect l="l" t="t" r="r" b="b"/>
                <a:pathLst>
                  <a:path w="32506" h="4465" extrusionOk="0">
                    <a:moveTo>
                      <a:pt x="12238" y="0"/>
                    </a:moveTo>
                    <a:lnTo>
                      <a:pt x="12238" y="4222"/>
                    </a:lnTo>
                    <a:lnTo>
                      <a:pt x="0" y="4222"/>
                    </a:lnTo>
                    <a:lnTo>
                      <a:pt x="0" y="4464"/>
                    </a:lnTo>
                    <a:lnTo>
                      <a:pt x="12480" y="4464"/>
                    </a:lnTo>
                    <a:lnTo>
                      <a:pt x="12480" y="243"/>
                    </a:lnTo>
                    <a:lnTo>
                      <a:pt x="26258" y="243"/>
                    </a:lnTo>
                    <a:lnTo>
                      <a:pt x="29353" y="3323"/>
                    </a:lnTo>
                    <a:lnTo>
                      <a:pt x="31792" y="3323"/>
                    </a:lnTo>
                    <a:cubicBezTo>
                      <a:pt x="31849" y="3452"/>
                      <a:pt x="31963" y="3566"/>
                      <a:pt x="32149" y="3566"/>
                    </a:cubicBezTo>
                    <a:cubicBezTo>
                      <a:pt x="32377" y="3566"/>
                      <a:pt x="32505" y="3395"/>
                      <a:pt x="32505" y="3209"/>
                    </a:cubicBezTo>
                    <a:cubicBezTo>
                      <a:pt x="32505" y="2967"/>
                      <a:pt x="32377" y="2796"/>
                      <a:pt x="32149" y="2796"/>
                    </a:cubicBezTo>
                    <a:cubicBezTo>
                      <a:pt x="31963" y="2796"/>
                      <a:pt x="31849" y="2910"/>
                      <a:pt x="31792" y="3095"/>
                    </a:cubicBezTo>
                    <a:lnTo>
                      <a:pt x="29467" y="3095"/>
                    </a:lnTo>
                    <a:lnTo>
                      <a:pt x="26386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" name="Google Shape;548;p22"/>
              <p:cNvSpPr/>
              <p:nvPr/>
            </p:nvSpPr>
            <p:spPr>
              <a:xfrm rot="-5400000">
                <a:off x="8472362" y="4017291"/>
                <a:ext cx="439281" cy="137148"/>
              </a:xfrm>
              <a:custGeom>
                <a:avLst/>
                <a:gdLst/>
                <a:ahLst/>
                <a:cxnLst/>
                <a:rect l="l" t="t" r="r" b="b"/>
                <a:pathLst>
                  <a:path w="10099" h="3153" extrusionOk="0">
                    <a:moveTo>
                      <a:pt x="9742" y="1"/>
                    </a:moveTo>
                    <a:cubicBezTo>
                      <a:pt x="9499" y="1"/>
                      <a:pt x="9328" y="186"/>
                      <a:pt x="9328" y="357"/>
                    </a:cubicBezTo>
                    <a:cubicBezTo>
                      <a:pt x="9328" y="543"/>
                      <a:pt x="9442" y="714"/>
                      <a:pt x="9628" y="714"/>
                    </a:cubicBezTo>
                    <a:lnTo>
                      <a:pt x="9628" y="2910"/>
                    </a:lnTo>
                    <a:lnTo>
                      <a:pt x="0" y="2910"/>
                    </a:lnTo>
                    <a:lnTo>
                      <a:pt x="0" y="3153"/>
                    </a:lnTo>
                    <a:lnTo>
                      <a:pt x="9856" y="3153"/>
                    </a:lnTo>
                    <a:lnTo>
                      <a:pt x="9856" y="714"/>
                    </a:lnTo>
                    <a:cubicBezTo>
                      <a:pt x="9984" y="714"/>
                      <a:pt x="10098" y="543"/>
                      <a:pt x="10098" y="357"/>
                    </a:cubicBezTo>
                    <a:cubicBezTo>
                      <a:pt x="10098" y="186"/>
                      <a:pt x="9913" y="1"/>
                      <a:pt x="974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" name="Google Shape;549;p22"/>
              <p:cNvSpPr/>
              <p:nvPr/>
            </p:nvSpPr>
            <p:spPr>
              <a:xfrm rot="-5400000">
                <a:off x="8472688" y="3978513"/>
                <a:ext cx="477733" cy="176252"/>
              </a:xfrm>
              <a:custGeom>
                <a:avLst/>
                <a:gdLst/>
                <a:ahLst/>
                <a:cxnLst/>
                <a:rect l="l" t="t" r="r" b="b"/>
                <a:pathLst>
                  <a:path w="10983" h="4052" extrusionOk="0">
                    <a:moveTo>
                      <a:pt x="10569" y="1"/>
                    </a:moveTo>
                    <a:cubicBezTo>
                      <a:pt x="10398" y="1"/>
                      <a:pt x="10212" y="186"/>
                      <a:pt x="10212" y="357"/>
                    </a:cubicBezTo>
                    <a:cubicBezTo>
                      <a:pt x="10212" y="543"/>
                      <a:pt x="10341" y="714"/>
                      <a:pt x="10455" y="714"/>
                    </a:cubicBezTo>
                    <a:lnTo>
                      <a:pt x="10455" y="3809"/>
                    </a:lnTo>
                    <a:lnTo>
                      <a:pt x="0" y="3809"/>
                    </a:lnTo>
                    <a:lnTo>
                      <a:pt x="0" y="4052"/>
                    </a:lnTo>
                    <a:lnTo>
                      <a:pt x="10697" y="4052"/>
                    </a:lnTo>
                    <a:lnTo>
                      <a:pt x="10697" y="714"/>
                    </a:lnTo>
                    <a:cubicBezTo>
                      <a:pt x="10868" y="714"/>
                      <a:pt x="10983" y="543"/>
                      <a:pt x="10983" y="357"/>
                    </a:cubicBezTo>
                    <a:cubicBezTo>
                      <a:pt x="10983" y="186"/>
                      <a:pt x="10811" y="1"/>
                      <a:pt x="1056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0" name="Google Shape;550;p22"/>
              <p:cNvSpPr/>
              <p:nvPr/>
            </p:nvSpPr>
            <p:spPr>
              <a:xfrm rot="-5400000">
                <a:off x="8182970" y="3430727"/>
                <a:ext cx="1620499" cy="129057"/>
              </a:xfrm>
              <a:custGeom>
                <a:avLst/>
                <a:gdLst/>
                <a:ahLst/>
                <a:cxnLst/>
                <a:rect l="l" t="t" r="r" b="b"/>
                <a:pathLst>
                  <a:path w="37255" h="2967" extrusionOk="0">
                    <a:moveTo>
                      <a:pt x="17700" y="0"/>
                    </a:moveTo>
                    <a:lnTo>
                      <a:pt x="15261" y="2382"/>
                    </a:lnTo>
                    <a:lnTo>
                      <a:pt x="0" y="2382"/>
                    </a:lnTo>
                    <a:lnTo>
                      <a:pt x="0" y="2610"/>
                    </a:lnTo>
                    <a:lnTo>
                      <a:pt x="15390" y="2610"/>
                    </a:lnTo>
                    <a:lnTo>
                      <a:pt x="17829" y="243"/>
                    </a:lnTo>
                    <a:lnTo>
                      <a:pt x="23462" y="243"/>
                    </a:lnTo>
                    <a:lnTo>
                      <a:pt x="26030" y="2739"/>
                    </a:lnTo>
                    <a:lnTo>
                      <a:pt x="36484" y="2739"/>
                    </a:lnTo>
                    <a:cubicBezTo>
                      <a:pt x="36542" y="2910"/>
                      <a:pt x="36727" y="2967"/>
                      <a:pt x="36841" y="2967"/>
                    </a:cubicBezTo>
                    <a:cubicBezTo>
                      <a:pt x="37084" y="2967"/>
                      <a:pt x="37255" y="2853"/>
                      <a:pt x="37255" y="2610"/>
                    </a:cubicBezTo>
                    <a:cubicBezTo>
                      <a:pt x="37255" y="2382"/>
                      <a:pt x="37084" y="2254"/>
                      <a:pt x="36841" y="2254"/>
                    </a:cubicBezTo>
                    <a:cubicBezTo>
                      <a:pt x="36727" y="2254"/>
                      <a:pt x="36542" y="2311"/>
                      <a:pt x="36484" y="2496"/>
                    </a:cubicBezTo>
                    <a:lnTo>
                      <a:pt x="26087" y="2496"/>
                    </a:lnTo>
                    <a:lnTo>
                      <a:pt x="235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1" name="Google Shape;551;p22"/>
              <p:cNvSpPr/>
              <p:nvPr/>
            </p:nvSpPr>
            <p:spPr>
              <a:xfrm rot="-5400000">
                <a:off x="8089908" y="3371157"/>
                <a:ext cx="1718543" cy="150153"/>
              </a:xfrm>
              <a:custGeom>
                <a:avLst/>
                <a:gdLst/>
                <a:ahLst/>
                <a:cxnLst/>
                <a:rect l="l" t="t" r="r" b="b"/>
                <a:pathLst>
                  <a:path w="39509" h="3452" extrusionOk="0">
                    <a:moveTo>
                      <a:pt x="17344" y="0"/>
                    </a:moveTo>
                    <a:lnTo>
                      <a:pt x="14620" y="2681"/>
                    </a:lnTo>
                    <a:lnTo>
                      <a:pt x="0" y="2681"/>
                    </a:lnTo>
                    <a:lnTo>
                      <a:pt x="0" y="2924"/>
                    </a:lnTo>
                    <a:lnTo>
                      <a:pt x="14734" y="2924"/>
                    </a:lnTo>
                    <a:lnTo>
                      <a:pt x="17401" y="243"/>
                    </a:lnTo>
                    <a:lnTo>
                      <a:pt x="24062" y="243"/>
                    </a:lnTo>
                    <a:lnTo>
                      <a:pt x="27028" y="3152"/>
                    </a:lnTo>
                    <a:lnTo>
                      <a:pt x="38738" y="3152"/>
                    </a:lnTo>
                    <a:cubicBezTo>
                      <a:pt x="38795" y="3338"/>
                      <a:pt x="38980" y="3452"/>
                      <a:pt x="39095" y="3452"/>
                    </a:cubicBezTo>
                    <a:cubicBezTo>
                      <a:pt x="39337" y="3452"/>
                      <a:pt x="39508" y="3281"/>
                      <a:pt x="39508" y="3038"/>
                    </a:cubicBezTo>
                    <a:cubicBezTo>
                      <a:pt x="39508" y="2853"/>
                      <a:pt x="39337" y="2681"/>
                      <a:pt x="39095" y="2681"/>
                    </a:cubicBezTo>
                    <a:cubicBezTo>
                      <a:pt x="38980" y="2681"/>
                      <a:pt x="38795" y="2796"/>
                      <a:pt x="38738" y="2924"/>
                    </a:cubicBezTo>
                    <a:lnTo>
                      <a:pt x="27157" y="2924"/>
                    </a:lnTo>
                    <a:lnTo>
                      <a:pt x="24176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2" name="Google Shape;552;p22"/>
              <p:cNvSpPr/>
              <p:nvPr/>
            </p:nvSpPr>
            <p:spPr>
              <a:xfrm rot="-5400000">
                <a:off x="8069444" y="3539297"/>
                <a:ext cx="1330763" cy="201654"/>
              </a:xfrm>
              <a:custGeom>
                <a:avLst/>
                <a:gdLst/>
                <a:ahLst/>
                <a:cxnLst/>
                <a:rect l="l" t="t" r="r" b="b"/>
                <a:pathLst>
                  <a:path w="30594" h="4636" extrusionOk="0">
                    <a:moveTo>
                      <a:pt x="11282" y="0"/>
                    </a:moveTo>
                    <a:lnTo>
                      <a:pt x="11282" y="4393"/>
                    </a:lnTo>
                    <a:lnTo>
                      <a:pt x="0" y="4393"/>
                    </a:lnTo>
                    <a:lnTo>
                      <a:pt x="0" y="4636"/>
                    </a:lnTo>
                    <a:lnTo>
                      <a:pt x="11524" y="4636"/>
                    </a:lnTo>
                    <a:lnTo>
                      <a:pt x="11524" y="243"/>
                    </a:lnTo>
                    <a:lnTo>
                      <a:pt x="26914" y="243"/>
                    </a:lnTo>
                    <a:lnTo>
                      <a:pt x="29881" y="3152"/>
                    </a:lnTo>
                    <a:cubicBezTo>
                      <a:pt x="29824" y="3209"/>
                      <a:pt x="29824" y="3267"/>
                      <a:pt x="29824" y="3324"/>
                    </a:cubicBezTo>
                    <a:cubicBezTo>
                      <a:pt x="29824" y="3566"/>
                      <a:pt x="30009" y="3737"/>
                      <a:pt x="30180" y="3737"/>
                    </a:cubicBezTo>
                    <a:cubicBezTo>
                      <a:pt x="30423" y="3737"/>
                      <a:pt x="30594" y="3566"/>
                      <a:pt x="30594" y="3324"/>
                    </a:cubicBezTo>
                    <a:cubicBezTo>
                      <a:pt x="30594" y="3152"/>
                      <a:pt x="30423" y="2967"/>
                      <a:pt x="30180" y="2967"/>
                    </a:cubicBezTo>
                    <a:cubicBezTo>
                      <a:pt x="30123" y="2967"/>
                      <a:pt x="30123" y="2967"/>
                      <a:pt x="30066" y="3024"/>
                    </a:cubicBezTo>
                    <a:lnTo>
                      <a:pt x="2702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3" name="Google Shape;553;p22"/>
              <p:cNvSpPr/>
              <p:nvPr/>
            </p:nvSpPr>
            <p:spPr>
              <a:xfrm rot="-5400000">
                <a:off x="8940152" y="3389472"/>
                <a:ext cx="230232" cy="93085"/>
              </a:xfrm>
              <a:custGeom>
                <a:avLst/>
                <a:gdLst/>
                <a:ahLst/>
                <a:cxnLst/>
                <a:rect l="l" t="t" r="r" b="b"/>
                <a:pathLst>
                  <a:path w="5293" h="2140" extrusionOk="0">
                    <a:moveTo>
                      <a:pt x="4879" y="0"/>
                    </a:moveTo>
                    <a:cubicBezTo>
                      <a:pt x="4765" y="0"/>
                      <a:pt x="4579" y="114"/>
                      <a:pt x="4522" y="243"/>
                    </a:cubicBezTo>
                    <a:lnTo>
                      <a:pt x="1912" y="243"/>
                    </a:lnTo>
                    <a:lnTo>
                      <a:pt x="1" y="2140"/>
                    </a:lnTo>
                    <a:lnTo>
                      <a:pt x="357" y="2140"/>
                    </a:lnTo>
                    <a:lnTo>
                      <a:pt x="2026" y="471"/>
                    </a:lnTo>
                    <a:lnTo>
                      <a:pt x="4522" y="471"/>
                    </a:lnTo>
                    <a:cubicBezTo>
                      <a:pt x="4579" y="656"/>
                      <a:pt x="4765" y="770"/>
                      <a:pt x="4879" y="770"/>
                    </a:cubicBezTo>
                    <a:cubicBezTo>
                      <a:pt x="5121" y="770"/>
                      <a:pt x="5292" y="599"/>
                      <a:pt x="5292" y="357"/>
                    </a:cubicBezTo>
                    <a:cubicBezTo>
                      <a:pt x="5292" y="186"/>
                      <a:pt x="5121" y="0"/>
                      <a:pt x="487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4" name="Google Shape;554;p22"/>
              <p:cNvSpPr/>
              <p:nvPr/>
            </p:nvSpPr>
            <p:spPr>
              <a:xfrm rot="-5400000">
                <a:off x="8976450" y="3345735"/>
                <a:ext cx="196696" cy="54024"/>
              </a:xfrm>
              <a:custGeom>
                <a:avLst/>
                <a:gdLst/>
                <a:ahLst/>
                <a:cxnLst/>
                <a:rect l="l" t="t" r="r" b="b"/>
                <a:pathLst>
                  <a:path w="4522" h="1242" extrusionOk="0">
                    <a:moveTo>
                      <a:pt x="4165" y="1"/>
                    </a:moveTo>
                    <a:cubicBezTo>
                      <a:pt x="3994" y="1"/>
                      <a:pt x="3866" y="115"/>
                      <a:pt x="3809" y="229"/>
                    </a:cubicBezTo>
                    <a:lnTo>
                      <a:pt x="1013" y="229"/>
                    </a:lnTo>
                    <a:lnTo>
                      <a:pt x="1" y="1242"/>
                    </a:lnTo>
                    <a:lnTo>
                      <a:pt x="357" y="1242"/>
                    </a:lnTo>
                    <a:lnTo>
                      <a:pt x="1142" y="471"/>
                    </a:lnTo>
                    <a:lnTo>
                      <a:pt x="3809" y="471"/>
                    </a:lnTo>
                    <a:cubicBezTo>
                      <a:pt x="3866" y="642"/>
                      <a:pt x="3994" y="771"/>
                      <a:pt x="4165" y="771"/>
                    </a:cubicBezTo>
                    <a:cubicBezTo>
                      <a:pt x="4351" y="771"/>
                      <a:pt x="4522" y="585"/>
                      <a:pt x="4522" y="357"/>
                    </a:cubicBezTo>
                    <a:cubicBezTo>
                      <a:pt x="4522" y="172"/>
                      <a:pt x="4351" y="1"/>
                      <a:pt x="416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55" name="Google Shape;555;p22"/>
            <p:cNvGrpSpPr/>
            <p:nvPr/>
          </p:nvGrpSpPr>
          <p:grpSpPr>
            <a:xfrm rot="-5400000">
              <a:off x="7782944" y="77685"/>
              <a:ext cx="826293" cy="3065976"/>
              <a:chOff x="4128096" y="2589445"/>
              <a:chExt cx="465334" cy="1726630"/>
            </a:xfrm>
          </p:grpSpPr>
          <p:sp>
            <p:nvSpPr>
              <p:cNvPr id="556" name="Google Shape;556;p22"/>
              <p:cNvSpPr/>
              <p:nvPr/>
            </p:nvSpPr>
            <p:spPr>
              <a:xfrm rot="-5400000">
                <a:off x="4350516" y="3592343"/>
                <a:ext cx="447328" cy="38495"/>
              </a:xfrm>
              <a:custGeom>
                <a:avLst/>
                <a:gdLst/>
                <a:ahLst/>
                <a:cxnLst/>
                <a:rect l="l" t="t" r="r" b="b"/>
                <a:pathLst>
                  <a:path w="10284" h="885" extrusionOk="0">
                    <a:moveTo>
                      <a:pt x="9927" y="0"/>
                    </a:moveTo>
                    <a:cubicBezTo>
                      <a:pt x="9742" y="0"/>
                      <a:pt x="9628" y="114"/>
                      <a:pt x="9571" y="242"/>
                    </a:cubicBezTo>
                    <a:lnTo>
                      <a:pt x="0" y="242"/>
                    </a:lnTo>
                    <a:lnTo>
                      <a:pt x="0" y="884"/>
                    </a:lnTo>
                    <a:lnTo>
                      <a:pt x="243" y="884"/>
                    </a:lnTo>
                    <a:lnTo>
                      <a:pt x="243" y="471"/>
                    </a:lnTo>
                    <a:lnTo>
                      <a:pt x="9571" y="471"/>
                    </a:lnTo>
                    <a:cubicBezTo>
                      <a:pt x="9628" y="656"/>
                      <a:pt x="9742" y="770"/>
                      <a:pt x="9927" y="770"/>
                    </a:cubicBezTo>
                    <a:cubicBezTo>
                      <a:pt x="10155" y="770"/>
                      <a:pt x="10284" y="599"/>
                      <a:pt x="10284" y="357"/>
                    </a:cubicBezTo>
                    <a:cubicBezTo>
                      <a:pt x="10284" y="171"/>
                      <a:pt x="10155" y="0"/>
                      <a:pt x="9927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7" name="Google Shape;557;p22"/>
              <p:cNvSpPr/>
              <p:nvPr/>
            </p:nvSpPr>
            <p:spPr>
              <a:xfrm rot="-5400000">
                <a:off x="4258650" y="2857151"/>
                <a:ext cx="602484" cy="67073"/>
              </a:xfrm>
              <a:custGeom>
                <a:avLst/>
                <a:gdLst/>
                <a:ahLst/>
                <a:cxnLst/>
                <a:rect l="l" t="t" r="r" b="b"/>
                <a:pathLst>
                  <a:path w="13851" h="1542" extrusionOk="0">
                    <a:moveTo>
                      <a:pt x="13494" y="1"/>
                    </a:moveTo>
                    <a:cubicBezTo>
                      <a:pt x="13322" y="1"/>
                      <a:pt x="13137" y="58"/>
                      <a:pt x="13137" y="243"/>
                    </a:cubicBezTo>
                    <a:lnTo>
                      <a:pt x="1" y="243"/>
                    </a:lnTo>
                    <a:lnTo>
                      <a:pt x="1" y="1541"/>
                    </a:lnTo>
                    <a:lnTo>
                      <a:pt x="243" y="1541"/>
                    </a:lnTo>
                    <a:lnTo>
                      <a:pt x="243" y="472"/>
                    </a:lnTo>
                    <a:lnTo>
                      <a:pt x="13137" y="472"/>
                    </a:lnTo>
                    <a:cubicBezTo>
                      <a:pt x="13137" y="600"/>
                      <a:pt x="13322" y="714"/>
                      <a:pt x="13494" y="714"/>
                    </a:cubicBezTo>
                    <a:cubicBezTo>
                      <a:pt x="13679" y="714"/>
                      <a:pt x="13850" y="543"/>
                      <a:pt x="13850" y="357"/>
                    </a:cubicBezTo>
                    <a:cubicBezTo>
                      <a:pt x="13850" y="115"/>
                      <a:pt x="13679" y="1"/>
                      <a:pt x="13494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8" name="Google Shape;558;p22"/>
              <p:cNvSpPr/>
              <p:nvPr/>
            </p:nvSpPr>
            <p:spPr>
              <a:xfrm rot="-5400000">
                <a:off x="4342753" y="2990231"/>
                <a:ext cx="395827" cy="105525"/>
              </a:xfrm>
              <a:custGeom>
                <a:avLst/>
                <a:gdLst/>
                <a:ahLst/>
                <a:cxnLst/>
                <a:rect l="l" t="t" r="r" b="b"/>
                <a:pathLst>
                  <a:path w="9100" h="2426" extrusionOk="0">
                    <a:moveTo>
                      <a:pt x="8686" y="1"/>
                    </a:moveTo>
                    <a:cubicBezTo>
                      <a:pt x="8558" y="1"/>
                      <a:pt x="8387" y="115"/>
                      <a:pt x="8330" y="229"/>
                    </a:cubicBezTo>
                    <a:lnTo>
                      <a:pt x="0" y="229"/>
                    </a:lnTo>
                    <a:lnTo>
                      <a:pt x="0" y="2425"/>
                    </a:lnTo>
                    <a:lnTo>
                      <a:pt x="243" y="2425"/>
                    </a:lnTo>
                    <a:lnTo>
                      <a:pt x="243" y="471"/>
                    </a:lnTo>
                    <a:lnTo>
                      <a:pt x="8330" y="471"/>
                    </a:lnTo>
                    <a:cubicBezTo>
                      <a:pt x="8387" y="642"/>
                      <a:pt x="8558" y="771"/>
                      <a:pt x="8686" y="771"/>
                    </a:cubicBezTo>
                    <a:cubicBezTo>
                      <a:pt x="8914" y="771"/>
                      <a:pt x="9100" y="585"/>
                      <a:pt x="9100" y="357"/>
                    </a:cubicBezTo>
                    <a:cubicBezTo>
                      <a:pt x="9100" y="172"/>
                      <a:pt x="8914" y="1"/>
                      <a:pt x="8686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" name="Google Shape;559;p22"/>
              <p:cNvSpPr/>
              <p:nvPr/>
            </p:nvSpPr>
            <p:spPr>
              <a:xfrm rot="-5400000">
                <a:off x="4236967" y="2935946"/>
                <a:ext cx="565859" cy="147065"/>
              </a:xfrm>
              <a:custGeom>
                <a:avLst/>
                <a:gdLst/>
                <a:ahLst/>
                <a:cxnLst/>
                <a:rect l="l" t="t" r="r" b="b"/>
                <a:pathLst>
                  <a:path w="13009" h="3381" extrusionOk="0">
                    <a:moveTo>
                      <a:pt x="12594" y="0"/>
                    </a:moveTo>
                    <a:cubicBezTo>
                      <a:pt x="12480" y="0"/>
                      <a:pt x="12295" y="114"/>
                      <a:pt x="12238" y="242"/>
                    </a:cubicBezTo>
                    <a:lnTo>
                      <a:pt x="0" y="242"/>
                    </a:lnTo>
                    <a:lnTo>
                      <a:pt x="0" y="3380"/>
                    </a:lnTo>
                    <a:lnTo>
                      <a:pt x="243" y="3380"/>
                    </a:lnTo>
                    <a:lnTo>
                      <a:pt x="243" y="471"/>
                    </a:lnTo>
                    <a:lnTo>
                      <a:pt x="12238" y="471"/>
                    </a:lnTo>
                    <a:cubicBezTo>
                      <a:pt x="12295" y="656"/>
                      <a:pt x="12480" y="770"/>
                      <a:pt x="12594" y="770"/>
                    </a:cubicBezTo>
                    <a:cubicBezTo>
                      <a:pt x="12837" y="770"/>
                      <a:pt x="13008" y="599"/>
                      <a:pt x="13008" y="357"/>
                    </a:cubicBezTo>
                    <a:cubicBezTo>
                      <a:pt x="13008" y="171"/>
                      <a:pt x="12837" y="0"/>
                      <a:pt x="1259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" name="Google Shape;560;p22"/>
              <p:cNvSpPr/>
              <p:nvPr/>
            </p:nvSpPr>
            <p:spPr>
              <a:xfrm rot="-5400000">
                <a:off x="4284728" y="3027769"/>
                <a:ext cx="421317" cy="196087"/>
              </a:xfrm>
              <a:custGeom>
                <a:avLst/>
                <a:gdLst/>
                <a:ahLst/>
                <a:cxnLst/>
                <a:rect l="l" t="t" r="r" b="b"/>
                <a:pathLst>
                  <a:path w="9686" h="4508" extrusionOk="0">
                    <a:moveTo>
                      <a:pt x="9329" y="0"/>
                    </a:moveTo>
                    <a:cubicBezTo>
                      <a:pt x="9157" y="0"/>
                      <a:pt x="8972" y="114"/>
                      <a:pt x="8972" y="300"/>
                    </a:cubicBezTo>
                    <a:lnTo>
                      <a:pt x="1" y="300"/>
                    </a:lnTo>
                    <a:lnTo>
                      <a:pt x="1" y="4507"/>
                    </a:lnTo>
                    <a:lnTo>
                      <a:pt x="243" y="4507"/>
                    </a:lnTo>
                    <a:lnTo>
                      <a:pt x="243" y="528"/>
                    </a:lnTo>
                    <a:lnTo>
                      <a:pt x="8972" y="528"/>
                    </a:lnTo>
                    <a:cubicBezTo>
                      <a:pt x="8972" y="656"/>
                      <a:pt x="9157" y="770"/>
                      <a:pt x="9329" y="770"/>
                    </a:cubicBezTo>
                    <a:cubicBezTo>
                      <a:pt x="9514" y="770"/>
                      <a:pt x="9685" y="585"/>
                      <a:pt x="9685" y="414"/>
                    </a:cubicBezTo>
                    <a:cubicBezTo>
                      <a:pt x="9685" y="171"/>
                      <a:pt x="9514" y="0"/>
                      <a:pt x="932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1" name="Google Shape;561;p22"/>
              <p:cNvSpPr/>
              <p:nvPr/>
            </p:nvSpPr>
            <p:spPr>
              <a:xfrm rot="-5400000">
                <a:off x="3936988" y="3222875"/>
                <a:ext cx="1067777" cy="245108"/>
              </a:xfrm>
              <a:custGeom>
                <a:avLst/>
                <a:gdLst/>
                <a:ahLst/>
                <a:cxnLst/>
                <a:rect l="l" t="t" r="r" b="b"/>
                <a:pathLst>
                  <a:path w="24548" h="5635" extrusionOk="0">
                    <a:moveTo>
                      <a:pt x="24190" y="0"/>
                    </a:moveTo>
                    <a:cubicBezTo>
                      <a:pt x="24005" y="0"/>
                      <a:pt x="23834" y="115"/>
                      <a:pt x="23834" y="229"/>
                    </a:cubicBezTo>
                    <a:lnTo>
                      <a:pt x="11525" y="229"/>
                    </a:lnTo>
                    <a:lnTo>
                      <a:pt x="11525" y="4151"/>
                    </a:lnTo>
                    <a:lnTo>
                      <a:pt x="1" y="4151"/>
                    </a:lnTo>
                    <a:lnTo>
                      <a:pt x="1" y="5634"/>
                    </a:lnTo>
                    <a:lnTo>
                      <a:pt x="243" y="5634"/>
                    </a:lnTo>
                    <a:lnTo>
                      <a:pt x="243" y="4393"/>
                    </a:lnTo>
                    <a:lnTo>
                      <a:pt x="11768" y="4393"/>
                    </a:lnTo>
                    <a:lnTo>
                      <a:pt x="11768" y="471"/>
                    </a:lnTo>
                    <a:lnTo>
                      <a:pt x="23834" y="471"/>
                    </a:lnTo>
                    <a:cubicBezTo>
                      <a:pt x="23834" y="642"/>
                      <a:pt x="24005" y="771"/>
                      <a:pt x="24190" y="771"/>
                    </a:cubicBezTo>
                    <a:cubicBezTo>
                      <a:pt x="24362" y="771"/>
                      <a:pt x="24547" y="585"/>
                      <a:pt x="24547" y="357"/>
                    </a:cubicBezTo>
                    <a:cubicBezTo>
                      <a:pt x="24547" y="172"/>
                      <a:pt x="24362" y="0"/>
                      <a:pt x="2419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2" name="Google Shape;562;p22"/>
              <p:cNvSpPr/>
              <p:nvPr/>
            </p:nvSpPr>
            <p:spPr>
              <a:xfrm rot="-5400000">
                <a:off x="3583049" y="3406216"/>
                <a:ext cx="1613105" cy="206613"/>
              </a:xfrm>
              <a:custGeom>
                <a:avLst/>
                <a:gdLst/>
                <a:ahLst/>
                <a:cxnLst/>
                <a:rect l="l" t="t" r="r" b="b"/>
                <a:pathLst>
                  <a:path w="37085" h="4750" extrusionOk="0">
                    <a:moveTo>
                      <a:pt x="36670" y="0"/>
                    </a:moveTo>
                    <a:cubicBezTo>
                      <a:pt x="36542" y="0"/>
                      <a:pt x="36371" y="114"/>
                      <a:pt x="36314" y="228"/>
                    </a:cubicBezTo>
                    <a:lnTo>
                      <a:pt x="20325" y="228"/>
                    </a:lnTo>
                    <a:lnTo>
                      <a:pt x="20325" y="4507"/>
                    </a:lnTo>
                    <a:lnTo>
                      <a:pt x="1" y="4507"/>
                    </a:lnTo>
                    <a:lnTo>
                      <a:pt x="1" y="4750"/>
                    </a:lnTo>
                    <a:lnTo>
                      <a:pt x="20568" y="4750"/>
                    </a:lnTo>
                    <a:lnTo>
                      <a:pt x="20568" y="471"/>
                    </a:lnTo>
                    <a:lnTo>
                      <a:pt x="36314" y="471"/>
                    </a:lnTo>
                    <a:cubicBezTo>
                      <a:pt x="36371" y="642"/>
                      <a:pt x="36542" y="713"/>
                      <a:pt x="36670" y="713"/>
                    </a:cubicBezTo>
                    <a:cubicBezTo>
                      <a:pt x="36899" y="713"/>
                      <a:pt x="37084" y="585"/>
                      <a:pt x="37084" y="357"/>
                    </a:cubicBezTo>
                    <a:cubicBezTo>
                      <a:pt x="37084" y="171"/>
                      <a:pt x="36899" y="0"/>
                      <a:pt x="3667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3" name="Google Shape;563;p22"/>
              <p:cNvSpPr/>
              <p:nvPr/>
            </p:nvSpPr>
            <p:spPr>
              <a:xfrm rot="-5400000">
                <a:off x="3683572" y="3550758"/>
                <a:ext cx="1318409" cy="212224"/>
              </a:xfrm>
              <a:custGeom>
                <a:avLst/>
                <a:gdLst/>
                <a:ahLst/>
                <a:cxnLst/>
                <a:rect l="l" t="t" r="r" b="b"/>
                <a:pathLst>
                  <a:path w="30310" h="4879" extrusionOk="0">
                    <a:moveTo>
                      <a:pt x="29896" y="0"/>
                    </a:moveTo>
                    <a:cubicBezTo>
                      <a:pt x="29767" y="0"/>
                      <a:pt x="29596" y="71"/>
                      <a:pt x="29539" y="243"/>
                    </a:cubicBezTo>
                    <a:lnTo>
                      <a:pt x="18956" y="243"/>
                    </a:lnTo>
                    <a:lnTo>
                      <a:pt x="18956" y="4636"/>
                    </a:lnTo>
                    <a:lnTo>
                      <a:pt x="1" y="4636"/>
                    </a:lnTo>
                    <a:lnTo>
                      <a:pt x="1" y="4878"/>
                    </a:lnTo>
                    <a:lnTo>
                      <a:pt x="19198" y="4878"/>
                    </a:lnTo>
                    <a:lnTo>
                      <a:pt x="19198" y="485"/>
                    </a:lnTo>
                    <a:lnTo>
                      <a:pt x="29539" y="485"/>
                    </a:lnTo>
                    <a:cubicBezTo>
                      <a:pt x="29596" y="599"/>
                      <a:pt x="29767" y="713"/>
                      <a:pt x="29896" y="713"/>
                    </a:cubicBezTo>
                    <a:cubicBezTo>
                      <a:pt x="30124" y="713"/>
                      <a:pt x="30309" y="542"/>
                      <a:pt x="30309" y="357"/>
                    </a:cubicBezTo>
                    <a:cubicBezTo>
                      <a:pt x="30309" y="129"/>
                      <a:pt x="30124" y="0"/>
                      <a:pt x="29896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4" name="Google Shape;564;p22"/>
              <p:cNvSpPr/>
              <p:nvPr/>
            </p:nvSpPr>
            <p:spPr>
              <a:xfrm rot="-5400000">
                <a:off x="3890469" y="3910287"/>
                <a:ext cx="679996" cy="131580"/>
              </a:xfrm>
              <a:custGeom>
                <a:avLst/>
                <a:gdLst/>
                <a:ahLst/>
                <a:cxnLst/>
                <a:rect l="l" t="t" r="r" b="b"/>
                <a:pathLst>
                  <a:path w="15633" h="3025" extrusionOk="0">
                    <a:moveTo>
                      <a:pt x="15219" y="1"/>
                    </a:moveTo>
                    <a:cubicBezTo>
                      <a:pt x="15034" y="1"/>
                      <a:pt x="14863" y="115"/>
                      <a:pt x="14863" y="357"/>
                    </a:cubicBezTo>
                    <a:cubicBezTo>
                      <a:pt x="14863" y="528"/>
                      <a:pt x="14977" y="714"/>
                      <a:pt x="15219" y="714"/>
                    </a:cubicBezTo>
                    <a:lnTo>
                      <a:pt x="15219" y="2796"/>
                    </a:lnTo>
                    <a:lnTo>
                      <a:pt x="1" y="2796"/>
                    </a:lnTo>
                    <a:lnTo>
                      <a:pt x="1" y="3024"/>
                    </a:lnTo>
                    <a:lnTo>
                      <a:pt x="15447" y="3024"/>
                    </a:lnTo>
                    <a:lnTo>
                      <a:pt x="15447" y="657"/>
                    </a:lnTo>
                    <a:cubicBezTo>
                      <a:pt x="15504" y="585"/>
                      <a:pt x="15633" y="471"/>
                      <a:pt x="15633" y="357"/>
                    </a:cubicBezTo>
                    <a:cubicBezTo>
                      <a:pt x="15633" y="115"/>
                      <a:pt x="15447" y="1"/>
                      <a:pt x="1521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5" name="Google Shape;565;p22"/>
              <p:cNvSpPr/>
              <p:nvPr/>
            </p:nvSpPr>
            <p:spPr>
              <a:xfrm rot="-5400000">
                <a:off x="3593294" y="3509501"/>
                <a:ext cx="1400924" cy="212224"/>
              </a:xfrm>
              <a:custGeom>
                <a:avLst/>
                <a:gdLst/>
                <a:ahLst/>
                <a:cxnLst/>
                <a:rect l="l" t="t" r="r" b="b"/>
                <a:pathLst>
                  <a:path w="32207" h="4879" extrusionOk="0">
                    <a:moveTo>
                      <a:pt x="31850" y="0"/>
                    </a:moveTo>
                    <a:cubicBezTo>
                      <a:pt x="31678" y="0"/>
                      <a:pt x="31493" y="57"/>
                      <a:pt x="31493" y="243"/>
                    </a:cubicBezTo>
                    <a:lnTo>
                      <a:pt x="17715" y="243"/>
                    </a:lnTo>
                    <a:lnTo>
                      <a:pt x="17715" y="4636"/>
                    </a:lnTo>
                    <a:lnTo>
                      <a:pt x="1" y="4636"/>
                    </a:lnTo>
                    <a:lnTo>
                      <a:pt x="1" y="4878"/>
                    </a:lnTo>
                    <a:lnTo>
                      <a:pt x="17943" y="4878"/>
                    </a:lnTo>
                    <a:lnTo>
                      <a:pt x="17943" y="485"/>
                    </a:lnTo>
                    <a:lnTo>
                      <a:pt x="31493" y="485"/>
                    </a:lnTo>
                    <a:cubicBezTo>
                      <a:pt x="31493" y="599"/>
                      <a:pt x="31678" y="714"/>
                      <a:pt x="31850" y="714"/>
                    </a:cubicBezTo>
                    <a:cubicBezTo>
                      <a:pt x="32035" y="714"/>
                      <a:pt x="32206" y="542"/>
                      <a:pt x="32206" y="357"/>
                    </a:cubicBezTo>
                    <a:cubicBezTo>
                      <a:pt x="32206" y="129"/>
                      <a:pt x="32035" y="0"/>
                      <a:pt x="3185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6" name="Google Shape;566;p22"/>
              <p:cNvSpPr/>
              <p:nvPr/>
            </p:nvSpPr>
            <p:spPr>
              <a:xfrm rot="-5400000">
                <a:off x="3468913" y="3442188"/>
                <a:ext cx="1533069" cy="214704"/>
              </a:xfrm>
              <a:custGeom>
                <a:avLst/>
                <a:gdLst/>
                <a:ahLst/>
                <a:cxnLst/>
                <a:rect l="l" t="t" r="r" b="b"/>
                <a:pathLst>
                  <a:path w="35245" h="4936" extrusionOk="0">
                    <a:moveTo>
                      <a:pt x="34831" y="0"/>
                    </a:moveTo>
                    <a:cubicBezTo>
                      <a:pt x="34702" y="0"/>
                      <a:pt x="34531" y="71"/>
                      <a:pt x="34474" y="243"/>
                    </a:cubicBezTo>
                    <a:lnTo>
                      <a:pt x="16403" y="243"/>
                    </a:lnTo>
                    <a:lnTo>
                      <a:pt x="16403" y="4707"/>
                    </a:lnTo>
                    <a:lnTo>
                      <a:pt x="1" y="4707"/>
                    </a:lnTo>
                    <a:lnTo>
                      <a:pt x="1" y="4935"/>
                    </a:lnTo>
                    <a:lnTo>
                      <a:pt x="16645" y="4935"/>
                    </a:lnTo>
                    <a:lnTo>
                      <a:pt x="16645" y="485"/>
                    </a:lnTo>
                    <a:lnTo>
                      <a:pt x="34474" y="485"/>
                    </a:lnTo>
                    <a:cubicBezTo>
                      <a:pt x="34531" y="599"/>
                      <a:pt x="34702" y="713"/>
                      <a:pt x="34831" y="713"/>
                    </a:cubicBezTo>
                    <a:cubicBezTo>
                      <a:pt x="35059" y="713"/>
                      <a:pt x="35244" y="542"/>
                      <a:pt x="35244" y="357"/>
                    </a:cubicBezTo>
                    <a:cubicBezTo>
                      <a:pt x="35244" y="129"/>
                      <a:pt x="35059" y="0"/>
                      <a:pt x="34831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67" name="Google Shape;567;p22"/>
          <p:cNvSpPr txBox="1">
            <a:spLocks noGrp="1"/>
          </p:cNvSpPr>
          <p:nvPr>
            <p:ph type="subTitle" idx="1"/>
          </p:nvPr>
        </p:nvSpPr>
        <p:spPr>
          <a:xfrm>
            <a:off x="720000" y="1722125"/>
            <a:ext cx="3951000" cy="215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568" name="Google Shape;568;p2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24"/>
          <p:cNvSpPr/>
          <p:nvPr/>
        </p:nvSpPr>
        <p:spPr>
          <a:xfrm>
            <a:off x="219475" y="181100"/>
            <a:ext cx="8705100" cy="4781100"/>
          </a:xfrm>
          <a:prstGeom prst="roundRect">
            <a:avLst>
              <a:gd name="adj" fmla="val 5732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8" name="Google Shape;578;p24"/>
          <p:cNvGrpSpPr/>
          <p:nvPr/>
        </p:nvGrpSpPr>
        <p:grpSpPr>
          <a:xfrm rot="10800000">
            <a:off x="8269376" y="-1033024"/>
            <a:ext cx="764293" cy="3145045"/>
            <a:chOff x="426802" y="2674436"/>
            <a:chExt cx="397738" cy="1636680"/>
          </a:xfrm>
        </p:grpSpPr>
        <p:sp>
          <p:nvSpPr>
            <p:cNvPr id="579" name="Google Shape;579;p24"/>
            <p:cNvSpPr/>
            <p:nvPr/>
          </p:nvSpPr>
          <p:spPr>
            <a:xfrm rot="-5400000">
              <a:off x="-81621" y="3482511"/>
              <a:ext cx="1556645" cy="100566"/>
            </a:xfrm>
            <a:custGeom>
              <a:avLst/>
              <a:gdLst/>
              <a:ahLst/>
              <a:cxnLst/>
              <a:rect l="l" t="t" r="r" b="b"/>
              <a:pathLst>
                <a:path w="35787" h="2312" extrusionOk="0">
                  <a:moveTo>
                    <a:pt x="17658" y="1"/>
                  </a:moveTo>
                  <a:lnTo>
                    <a:pt x="15576" y="2083"/>
                  </a:lnTo>
                  <a:lnTo>
                    <a:pt x="1" y="2083"/>
                  </a:lnTo>
                  <a:lnTo>
                    <a:pt x="1" y="2312"/>
                  </a:lnTo>
                  <a:lnTo>
                    <a:pt x="15633" y="2312"/>
                  </a:lnTo>
                  <a:lnTo>
                    <a:pt x="17772" y="243"/>
                  </a:lnTo>
                  <a:lnTo>
                    <a:pt x="23363" y="243"/>
                  </a:lnTo>
                  <a:lnTo>
                    <a:pt x="24904" y="1784"/>
                  </a:lnTo>
                  <a:lnTo>
                    <a:pt x="35073" y="1784"/>
                  </a:lnTo>
                  <a:cubicBezTo>
                    <a:pt x="35130" y="1898"/>
                    <a:pt x="35244" y="2026"/>
                    <a:pt x="35430" y="2026"/>
                  </a:cubicBezTo>
                  <a:cubicBezTo>
                    <a:pt x="35601" y="2026"/>
                    <a:pt x="35786" y="1841"/>
                    <a:pt x="35786" y="1670"/>
                  </a:cubicBezTo>
                  <a:cubicBezTo>
                    <a:pt x="35786" y="1427"/>
                    <a:pt x="35601" y="1242"/>
                    <a:pt x="35430" y="1242"/>
                  </a:cubicBezTo>
                  <a:cubicBezTo>
                    <a:pt x="35244" y="1242"/>
                    <a:pt x="35130" y="1370"/>
                    <a:pt x="35073" y="1541"/>
                  </a:cubicBezTo>
                  <a:lnTo>
                    <a:pt x="25018" y="1541"/>
                  </a:lnTo>
                  <a:lnTo>
                    <a:pt x="23420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24"/>
            <p:cNvSpPr/>
            <p:nvPr/>
          </p:nvSpPr>
          <p:spPr>
            <a:xfrm rot="-5400000">
              <a:off x="-285730" y="3386968"/>
              <a:ext cx="1636680" cy="211615"/>
            </a:xfrm>
            <a:custGeom>
              <a:avLst/>
              <a:gdLst/>
              <a:ahLst/>
              <a:cxnLst/>
              <a:rect l="l" t="t" r="r" b="b"/>
              <a:pathLst>
                <a:path w="37627" h="4865" extrusionOk="0">
                  <a:moveTo>
                    <a:pt x="13137" y="1"/>
                  </a:moveTo>
                  <a:lnTo>
                    <a:pt x="13137" y="4636"/>
                  </a:lnTo>
                  <a:lnTo>
                    <a:pt x="12181" y="4636"/>
                  </a:lnTo>
                  <a:lnTo>
                    <a:pt x="12181" y="771"/>
                  </a:lnTo>
                  <a:lnTo>
                    <a:pt x="1" y="771"/>
                  </a:lnTo>
                  <a:lnTo>
                    <a:pt x="1" y="1014"/>
                  </a:lnTo>
                  <a:lnTo>
                    <a:pt x="11953" y="1014"/>
                  </a:lnTo>
                  <a:lnTo>
                    <a:pt x="11953" y="4865"/>
                  </a:lnTo>
                  <a:lnTo>
                    <a:pt x="13379" y="4865"/>
                  </a:lnTo>
                  <a:lnTo>
                    <a:pt x="13379" y="229"/>
                  </a:lnTo>
                  <a:lnTo>
                    <a:pt x="20454" y="229"/>
                  </a:lnTo>
                  <a:lnTo>
                    <a:pt x="22237" y="2083"/>
                  </a:lnTo>
                  <a:lnTo>
                    <a:pt x="36856" y="2083"/>
                  </a:lnTo>
                  <a:cubicBezTo>
                    <a:pt x="36913" y="2197"/>
                    <a:pt x="37084" y="2311"/>
                    <a:pt x="37213" y="2311"/>
                  </a:cubicBezTo>
                  <a:cubicBezTo>
                    <a:pt x="37441" y="2311"/>
                    <a:pt x="37626" y="2140"/>
                    <a:pt x="37626" y="1955"/>
                  </a:cubicBezTo>
                  <a:cubicBezTo>
                    <a:pt x="37626" y="1727"/>
                    <a:pt x="37441" y="1541"/>
                    <a:pt x="37213" y="1541"/>
                  </a:cubicBezTo>
                  <a:cubicBezTo>
                    <a:pt x="37084" y="1541"/>
                    <a:pt x="36913" y="1655"/>
                    <a:pt x="36856" y="1841"/>
                  </a:cubicBezTo>
                  <a:lnTo>
                    <a:pt x="22351" y="1841"/>
                  </a:lnTo>
                  <a:lnTo>
                    <a:pt x="20511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24"/>
            <p:cNvSpPr/>
            <p:nvPr/>
          </p:nvSpPr>
          <p:spPr>
            <a:xfrm rot="-5400000">
              <a:off x="416274" y="4013898"/>
              <a:ext cx="447372" cy="147065"/>
            </a:xfrm>
            <a:custGeom>
              <a:avLst/>
              <a:gdLst/>
              <a:ahLst/>
              <a:cxnLst/>
              <a:rect l="l" t="t" r="r" b="b"/>
              <a:pathLst>
                <a:path w="10285" h="3381" extrusionOk="0">
                  <a:moveTo>
                    <a:pt x="1" y="0"/>
                  </a:moveTo>
                  <a:lnTo>
                    <a:pt x="1" y="228"/>
                  </a:lnTo>
                  <a:lnTo>
                    <a:pt x="9757" y="228"/>
                  </a:lnTo>
                  <a:lnTo>
                    <a:pt x="9757" y="2667"/>
                  </a:lnTo>
                  <a:cubicBezTo>
                    <a:pt x="9628" y="2667"/>
                    <a:pt x="9514" y="2853"/>
                    <a:pt x="9514" y="3024"/>
                  </a:cubicBezTo>
                  <a:cubicBezTo>
                    <a:pt x="9514" y="3209"/>
                    <a:pt x="9685" y="3380"/>
                    <a:pt x="9871" y="3380"/>
                  </a:cubicBezTo>
                  <a:cubicBezTo>
                    <a:pt x="10113" y="3380"/>
                    <a:pt x="10284" y="3209"/>
                    <a:pt x="10284" y="3024"/>
                  </a:cubicBezTo>
                  <a:cubicBezTo>
                    <a:pt x="10284" y="2853"/>
                    <a:pt x="10170" y="2667"/>
                    <a:pt x="9985" y="2667"/>
                  </a:cubicBezTo>
                  <a:lnTo>
                    <a:pt x="9985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24"/>
            <p:cNvSpPr/>
            <p:nvPr/>
          </p:nvSpPr>
          <p:spPr>
            <a:xfrm rot="-5400000">
              <a:off x="32255" y="3518831"/>
              <a:ext cx="1497053" cy="87517"/>
            </a:xfrm>
            <a:custGeom>
              <a:avLst/>
              <a:gdLst/>
              <a:ahLst/>
              <a:cxnLst/>
              <a:rect l="l" t="t" r="r" b="b"/>
              <a:pathLst>
                <a:path w="34417" h="2012" extrusionOk="0">
                  <a:moveTo>
                    <a:pt x="18243" y="0"/>
                  </a:moveTo>
                  <a:lnTo>
                    <a:pt x="16588" y="1655"/>
                  </a:lnTo>
                  <a:lnTo>
                    <a:pt x="1" y="1655"/>
                  </a:lnTo>
                  <a:lnTo>
                    <a:pt x="1" y="1897"/>
                  </a:lnTo>
                  <a:lnTo>
                    <a:pt x="16645" y="1897"/>
                  </a:lnTo>
                  <a:lnTo>
                    <a:pt x="18314" y="229"/>
                  </a:lnTo>
                  <a:lnTo>
                    <a:pt x="22522" y="229"/>
                  </a:lnTo>
                  <a:lnTo>
                    <a:pt x="24076" y="1783"/>
                  </a:lnTo>
                  <a:lnTo>
                    <a:pt x="33647" y="1783"/>
                  </a:lnTo>
                  <a:cubicBezTo>
                    <a:pt x="33704" y="1954"/>
                    <a:pt x="33875" y="2011"/>
                    <a:pt x="34003" y="2011"/>
                  </a:cubicBezTo>
                  <a:cubicBezTo>
                    <a:pt x="34232" y="2011"/>
                    <a:pt x="34417" y="1840"/>
                    <a:pt x="34417" y="1655"/>
                  </a:cubicBezTo>
                  <a:cubicBezTo>
                    <a:pt x="34417" y="1427"/>
                    <a:pt x="34232" y="1298"/>
                    <a:pt x="34003" y="1298"/>
                  </a:cubicBezTo>
                  <a:cubicBezTo>
                    <a:pt x="33875" y="1298"/>
                    <a:pt x="33704" y="1370"/>
                    <a:pt x="33647" y="1541"/>
                  </a:cubicBezTo>
                  <a:lnTo>
                    <a:pt x="24191" y="1541"/>
                  </a:lnTo>
                  <a:lnTo>
                    <a:pt x="22650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24"/>
            <p:cNvSpPr/>
            <p:nvPr/>
          </p:nvSpPr>
          <p:spPr>
            <a:xfrm rot="-5400000">
              <a:off x="48067" y="3573094"/>
              <a:ext cx="1377957" cy="98087"/>
            </a:xfrm>
            <a:custGeom>
              <a:avLst/>
              <a:gdLst/>
              <a:ahLst/>
              <a:cxnLst/>
              <a:rect l="l" t="t" r="r" b="b"/>
              <a:pathLst>
                <a:path w="31679" h="2255" extrusionOk="0">
                  <a:moveTo>
                    <a:pt x="18186" y="1"/>
                  </a:moveTo>
                  <a:lnTo>
                    <a:pt x="16232" y="1955"/>
                  </a:lnTo>
                  <a:lnTo>
                    <a:pt x="1" y="1955"/>
                  </a:lnTo>
                  <a:lnTo>
                    <a:pt x="1" y="2197"/>
                  </a:lnTo>
                  <a:lnTo>
                    <a:pt x="16346" y="2197"/>
                  </a:lnTo>
                  <a:lnTo>
                    <a:pt x="18314" y="229"/>
                  </a:lnTo>
                  <a:lnTo>
                    <a:pt x="22950" y="229"/>
                  </a:lnTo>
                  <a:lnTo>
                    <a:pt x="24661" y="1955"/>
                  </a:lnTo>
                  <a:lnTo>
                    <a:pt x="30908" y="1955"/>
                  </a:lnTo>
                  <a:cubicBezTo>
                    <a:pt x="30965" y="2140"/>
                    <a:pt x="31151" y="2254"/>
                    <a:pt x="31265" y="2254"/>
                  </a:cubicBezTo>
                  <a:cubicBezTo>
                    <a:pt x="31507" y="2254"/>
                    <a:pt x="31679" y="2069"/>
                    <a:pt x="31679" y="1840"/>
                  </a:cubicBezTo>
                  <a:cubicBezTo>
                    <a:pt x="31679" y="1655"/>
                    <a:pt x="31507" y="1484"/>
                    <a:pt x="31265" y="1484"/>
                  </a:cubicBezTo>
                  <a:cubicBezTo>
                    <a:pt x="31151" y="1484"/>
                    <a:pt x="30965" y="1598"/>
                    <a:pt x="30908" y="1712"/>
                  </a:cubicBezTo>
                  <a:lnTo>
                    <a:pt x="24733" y="1712"/>
                  </a:lnTo>
                  <a:lnTo>
                    <a:pt x="23007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24"/>
            <p:cNvSpPr/>
            <p:nvPr/>
          </p:nvSpPr>
          <p:spPr>
            <a:xfrm rot="-5400000">
              <a:off x="-80031" y="3527509"/>
              <a:ext cx="1354991" cy="212224"/>
            </a:xfrm>
            <a:custGeom>
              <a:avLst/>
              <a:gdLst/>
              <a:ahLst/>
              <a:cxnLst/>
              <a:rect l="l" t="t" r="r" b="b"/>
              <a:pathLst>
                <a:path w="31151" h="4879" extrusionOk="0">
                  <a:moveTo>
                    <a:pt x="14749" y="0"/>
                  </a:moveTo>
                  <a:lnTo>
                    <a:pt x="14749" y="4636"/>
                  </a:lnTo>
                  <a:lnTo>
                    <a:pt x="10755" y="4636"/>
                  </a:lnTo>
                  <a:lnTo>
                    <a:pt x="10755" y="956"/>
                  </a:lnTo>
                  <a:lnTo>
                    <a:pt x="1" y="956"/>
                  </a:lnTo>
                  <a:lnTo>
                    <a:pt x="1" y="1184"/>
                  </a:lnTo>
                  <a:lnTo>
                    <a:pt x="10527" y="1184"/>
                  </a:lnTo>
                  <a:lnTo>
                    <a:pt x="10527" y="4878"/>
                  </a:lnTo>
                  <a:lnTo>
                    <a:pt x="14977" y="4878"/>
                  </a:lnTo>
                  <a:lnTo>
                    <a:pt x="14977" y="243"/>
                  </a:lnTo>
                  <a:lnTo>
                    <a:pt x="18842" y="243"/>
                  </a:lnTo>
                  <a:lnTo>
                    <a:pt x="21281" y="2739"/>
                  </a:lnTo>
                  <a:lnTo>
                    <a:pt x="30366" y="2739"/>
                  </a:lnTo>
                  <a:cubicBezTo>
                    <a:pt x="30438" y="2853"/>
                    <a:pt x="30609" y="2967"/>
                    <a:pt x="30723" y="2967"/>
                  </a:cubicBezTo>
                  <a:cubicBezTo>
                    <a:pt x="30965" y="2967"/>
                    <a:pt x="31151" y="2796"/>
                    <a:pt x="31151" y="2610"/>
                  </a:cubicBezTo>
                  <a:cubicBezTo>
                    <a:pt x="31151" y="2382"/>
                    <a:pt x="30965" y="2197"/>
                    <a:pt x="30723" y="2197"/>
                  </a:cubicBezTo>
                  <a:cubicBezTo>
                    <a:pt x="30609" y="2197"/>
                    <a:pt x="30438" y="2311"/>
                    <a:pt x="30366" y="2496"/>
                  </a:cubicBezTo>
                  <a:lnTo>
                    <a:pt x="21395" y="2496"/>
                  </a:lnTo>
                  <a:lnTo>
                    <a:pt x="18899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24"/>
            <p:cNvSpPr/>
            <p:nvPr/>
          </p:nvSpPr>
          <p:spPr>
            <a:xfrm rot="-5400000">
              <a:off x="-149844" y="3491841"/>
              <a:ext cx="1429458" cy="209092"/>
            </a:xfrm>
            <a:custGeom>
              <a:avLst/>
              <a:gdLst/>
              <a:ahLst/>
              <a:cxnLst/>
              <a:rect l="l" t="t" r="r" b="b"/>
              <a:pathLst>
                <a:path w="32863" h="4807" extrusionOk="0">
                  <a:moveTo>
                    <a:pt x="13850" y="0"/>
                  </a:moveTo>
                  <a:lnTo>
                    <a:pt x="13850" y="4578"/>
                  </a:lnTo>
                  <a:lnTo>
                    <a:pt x="11411" y="4578"/>
                  </a:lnTo>
                  <a:lnTo>
                    <a:pt x="11411" y="884"/>
                  </a:lnTo>
                  <a:lnTo>
                    <a:pt x="1" y="884"/>
                  </a:lnTo>
                  <a:lnTo>
                    <a:pt x="1" y="1127"/>
                  </a:lnTo>
                  <a:lnTo>
                    <a:pt x="11183" y="1127"/>
                  </a:lnTo>
                  <a:lnTo>
                    <a:pt x="11183" y="4807"/>
                  </a:lnTo>
                  <a:lnTo>
                    <a:pt x="14092" y="4807"/>
                  </a:lnTo>
                  <a:lnTo>
                    <a:pt x="14092" y="243"/>
                  </a:lnTo>
                  <a:lnTo>
                    <a:pt x="19498" y="243"/>
                  </a:lnTo>
                  <a:lnTo>
                    <a:pt x="21637" y="2439"/>
                  </a:lnTo>
                  <a:lnTo>
                    <a:pt x="32149" y="2439"/>
                  </a:lnTo>
                  <a:cubicBezTo>
                    <a:pt x="32221" y="2553"/>
                    <a:pt x="32335" y="2667"/>
                    <a:pt x="32506" y="2667"/>
                  </a:cubicBezTo>
                  <a:cubicBezTo>
                    <a:pt x="32691" y="2667"/>
                    <a:pt x="32862" y="2496"/>
                    <a:pt x="32862" y="2311"/>
                  </a:cubicBezTo>
                  <a:cubicBezTo>
                    <a:pt x="32862" y="2082"/>
                    <a:pt x="32691" y="1954"/>
                    <a:pt x="32506" y="1954"/>
                  </a:cubicBezTo>
                  <a:cubicBezTo>
                    <a:pt x="32335" y="1954"/>
                    <a:pt x="32221" y="2025"/>
                    <a:pt x="32149" y="2197"/>
                  </a:cubicBezTo>
                  <a:lnTo>
                    <a:pt x="21752" y="2197"/>
                  </a:lnTo>
                  <a:lnTo>
                    <a:pt x="19555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6" name="Google Shape;586;p24"/>
          <p:cNvGrpSpPr/>
          <p:nvPr/>
        </p:nvGrpSpPr>
        <p:grpSpPr>
          <a:xfrm rot="5400000">
            <a:off x="980486" y="3488146"/>
            <a:ext cx="586678" cy="2547665"/>
            <a:chOff x="4792514" y="2979701"/>
            <a:chExt cx="305307" cy="1325804"/>
          </a:xfrm>
        </p:grpSpPr>
        <p:sp>
          <p:nvSpPr>
            <p:cNvPr id="587" name="Google Shape;587;p24"/>
            <p:cNvSpPr/>
            <p:nvPr/>
          </p:nvSpPr>
          <p:spPr>
            <a:xfrm rot="-5400000">
              <a:off x="4409125" y="3616809"/>
              <a:ext cx="1266256" cy="111136"/>
            </a:xfrm>
            <a:custGeom>
              <a:avLst/>
              <a:gdLst/>
              <a:ahLst/>
              <a:cxnLst/>
              <a:rect l="l" t="t" r="r" b="b"/>
              <a:pathLst>
                <a:path w="29111" h="2555" extrusionOk="0">
                  <a:moveTo>
                    <a:pt x="0" y="1"/>
                  </a:moveTo>
                  <a:lnTo>
                    <a:pt x="0" y="229"/>
                  </a:lnTo>
                  <a:lnTo>
                    <a:pt x="15803" y="229"/>
                  </a:lnTo>
                  <a:lnTo>
                    <a:pt x="18114" y="2554"/>
                  </a:lnTo>
                  <a:lnTo>
                    <a:pt x="23462" y="2554"/>
                  </a:lnTo>
                  <a:lnTo>
                    <a:pt x="24775" y="1185"/>
                  </a:lnTo>
                  <a:lnTo>
                    <a:pt x="28397" y="1185"/>
                  </a:lnTo>
                  <a:cubicBezTo>
                    <a:pt x="28397" y="1370"/>
                    <a:pt x="28583" y="1484"/>
                    <a:pt x="28754" y="1484"/>
                  </a:cubicBezTo>
                  <a:cubicBezTo>
                    <a:pt x="28939" y="1484"/>
                    <a:pt x="29111" y="1299"/>
                    <a:pt x="29111" y="1128"/>
                  </a:cubicBezTo>
                  <a:cubicBezTo>
                    <a:pt x="29111" y="885"/>
                    <a:pt x="28939" y="714"/>
                    <a:pt x="28754" y="714"/>
                  </a:cubicBezTo>
                  <a:cubicBezTo>
                    <a:pt x="28583" y="714"/>
                    <a:pt x="28454" y="828"/>
                    <a:pt x="28397" y="942"/>
                  </a:cubicBezTo>
                  <a:lnTo>
                    <a:pt x="24718" y="942"/>
                  </a:lnTo>
                  <a:lnTo>
                    <a:pt x="23405" y="2312"/>
                  </a:lnTo>
                  <a:lnTo>
                    <a:pt x="18242" y="2312"/>
                  </a:lnTo>
                  <a:lnTo>
                    <a:pt x="15917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24"/>
            <p:cNvSpPr/>
            <p:nvPr/>
          </p:nvSpPr>
          <p:spPr>
            <a:xfrm rot="-5400000">
              <a:off x="4335310" y="3589536"/>
              <a:ext cx="1325804" cy="106134"/>
            </a:xfrm>
            <a:custGeom>
              <a:avLst/>
              <a:gdLst/>
              <a:ahLst/>
              <a:cxnLst/>
              <a:rect l="l" t="t" r="r" b="b"/>
              <a:pathLst>
                <a:path w="30480" h="2440" extrusionOk="0">
                  <a:moveTo>
                    <a:pt x="0" y="0"/>
                  </a:moveTo>
                  <a:lnTo>
                    <a:pt x="0" y="243"/>
                  </a:lnTo>
                  <a:lnTo>
                    <a:pt x="16459" y="243"/>
                  </a:lnTo>
                  <a:lnTo>
                    <a:pt x="18656" y="2439"/>
                  </a:lnTo>
                  <a:lnTo>
                    <a:pt x="22878" y="2439"/>
                  </a:lnTo>
                  <a:lnTo>
                    <a:pt x="24361" y="899"/>
                  </a:lnTo>
                  <a:lnTo>
                    <a:pt x="29767" y="899"/>
                  </a:lnTo>
                  <a:cubicBezTo>
                    <a:pt x="29824" y="1013"/>
                    <a:pt x="29952" y="1127"/>
                    <a:pt x="30066" y="1127"/>
                  </a:cubicBezTo>
                  <a:cubicBezTo>
                    <a:pt x="30309" y="1127"/>
                    <a:pt x="30480" y="956"/>
                    <a:pt x="30480" y="771"/>
                  </a:cubicBezTo>
                  <a:cubicBezTo>
                    <a:pt x="30480" y="542"/>
                    <a:pt x="30309" y="357"/>
                    <a:pt x="30066" y="357"/>
                  </a:cubicBezTo>
                  <a:cubicBezTo>
                    <a:pt x="29881" y="357"/>
                    <a:pt x="29767" y="471"/>
                    <a:pt x="29710" y="656"/>
                  </a:cubicBezTo>
                  <a:lnTo>
                    <a:pt x="24247" y="656"/>
                  </a:lnTo>
                  <a:lnTo>
                    <a:pt x="22749" y="2197"/>
                  </a:lnTo>
                  <a:lnTo>
                    <a:pt x="18770" y="2197"/>
                  </a:lnTo>
                  <a:lnTo>
                    <a:pt x="16574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24"/>
            <p:cNvSpPr/>
            <p:nvPr/>
          </p:nvSpPr>
          <p:spPr>
            <a:xfrm rot="-5400000">
              <a:off x="4348012" y="3656827"/>
              <a:ext cx="1196790" cy="100566"/>
            </a:xfrm>
            <a:custGeom>
              <a:avLst/>
              <a:gdLst/>
              <a:ahLst/>
              <a:cxnLst/>
              <a:rect l="l" t="t" r="r" b="b"/>
              <a:pathLst>
                <a:path w="27514" h="2312" extrusionOk="0">
                  <a:moveTo>
                    <a:pt x="27157" y="1"/>
                  </a:moveTo>
                  <a:cubicBezTo>
                    <a:pt x="26971" y="1"/>
                    <a:pt x="26857" y="115"/>
                    <a:pt x="26800" y="300"/>
                  </a:cubicBezTo>
                  <a:lnTo>
                    <a:pt x="23890" y="300"/>
                  </a:lnTo>
                  <a:lnTo>
                    <a:pt x="22165" y="2083"/>
                  </a:lnTo>
                  <a:lnTo>
                    <a:pt x="19612" y="2083"/>
                  </a:lnTo>
                  <a:lnTo>
                    <a:pt x="17643" y="115"/>
                  </a:lnTo>
                  <a:lnTo>
                    <a:pt x="0" y="115"/>
                  </a:lnTo>
                  <a:lnTo>
                    <a:pt x="0" y="357"/>
                  </a:lnTo>
                  <a:lnTo>
                    <a:pt x="17586" y="357"/>
                  </a:lnTo>
                  <a:lnTo>
                    <a:pt x="19483" y="2311"/>
                  </a:lnTo>
                  <a:lnTo>
                    <a:pt x="22222" y="2311"/>
                  </a:lnTo>
                  <a:lnTo>
                    <a:pt x="24004" y="528"/>
                  </a:lnTo>
                  <a:lnTo>
                    <a:pt x="26800" y="528"/>
                  </a:lnTo>
                  <a:cubicBezTo>
                    <a:pt x="26857" y="657"/>
                    <a:pt x="26971" y="771"/>
                    <a:pt x="27157" y="771"/>
                  </a:cubicBezTo>
                  <a:cubicBezTo>
                    <a:pt x="27385" y="771"/>
                    <a:pt x="27513" y="600"/>
                    <a:pt x="27513" y="414"/>
                  </a:cubicBezTo>
                  <a:cubicBezTo>
                    <a:pt x="27513" y="172"/>
                    <a:pt x="27385" y="1"/>
                    <a:pt x="27157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24"/>
            <p:cNvSpPr/>
            <p:nvPr/>
          </p:nvSpPr>
          <p:spPr>
            <a:xfrm rot="-5400000">
              <a:off x="4316977" y="3695300"/>
              <a:ext cx="1119234" cy="101175"/>
            </a:xfrm>
            <a:custGeom>
              <a:avLst/>
              <a:gdLst/>
              <a:ahLst/>
              <a:cxnLst/>
              <a:rect l="l" t="t" r="r" b="b"/>
              <a:pathLst>
                <a:path w="25731" h="2326" extrusionOk="0">
                  <a:moveTo>
                    <a:pt x="25374" y="1"/>
                  </a:moveTo>
                  <a:cubicBezTo>
                    <a:pt x="25188" y="1"/>
                    <a:pt x="25074" y="129"/>
                    <a:pt x="25017" y="300"/>
                  </a:cubicBezTo>
                  <a:lnTo>
                    <a:pt x="23947" y="300"/>
                  </a:lnTo>
                  <a:lnTo>
                    <a:pt x="22165" y="2083"/>
                  </a:lnTo>
                  <a:lnTo>
                    <a:pt x="20382" y="2083"/>
                  </a:lnTo>
                  <a:lnTo>
                    <a:pt x="18955" y="657"/>
                  </a:lnTo>
                  <a:lnTo>
                    <a:pt x="0" y="657"/>
                  </a:lnTo>
                  <a:lnTo>
                    <a:pt x="0" y="899"/>
                  </a:lnTo>
                  <a:lnTo>
                    <a:pt x="18827" y="899"/>
                  </a:lnTo>
                  <a:lnTo>
                    <a:pt x="20253" y="2326"/>
                  </a:lnTo>
                  <a:lnTo>
                    <a:pt x="22222" y="2326"/>
                  </a:lnTo>
                  <a:lnTo>
                    <a:pt x="24062" y="543"/>
                  </a:lnTo>
                  <a:lnTo>
                    <a:pt x="25017" y="543"/>
                  </a:lnTo>
                  <a:cubicBezTo>
                    <a:pt x="25074" y="657"/>
                    <a:pt x="25188" y="785"/>
                    <a:pt x="25374" y="785"/>
                  </a:cubicBezTo>
                  <a:cubicBezTo>
                    <a:pt x="25545" y="785"/>
                    <a:pt x="25730" y="600"/>
                    <a:pt x="25730" y="429"/>
                  </a:cubicBezTo>
                  <a:cubicBezTo>
                    <a:pt x="25730" y="186"/>
                    <a:pt x="25545" y="1"/>
                    <a:pt x="2537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24"/>
            <p:cNvSpPr/>
            <p:nvPr/>
          </p:nvSpPr>
          <p:spPr>
            <a:xfrm rot="-5400000">
              <a:off x="4328765" y="3810699"/>
              <a:ext cx="958554" cy="31057"/>
            </a:xfrm>
            <a:custGeom>
              <a:avLst/>
              <a:gdLst/>
              <a:ahLst/>
              <a:cxnLst/>
              <a:rect l="l" t="t" r="r" b="b"/>
              <a:pathLst>
                <a:path w="22037" h="714" extrusionOk="0">
                  <a:moveTo>
                    <a:pt x="21623" y="1"/>
                  </a:moveTo>
                  <a:cubicBezTo>
                    <a:pt x="21508" y="1"/>
                    <a:pt x="21323" y="58"/>
                    <a:pt x="21266" y="243"/>
                  </a:cubicBezTo>
                  <a:lnTo>
                    <a:pt x="0" y="243"/>
                  </a:lnTo>
                  <a:lnTo>
                    <a:pt x="0" y="486"/>
                  </a:lnTo>
                  <a:lnTo>
                    <a:pt x="21266" y="486"/>
                  </a:lnTo>
                  <a:cubicBezTo>
                    <a:pt x="21323" y="657"/>
                    <a:pt x="21508" y="714"/>
                    <a:pt x="21623" y="714"/>
                  </a:cubicBezTo>
                  <a:cubicBezTo>
                    <a:pt x="21865" y="714"/>
                    <a:pt x="22036" y="600"/>
                    <a:pt x="22036" y="357"/>
                  </a:cubicBezTo>
                  <a:cubicBezTo>
                    <a:pt x="22036" y="129"/>
                    <a:pt x="21865" y="1"/>
                    <a:pt x="21623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2" name="Google Shape;592;p24"/>
          <p:cNvSpPr txBox="1">
            <a:spLocks noGrp="1"/>
          </p:cNvSpPr>
          <p:nvPr>
            <p:ph type="subTitle" idx="1"/>
          </p:nvPr>
        </p:nvSpPr>
        <p:spPr>
          <a:xfrm>
            <a:off x="834813" y="3439723"/>
            <a:ext cx="2226600" cy="86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3" name="Google Shape;593;p24"/>
          <p:cNvSpPr txBox="1">
            <a:spLocks noGrp="1"/>
          </p:cNvSpPr>
          <p:nvPr>
            <p:ph type="subTitle" idx="2"/>
          </p:nvPr>
        </p:nvSpPr>
        <p:spPr>
          <a:xfrm>
            <a:off x="3458787" y="3439724"/>
            <a:ext cx="2226600" cy="86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4" name="Google Shape;594;p24"/>
          <p:cNvSpPr txBox="1">
            <a:spLocks noGrp="1"/>
          </p:cNvSpPr>
          <p:nvPr>
            <p:ph type="subTitle" idx="3"/>
          </p:nvPr>
        </p:nvSpPr>
        <p:spPr>
          <a:xfrm>
            <a:off x="6082750" y="3439724"/>
            <a:ext cx="2226600" cy="86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5" name="Google Shape;595;p2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96" name="Google Shape;596;p24"/>
          <p:cNvSpPr txBox="1">
            <a:spLocks noGrp="1"/>
          </p:cNvSpPr>
          <p:nvPr>
            <p:ph type="subTitle" idx="4"/>
          </p:nvPr>
        </p:nvSpPr>
        <p:spPr>
          <a:xfrm>
            <a:off x="834813" y="2965175"/>
            <a:ext cx="22266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97" name="Google Shape;597;p24"/>
          <p:cNvSpPr txBox="1">
            <a:spLocks noGrp="1"/>
          </p:cNvSpPr>
          <p:nvPr>
            <p:ph type="subTitle" idx="5"/>
          </p:nvPr>
        </p:nvSpPr>
        <p:spPr>
          <a:xfrm>
            <a:off x="3458790" y="2965175"/>
            <a:ext cx="22266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98" name="Google Shape;598;p24"/>
          <p:cNvSpPr txBox="1">
            <a:spLocks noGrp="1"/>
          </p:cNvSpPr>
          <p:nvPr>
            <p:ph type="subTitle" idx="6"/>
          </p:nvPr>
        </p:nvSpPr>
        <p:spPr>
          <a:xfrm>
            <a:off x="6082754" y="2965175"/>
            <a:ext cx="22266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6_1"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25"/>
          <p:cNvSpPr/>
          <p:nvPr/>
        </p:nvSpPr>
        <p:spPr>
          <a:xfrm>
            <a:off x="219475" y="181100"/>
            <a:ext cx="8705100" cy="4781100"/>
          </a:xfrm>
          <a:prstGeom prst="roundRect">
            <a:avLst>
              <a:gd name="adj" fmla="val 5732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01" name="Google Shape;601;p25"/>
          <p:cNvGrpSpPr/>
          <p:nvPr/>
        </p:nvGrpSpPr>
        <p:grpSpPr>
          <a:xfrm rot="-5400000">
            <a:off x="7189326" y="2859976"/>
            <a:ext cx="764293" cy="3145045"/>
            <a:chOff x="426802" y="2674436"/>
            <a:chExt cx="397738" cy="1636680"/>
          </a:xfrm>
        </p:grpSpPr>
        <p:sp>
          <p:nvSpPr>
            <p:cNvPr id="602" name="Google Shape;602;p25"/>
            <p:cNvSpPr/>
            <p:nvPr/>
          </p:nvSpPr>
          <p:spPr>
            <a:xfrm rot="-5400000">
              <a:off x="-81621" y="3482511"/>
              <a:ext cx="1556645" cy="100566"/>
            </a:xfrm>
            <a:custGeom>
              <a:avLst/>
              <a:gdLst/>
              <a:ahLst/>
              <a:cxnLst/>
              <a:rect l="l" t="t" r="r" b="b"/>
              <a:pathLst>
                <a:path w="35787" h="2312" extrusionOk="0">
                  <a:moveTo>
                    <a:pt x="17658" y="1"/>
                  </a:moveTo>
                  <a:lnTo>
                    <a:pt x="15576" y="2083"/>
                  </a:lnTo>
                  <a:lnTo>
                    <a:pt x="1" y="2083"/>
                  </a:lnTo>
                  <a:lnTo>
                    <a:pt x="1" y="2312"/>
                  </a:lnTo>
                  <a:lnTo>
                    <a:pt x="15633" y="2312"/>
                  </a:lnTo>
                  <a:lnTo>
                    <a:pt x="17772" y="243"/>
                  </a:lnTo>
                  <a:lnTo>
                    <a:pt x="23363" y="243"/>
                  </a:lnTo>
                  <a:lnTo>
                    <a:pt x="24904" y="1784"/>
                  </a:lnTo>
                  <a:lnTo>
                    <a:pt x="35073" y="1784"/>
                  </a:lnTo>
                  <a:cubicBezTo>
                    <a:pt x="35130" y="1898"/>
                    <a:pt x="35244" y="2026"/>
                    <a:pt x="35430" y="2026"/>
                  </a:cubicBezTo>
                  <a:cubicBezTo>
                    <a:pt x="35601" y="2026"/>
                    <a:pt x="35786" y="1841"/>
                    <a:pt x="35786" y="1670"/>
                  </a:cubicBezTo>
                  <a:cubicBezTo>
                    <a:pt x="35786" y="1427"/>
                    <a:pt x="35601" y="1242"/>
                    <a:pt x="35430" y="1242"/>
                  </a:cubicBezTo>
                  <a:cubicBezTo>
                    <a:pt x="35244" y="1242"/>
                    <a:pt x="35130" y="1370"/>
                    <a:pt x="35073" y="1541"/>
                  </a:cubicBezTo>
                  <a:lnTo>
                    <a:pt x="25018" y="1541"/>
                  </a:lnTo>
                  <a:lnTo>
                    <a:pt x="23420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25"/>
            <p:cNvSpPr/>
            <p:nvPr/>
          </p:nvSpPr>
          <p:spPr>
            <a:xfrm rot="-5400000">
              <a:off x="-285730" y="3386968"/>
              <a:ext cx="1636680" cy="211615"/>
            </a:xfrm>
            <a:custGeom>
              <a:avLst/>
              <a:gdLst/>
              <a:ahLst/>
              <a:cxnLst/>
              <a:rect l="l" t="t" r="r" b="b"/>
              <a:pathLst>
                <a:path w="37627" h="4865" extrusionOk="0">
                  <a:moveTo>
                    <a:pt x="13137" y="1"/>
                  </a:moveTo>
                  <a:lnTo>
                    <a:pt x="13137" y="4636"/>
                  </a:lnTo>
                  <a:lnTo>
                    <a:pt x="12181" y="4636"/>
                  </a:lnTo>
                  <a:lnTo>
                    <a:pt x="12181" y="771"/>
                  </a:lnTo>
                  <a:lnTo>
                    <a:pt x="1" y="771"/>
                  </a:lnTo>
                  <a:lnTo>
                    <a:pt x="1" y="1014"/>
                  </a:lnTo>
                  <a:lnTo>
                    <a:pt x="11953" y="1014"/>
                  </a:lnTo>
                  <a:lnTo>
                    <a:pt x="11953" y="4865"/>
                  </a:lnTo>
                  <a:lnTo>
                    <a:pt x="13379" y="4865"/>
                  </a:lnTo>
                  <a:lnTo>
                    <a:pt x="13379" y="229"/>
                  </a:lnTo>
                  <a:lnTo>
                    <a:pt x="20454" y="229"/>
                  </a:lnTo>
                  <a:lnTo>
                    <a:pt x="22237" y="2083"/>
                  </a:lnTo>
                  <a:lnTo>
                    <a:pt x="36856" y="2083"/>
                  </a:lnTo>
                  <a:cubicBezTo>
                    <a:pt x="36913" y="2197"/>
                    <a:pt x="37084" y="2311"/>
                    <a:pt x="37213" y="2311"/>
                  </a:cubicBezTo>
                  <a:cubicBezTo>
                    <a:pt x="37441" y="2311"/>
                    <a:pt x="37626" y="2140"/>
                    <a:pt x="37626" y="1955"/>
                  </a:cubicBezTo>
                  <a:cubicBezTo>
                    <a:pt x="37626" y="1727"/>
                    <a:pt x="37441" y="1541"/>
                    <a:pt x="37213" y="1541"/>
                  </a:cubicBezTo>
                  <a:cubicBezTo>
                    <a:pt x="37084" y="1541"/>
                    <a:pt x="36913" y="1655"/>
                    <a:pt x="36856" y="1841"/>
                  </a:cubicBezTo>
                  <a:lnTo>
                    <a:pt x="22351" y="1841"/>
                  </a:lnTo>
                  <a:lnTo>
                    <a:pt x="20511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25"/>
            <p:cNvSpPr/>
            <p:nvPr/>
          </p:nvSpPr>
          <p:spPr>
            <a:xfrm rot="-5400000">
              <a:off x="416274" y="4013898"/>
              <a:ext cx="447372" cy="147065"/>
            </a:xfrm>
            <a:custGeom>
              <a:avLst/>
              <a:gdLst/>
              <a:ahLst/>
              <a:cxnLst/>
              <a:rect l="l" t="t" r="r" b="b"/>
              <a:pathLst>
                <a:path w="10285" h="3381" extrusionOk="0">
                  <a:moveTo>
                    <a:pt x="1" y="0"/>
                  </a:moveTo>
                  <a:lnTo>
                    <a:pt x="1" y="228"/>
                  </a:lnTo>
                  <a:lnTo>
                    <a:pt x="9757" y="228"/>
                  </a:lnTo>
                  <a:lnTo>
                    <a:pt x="9757" y="2667"/>
                  </a:lnTo>
                  <a:cubicBezTo>
                    <a:pt x="9628" y="2667"/>
                    <a:pt x="9514" y="2853"/>
                    <a:pt x="9514" y="3024"/>
                  </a:cubicBezTo>
                  <a:cubicBezTo>
                    <a:pt x="9514" y="3209"/>
                    <a:pt x="9685" y="3380"/>
                    <a:pt x="9871" y="3380"/>
                  </a:cubicBezTo>
                  <a:cubicBezTo>
                    <a:pt x="10113" y="3380"/>
                    <a:pt x="10284" y="3209"/>
                    <a:pt x="10284" y="3024"/>
                  </a:cubicBezTo>
                  <a:cubicBezTo>
                    <a:pt x="10284" y="2853"/>
                    <a:pt x="10170" y="2667"/>
                    <a:pt x="9985" y="2667"/>
                  </a:cubicBezTo>
                  <a:lnTo>
                    <a:pt x="9985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25"/>
            <p:cNvSpPr/>
            <p:nvPr/>
          </p:nvSpPr>
          <p:spPr>
            <a:xfrm rot="-5400000">
              <a:off x="32255" y="3518831"/>
              <a:ext cx="1497053" cy="87517"/>
            </a:xfrm>
            <a:custGeom>
              <a:avLst/>
              <a:gdLst/>
              <a:ahLst/>
              <a:cxnLst/>
              <a:rect l="l" t="t" r="r" b="b"/>
              <a:pathLst>
                <a:path w="34417" h="2012" extrusionOk="0">
                  <a:moveTo>
                    <a:pt x="18243" y="0"/>
                  </a:moveTo>
                  <a:lnTo>
                    <a:pt x="16588" y="1655"/>
                  </a:lnTo>
                  <a:lnTo>
                    <a:pt x="1" y="1655"/>
                  </a:lnTo>
                  <a:lnTo>
                    <a:pt x="1" y="1897"/>
                  </a:lnTo>
                  <a:lnTo>
                    <a:pt x="16645" y="1897"/>
                  </a:lnTo>
                  <a:lnTo>
                    <a:pt x="18314" y="229"/>
                  </a:lnTo>
                  <a:lnTo>
                    <a:pt x="22522" y="229"/>
                  </a:lnTo>
                  <a:lnTo>
                    <a:pt x="24076" y="1783"/>
                  </a:lnTo>
                  <a:lnTo>
                    <a:pt x="33647" y="1783"/>
                  </a:lnTo>
                  <a:cubicBezTo>
                    <a:pt x="33704" y="1954"/>
                    <a:pt x="33875" y="2011"/>
                    <a:pt x="34003" y="2011"/>
                  </a:cubicBezTo>
                  <a:cubicBezTo>
                    <a:pt x="34232" y="2011"/>
                    <a:pt x="34417" y="1840"/>
                    <a:pt x="34417" y="1655"/>
                  </a:cubicBezTo>
                  <a:cubicBezTo>
                    <a:pt x="34417" y="1427"/>
                    <a:pt x="34232" y="1298"/>
                    <a:pt x="34003" y="1298"/>
                  </a:cubicBezTo>
                  <a:cubicBezTo>
                    <a:pt x="33875" y="1298"/>
                    <a:pt x="33704" y="1370"/>
                    <a:pt x="33647" y="1541"/>
                  </a:cubicBezTo>
                  <a:lnTo>
                    <a:pt x="24191" y="1541"/>
                  </a:lnTo>
                  <a:lnTo>
                    <a:pt x="22650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25"/>
            <p:cNvSpPr/>
            <p:nvPr/>
          </p:nvSpPr>
          <p:spPr>
            <a:xfrm rot="-5400000">
              <a:off x="48067" y="3573094"/>
              <a:ext cx="1377957" cy="98087"/>
            </a:xfrm>
            <a:custGeom>
              <a:avLst/>
              <a:gdLst/>
              <a:ahLst/>
              <a:cxnLst/>
              <a:rect l="l" t="t" r="r" b="b"/>
              <a:pathLst>
                <a:path w="31679" h="2255" extrusionOk="0">
                  <a:moveTo>
                    <a:pt x="18186" y="1"/>
                  </a:moveTo>
                  <a:lnTo>
                    <a:pt x="16232" y="1955"/>
                  </a:lnTo>
                  <a:lnTo>
                    <a:pt x="1" y="1955"/>
                  </a:lnTo>
                  <a:lnTo>
                    <a:pt x="1" y="2197"/>
                  </a:lnTo>
                  <a:lnTo>
                    <a:pt x="16346" y="2197"/>
                  </a:lnTo>
                  <a:lnTo>
                    <a:pt x="18314" y="229"/>
                  </a:lnTo>
                  <a:lnTo>
                    <a:pt x="22950" y="229"/>
                  </a:lnTo>
                  <a:lnTo>
                    <a:pt x="24661" y="1955"/>
                  </a:lnTo>
                  <a:lnTo>
                    <a:pt x="30908" y="1955"/>
                  </a:lnTo>
                  <a:cubicBezTo>
                    <a:pt x="30965" y="2140"/>
                    <a:pt x="31151" y="2254"/>
                    <a:pt x="31265" y="2254"/>
                  </a:cubicBezTo>
                  <a:cubicBezTo>
                    <a:pt x="31507" y="2254"/>
                    <a:pt x="31679" y="2069"/>
                    <a:pt x="31679" y="1840"/>
                  </a:cubicBezTo>
                  <a:cubicBezTo>
                    <a:pt x="31679" y="1655"/>
                    <a:pt x="31507" y="1484"/>
                    <a:pt x="31265" y="1484"/>
                  </a:cubicBezTo>
                  <a:cubicBezTo>
                    <a:pt x="31151" y="1484"/>
                    <a:pt x="30965" y="1598"/>
                    <a:pt x="30908" y="1712"/>
                  </a:cubicBezTo>
                  <a:lnTo>
                    <a:pt x="24733" y="1712"/>
                  </a:lnTo>
                  <a:lnTo>
                    <a:pt x="23007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25"/>
            <p:cNvSpPr/>
            <p:nvPr/>
          </p:nvSpPr>
          <p:spPr>
            <a:xfrm rot="-5400000">
              <a:off x="-80031" y="3527509"/>
              <a:ext cx="1354991" cy="212224"/>
            </a:xfrm>
            <a:custGeom>
              <a:avLst/>
              <a:gdLst/>
              <a:ahLst/>
              <a:cxnLst/>
              <a:rect l="l" t="t" r="r" b="b"/>
              <a:pathLst>
                <a:path w="31151" h="4879" extrusionOk="0">
                  <a:moveTo>
                    <a:pt x="14749" y="0"/>
                  </a:moveTo>
                  <a:lnTo>
                    <a:pt x="14749" y="4636"/>
                  </a:lnTo>
                  <a:lnTo>
                    <a:pt x="10755" y="4636"/>
                  </a:lnTo>
                  <a:lnTo>
                    <a:pt x="10755" y="956"/>
                  </a:lnTo>
                  <a:lnTo>
                    <a:pt x="1" y="956"/>
                  </a:lnTo>
                  <a:lnTo>
                    <a:pt x="1" y="1184"/>
                  </a:lnTo>
                  <a:lnTo>
                    <a:pt x="10527" y="1184"/>
                  </a:lnTo>
                  <a:lnTo>
                    <a:pt x="10527" y="4878"/>
                  </a:lnTo>
                  <a:lnTo>
                    <a:pt x="14977" y="4878"/>
                  </a:lnTo>
                  <a:lnTo>
                    <a:pt x="14977" y="243"/>
                  </a:lnTo>
                  <a:lnTo>
                    <a:pt x="18842" y="243"/>
                  </a:lnTo>
                  <a:lnTo>
                    <a:pt x="21281" y="2739"/>
                  </a:lnTo>
                  <a:lnTo>
                    <a:pt x="30366" y="2739"/>
                  </a:lnTo>
                  <a:cubicBezTo>
                    <a:pt x="30438" y="2853"/>
                    <a:pt x="30609" y="2967"/>
                    <a:pt x="30723" y="2967"/>
                  </a:cubicBezTo>
                  <a:cubicBezTo>
                    <a:pt x="30965" y="2967"/>
                    <a:pt x="31151" y="2796"/>
                    <a:pt x="31151" y="2610"/>
                  </a:cubicBezTo>
                  <a:cubicBezTo>
                    <a:pt x="31151" y="2382"/>
                    <a:pt x="30965" y="2197"/>
                    <a:pt x="30723" y="2197"/>
                  </a:cubicBezTo>
                  <a:cubicBezTo>
                    <a:pt x="30609" y="2197"/>
                    <a:pt x="30438" y="2311"/>
                    <a:pt x="30366" y="2496"/>
                  </a:cubicBezTo>
                  <a:lnTo>
                    <a:pt x="21395" y="2496"/>
                  </a:lnTo>
                  <a:lnTo>
                    <a:pt x="18899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25"/>
            <p:cNvSpPr/>
            <p:nvPr/>
          </p:nvSpPr>
          <p:spPr>
            <a:xfrm rot="-5400000">
              <a:off x="-149844" y="3491841"/>
              <a:ext cx="1429458" cy="209092"/>
            </a:xfrm>
            <a:custGeom>
              <a:avLst/>
              <a:gdLst/>
              <a:ahLst/>
              <a:cxnLst/>
              <a:rect l="l" t="t" r="r" b="b"/>
              <a:pathLst>
                <a:path w="32863" h="4807" extrusionOk="0">
                  <a:moveTo>
                    <a:pt x="13850" y="0"/>
                  </a:moveTo>
                  <a:lnTo>
                    <a:pt x="13850" y="4578"/>
                  </a:lnTo>
                  <a:lnTo>
                    <a:pt x="11411" y="4578"/>
                  </a:lnTo>
                  <a:lnTo>
                    <a:pt x="11411" y="884"/>
                  </a:lnTo>
                  <a:lnTo>
                    <a:pt x="1" y="884"/>
                  </a:lnTo>
                  <a:lnTo>
                    <a:pt x="1" y="1127"/>
                  </a:lnTo>
                  <a:lnTo>
                    <a:pt x="11183" y="1127"/>
                  </a:lnTo>
                  <a:lnTo>
                    <a:pt x="11183" y="4807"/>
                  </a:lnTo>
                  <a:lnTo>
                    <a:pt x="14092" y="4807"/>
                  </a:lnTo>
                  <a:lnTo>
                    <a:pt x="14092" y="243"/>
                  </a:lnTo>
                  <a:lnTo>
                    <a:pt x="19498" y="243"/>
                  </a:lnTo>
                  <a:lnTo>
                    <a:pt x="21637" y="2439"/>
                  </a:lnTo>
                  <a:lnTo>
                    <a:pt x="32149" y="2439"/>
                  </a:lnTo>
                  <a:cubicBezTo>
                    <a:pt x="32221" y="2553"/>
                    <a:pt x="32335" y="2667"/>
                    <a:pt x="32506" y="2667"/>
                  </a:cubicBezTo>
                  <a:cubicBezTo>
                    <a:pt x="32691" y="2667"/>
                    <a:pt x="32862" y="2496"/>
                    <a:pt x="32862" y="2311"/>
                  </a:cubicBezTo>
                  <a:cubicBezTo>
                    <a:pt x="32862" y="2082"/>
                    <a:pt x="32691" y="1954"/>
                    <a:pt x="32506" y="1954"/>
                  </a:cubicBezTo>
                  <a:cubicBezTo>
                    <a:pt x="32335" y="1954"/>
                    <a:pt x="32221" y="2025"/>
                    <a:pt x="32149" y="2197"/>
                  </a:cubicBezTo>
                  <a:lnTo>
                    <a:pt x="21752" y="2197"/>
                  </a:lnTo>
                  <a:lnTo>
                    <a:pt x="19555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9" name="Google Shape;609;p25"/>
          <p:cNvGrpSpPr/>
          <p:nvPr/>
        </p:nvGrpSpPr>
        <p:grpSpPr>
          <a:xfrm rot="10800000">
            <a:off x="346036" y="-4"/>
            <a:ext cx="586678" cy="2547665"/>
            <a:chOff x="4792514" y="2979701"/>
            <a:chExt cx="305307" cy="1325804"/>
          </a:xfrm>
        </p:grpSpPr>
        <p:sp>
          <p:nvSpPr>
            <p:cNvPr id="610" name="Google Shape;610;p25"/>
            <p:cNvSpPr/>
            <p:nvPr/>
          </p:nvSpPr>
          <p:spPr>
            <a:xfrm rot="-5400000">
              <a:off x="4409125" y="3616809"/>
              <a:ext cx="1266256" cy="111136"/>
            </a:xfrm>
            <a:custGeom>
              <a:avLst/>
              <a:gdLst/>
              <a:ahLst/>
              <a:cxnLst/>
              <a:rect l="l" t="t" r="r" b="b"/>
              <a:pathLst>
                <a:path w="29111" h="2555" extrusionOk="0">
                  <a:moveTo>
                    <a:pt x="0" y="1"/>
                  </a:moveTo>
                  <a:lnTo>
                    <a:pt x="0" y="229"/>
                  </a:lnTo>
                  <a:lnTo>
                    <a:pt x="15803" y="229"/>
                  </a:lnTo>
                  <a:lnTo>
                    <a:pt x="18114" y="2554"/>
                  </a:lnTo>
                  <a:lnTo>
                    <a:pt x="23462" y="2554"/>
                  </a:lnTo>
                  <a:lnTo>
                    <a:pt x="24775" y="1185"/>
                  </a:lnTo>
                  <a:lnTo>
                    <a:pt x="28397" y="1185"/>
                  </a:lnTo>
                  <a:cubicBezTo>
                    <a:pt x="28397" y="1370"/>
                    <a:pt x="28583" y="1484"/>
                    <a:pt x="28754" y="1484"/>
                  </a:cubicBezTo>
                  <a:cubicBezTo>
                    <a:pt x="28939" y="1484"/>
                    <a:pt x="29111" y="1299"/>
                    <a:pt x="29111" y="1128"/>
                  </a:cubicBezTo>
                  <a:cubicBezTo>
                    <a:pt x="29111" y="885"/>
                    <a:pt x="28939" y="714"/>
                    <a:pt x="28754" y="714"/>
                  </a:cubicBezTo>
                  <a:cubicBezTo>
                    <a:pt x="28583" y="714"/>
                    <a:pt x="28454" y="828"/>
                    <a:pt x="28397" y="942"/>
                  </a:cubicBezTo>
                  <a:lnTo>
                    <a:pt x="24718" y="942"/>
                  </a:lnTo>
                  <a:lnTo>
                    <a:pt x="23405" y="2312"/>
                  </a:lnTo>
                  <a:lnTo>
                    <a:pt x="18242" y="2312"/>
                  </a:lnTo>
                  <a:lnTo>
                    <a:pt x="15917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25"/>
            <p:cNvSpPr/>
            <p:nvPr/>
          </p:nvSpPr>
          <p:spPr>
            <a:xfrm rot="-5400000">
              <a:off x="4335310" y="3589536"/>
              <a:ext cx="1325804" cy="106134"/>
            </a:xfrm>
            <a:custGeom>
              <a:avLst/>
              <a:gdLst/>
              <a:ahLst/>
              <a:cxnLst/>
              <a:rect l="l" t="t" r="r" b="b"/>
              <a:pathLst>
                <a:path w="30480" h="2440" extrusionOk="0">
                  <a:moveTo>
                    <a:pt x="0" y="0"/>
                  </a:moveTo>
                  <a:lnTo>
                    <a:pt x="0" y="243"/>
                  </a:lnTo>
                  <a:lnTo>
                    <a:pt x="16459" y="243"/>
                  </a:lnTo>
                  <a:lnTo>
                    <a:pt x="18656" y="2439"/>
                  </a:lnTo>
                  <a:lnTo>
                    <a:pt x="22878" y="2439"/>
                  </a:lnTo>
                  <a:lnTo>
                    <a:pt x="24361" y="899"/>
                  </a:lnTo>
                  <a:lnTo>
                    <a:pt x="29767" y="899"/>
                  </a:lnTo>
                  <a:cubicBezTo>
                    <a:pt x="29824" y="1013"/>
                    <a:pt x="29952" y="1127"/>
                    <a:pt x="30066" y="1127"/>
                  </a:cubicBezTo>
                  <a:cubicBezTo>
                    <a:pt x="30309" y="1127"/>
                    <a:pt x="30480" y="956"/>
                    <a:pt x="30480" y="771"/>
                  </a:cubicBezTo>
                  <a:cubicBezTo>
                    <a:pt x="30480" y="542"/>
                    <a:pt x="30309" y="357"/>
                    <a:pt x="30066" y="357"/>
                  </a:cubicBezTo>
                  <a:cubicBezTo>
                    <a:pt x="29881" y="357"/>
                    <a:pt x="29767" y="471"/>
                    <a:pt x="29710" y="656"/>
                  </a:cubicBezTo>
                  <a:lnTo>
                    <a:pt x="24247" y="656"/>
                  </a:lnTo>
                  <a:lnTo>
                    <a:pt x="22749" y="2197"/>
                  </a:lnTo>
                  <a:lnTo>
                    <a:pt x="18770" y="2197"/>
                  </a:lnTo>
                  <a:lnTo>
                    <a:pt x="16574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25"/>
            <p:cNvSpPr/>
            <p:nvPr/>
          </p:nvSpPr>
          <p:spPr>
            <a:xfrm rot="-5400000">
              <a:off x="4348012" y="3656827"/>
              <a:ext cx="1196790" cy="100566"/>
            </a:xfrm>
            <a:custGeom>
              <a:avLst/>
              <a:gdLst/>
              <a:ahLst/>
              <a:cxnLst/>
              <a:rect l="l" t="t" r="r" b="b"/>
              <a:pathLst>
                <a:path w="27514" h="2312" extrusionOk="0">
                  <a:moveTo>
                    <a:pt x="27157" y="1"/>
                  </a:moveTo>
                  <a:cubicBezTo>
                    <a:pt x="26971" y="1"/>
                    <a:pt x="26857" y="115"/>
                    <a:pt x="26800" y="300"/>
                  </a:cubicBezTo>
                  <a:lnTo>
                    <a:pt x="23890" y="300"/>
                  </a:lnTo>
                  <a:lnTo>
                    <a:pt x="22165" y="2083"/>
                  </a:lnTo>
                  <a:lnTo>
                    <a:pt x="19612" y="2083"/>
                  </a:lnTo>
                  <a:lnTo>
                    <a:pt x="17643" y="115"/>
                  </a:lnTo>
                  <a:lnTo>
                    <a:pt x="0" y="115"/>
                  </a:lnTo>
                  <a:lnTo>
                    <a:pt x="0" y="357"/>
                  </a:lnTo>
                  <a:lnTo>
                    <a:pt x="17586" y="357"/>
                  </a:lnTo>
                  <a:lnTo>
                    <a:pt x="19483" y="2311"/>
                  </a:lnTo>
                  <a:lnTo>
                    <a:pt x="22222" y="2311"/>
                  </a:lnTo>
                  <a:lnTo>
                    <a:pt x="24004" y="528"/>
                  </a:lnTo>
                  <a:lnTo>
                    <a:pt x="26800" y="528"/>
                  </a:lnTo>
                  <a:cubicBezTo>
                    <a:pt x="26857" y="657"/>
                    <a:pt x="26971" y="771"/>
                    <a:pt x="27157" y="771"/>
                  </a:cubicBezTo>
                  <a:cubicBezTo>
                    <a:pt x="27385" y="771"/>
                    <a:pt x="27513" y="600"/>
                    <a:pt x="27513" y="414"/>
                  </a:cubicBezTo>
                  <a:cubicBezTo>
                    <a:pt x="27513" y="172"/>
                    <a:pt x="27385" y="1"/>
                    <a:pt x="27157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25"/>
            <p:cNvSpPr/>
            <p:nvPr/>
          </p:nvSpPr>
          <p:spPr>
            <a:xfrm rot="-5400000">
              <a:off x="4316977" y="3695300"/>
              <a:ext cx="1119234" cy="101175"/>
            </a:xfrm>
            <a:custGeom>
              <a:avLst/>
              <a:gdLst/>
              <a:ahLst/>
              <a:cxnLst/>
              <a:rect l="l" t="t" r="r" b="b"/>
              <a:pathLst>
                <a:path w="25731" h="2326" extrusionOk="0">
                  <a:moveTo>
                    <a:pt x="25374" y="1"/>
                  </a:moveTo>
                  <a:cubicBezTo>
                    <a:pt x="25188" y="1"/>
                    <a:pt x="25074" y="129"/>
                    <a:pt x="25017" y="300"/>
                  </a:cubicBezTo>
                  <a:lnTo>
                    <a:pt x="23947" y="300"/>
                  </a:lnTo>
                  <a:lnTo>
                    <a:pt x="22165" y="2083"/>
                  </a:lnTo>
                  <a:lnTo>
                    <a:pt x="20382" y="2083"/>
                  </a:lnTo>
                  <a:lnTo>
                    <a:pt x="18955" y="657"/>
                  </a:lnTo>
                  <a:lnTo>
                    <a:pt x="0" y="657"/>
                  </a:lnTo>
                  <a:lnTo>
                    <a:pt x="0" y="899"/>
                  </a:lnTo>
                  <a:lnTo>
                    <a:pt x="18827" y="899"/>
                  </a:lnTo>
                  <a:lnTo>
                    <a:pt x="20253" y="2326"/>
                  </a:lnTo>
                  <a:lnTo>
                    <a:pt x="22222" y="2326"/>
                  </a:lnTo>
                  <a:lnTo>
                    <a:pt x="24062" y="543"/>
                  </a:lnTo>
                  <a:lnTo>
                    <a:pt x="25017" y="543"/>
                  </a:lnTo>
                  <a:cubicBezTo>
                    <a:pt x="25074" y="657"/>
                    <a:pt x="25188" y="785"/>
                    <a:pt x="25374" y="785"/>
                  </a:cubicBezTo>
                  <a:cubicBezTo>
                    <a:pt x="25545" y="785"/>
                    <a:pt x="25730" y="600"/>
                    <a:pt x="25730" y="429"/>
                  </a:cubicBezTo>
                  <a:cubicBezTo>
                    <a:pt x="25730" y="186"/>
                    <a:pt x="25545" y="1"/>
                    <a:pt x="2537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25"/>
            <p:cNvSpPr/>
            <p:nvPr/>
          </p:nvSpPr>
          <p:spPr>
            <a:xfrm rot="-5400000">
              <a:off x="4328765" y="3810699"/>
              <a:ext cx="958554" cy="31057"/>
            </a:xfrm>
            <a:custGeom>
              <a:avLst/>
              <a:gdLst/>
              <a:ahLst/>
              <a:cxnLst/>
              <a:rect l="l" t="t" r="r" b="b"/>
              <a:pathLst>
                <a:path w="22037" h="714" extrusionOk="0">
                  <a:moveTo>
                    <a:pt x="21623" y="1"/>
                  </a:moveTo>
                  <a:cubicBezTo>
                    <a:pt x="21508" y="1"/>
                    <a:pt x="21323" y="58"/>
                    <a:pt x="21266" y="243"/>
                  </a:cubicBezTo>
                  <a:lnTo>
                    <a:pt x="0" y="243"/>
                  </a:lnTo>
                  <a:lnTo>
                    <a:pt x="0" y="486"/>
                  </a:lnTo>
                  <a:lnTo>
                    <a:pt x="21266" y="486"/>
                  </a:lnTo>
                  <a:cubicBezTo>
                    <a:pt x="21323" y="657"/>
                    <a:pt x="21508" y="714"/>
                    <a:pt x="21623" y="714"/>
                  </a:cubicBezTo>
                  <a:cubicBezTo>
                    <a:pt x="21865" y="714"/>
                    <a:pt x="22036" y="600"/>
                    <a:pt x="22036" y="357"/>
                  </a:cubicBezTo>
                  <a:cubicBezTo>
                    <a:pt x="22036" y="129"/>
                    <a:pt x="21865" y="1"/>
                    <a:pt x="21623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5" name="Google Shape;615;p25"/>
          <p:cNvSpPr txBox="1">
            <a:spLocks noGrp="1"/>
          </p:cNvSpPr>
          <p:nvPr>
            <p:ph type="subTitle" idx="1"/>
          </p:nvPr>
        </p:nvSpPr>
        <p:spPr>
          <a:xfrm>
            <a:off x="720075" y="2883490"/>
            <a:ext cx="2305500" cy="86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6" name="Google Shape;616;p25"/>
          <p:cNvSpPr txBox="1">
            <a:spLocks noGrp="1"/>
          </p:cNvSpPr>
          <p:nvPr>
            <p:ph type="subTitle" idx="2"/>
          </p:nvPr>
        </p:nvSpPr>
        <p:spPr>
          <a:xfrm>
            <a:off x="3419293" y="2883490"/>
            <a:ext cx="2305500" cy="86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7" name="Google Shape;617;p25"/>
          <p:cNvSpPr txBox="1">
            <a:spLocks noGrp="1"/>
          </p:cNvSpPr>
          <p:nvPr>
            <p:ph type="subTitle" idx="3"/>
          </p:nvPr>
        </p:nvSpPr>
        <p:spPr>
          <a:xfrm>
            <a:off x="6118519" y="2883490"/>
            <a:ext cx="2305500" cy="86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8" name="Google Shape;618;p2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19" name="Google Shape;619;p25"/>
          <p:cNvSpPr txBox="1">
            <a:spLocks noGrp="1"/>
          </p:cNvSpPr>
          <p:nvPr>
            <p:ph type="subTitle" idx="4"/>
          </p:nvPr>
        </p:nvSpPr>
        <p:spPr>
          <a:xfrm>
            <a:off x="720075" y="2408950"/>
            <a:ext cx="23055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20" name="Google Shape;620;p25"/>
          <p:cNvSpPr txBox="1">
            <a:spLocks noGrp="1"/>
          </p:cNvSpPr>
          <p:nvPr>
            <p:ph type="subTitle" idx="5"/>
          </p:nvPr>
        </p:nvSpPr>
        <p:spPr>
          <a:xfrm>
            <a:off x="3419296" y="2408950"/>
            <a:ext cx="23055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21" name="Google Shape;621;p25"/>
          <p:cNvSpPr txBox="1">
            <a:spLocks noGrp="1"/>
          </p:cNvSpPr>
          <p:nvPr>
            <p:ph type="subTitle" idx="6"/>
          </p:nvPr>
        </p:nvSpPr>
        <p:spPr>
          <a:xfrm>
            <a:off x="6118523" y="2408950"/>
            <a:ext cx="23055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26"/>
          <p:cNvSpPr/>
          <p:nvPr/>
        </p:nvSpPr>
        <p:spPr>
          <a:xfrm>
            <a:off x="219475" y="181100"/>
            <a:ext cx="8705100" cy="4781100"/>
          </a:xfrm>
          <a:prstGeom prst="roundRect">
            <a:avLst>
              <a:gd name="adj" fmla="val 5732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4" name="Google Shape;624;p2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25" name="Google Shape;625;p26"/>
          <p:cNvSpPr txBox="1">
            <a:spLocks noGrp="1"/>
          </p:cNvSpPr>
          <p:nvPr>
            <p:ph type="subTitle" idx="1"/>
          </p:nvPr>
        </p:nvSpPr>
        <p:spPr>
          <a:xfrm>
            <a:off x="1967648" y="2099176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6" name="Google Shape;626;p26"/>
          <p:cNvSpPr txBox="1">
            <a:spLocks noGrp="1"/>
          </p:cNvSpPr>
          <p:nvPr>
            <p:ph type="subTitle" idx="2"/>
          </p:nvPr>
        </p:nvSpPr>
        <p:spPr>
          <a:xfrm>
            <a:off x="5198152" y="2099176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7" name="Google Shape;627;p26"/>
          <p:cNvSpPr txBox="1">
            <a:spLocks noGrp="1"/>
          </p:cNvSpPr>
          <p:nvPr>
            <p:ph type="subTitle" idx="3"/>
          </p:nvPr>
        </p:nvSpPr>
        <p:spPr>
          <a:xfrm>
            <a:off x="1967648" y="3532576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8" name="Google Shape;628;p26"/>
          <p:cNvSpPr txBox="1">
            <a:spLocks noGrp="1"/>
          </p:cNvSpPr>
          <p:nvPr>
            <p:ph type="subTitle" idx="4"/>
          </p:nvPr>
        </p:nvSpPr>
        <p:spPr>
          <a:xfrm>
            <a:off x="5198152" y="3532576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9" name="Google Shape;629;p26"/>
          <p:cNvSpPr txBox="1">
            <a:spLocks noGrp="1"/>
          </p:cNvSpPr>
          <p:nvPr>
            <p:ph type="subTitle" idx="5"/>
          </p:nvPr>
        </p:nvSpPr>
        <p:spPr>
          <a:xfrm>
            <a:off x="1967650" y="1611625"/>
            <a:ext cx="19782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30" name="Google Shape;630;p26"/>
          <p:cNvSpPr txBox="1">
            <a:spLocks noGrp="1"/>
          </p:cNvSpPr>
          <p:nvPr>
            <p:ph type="subTitle" idx="6"/>
          </p:nvPr>
        </p:nvSpPr>
        <p:spPr>
          <a:xfrm>
            <a:off x="5198151" y="1611625"/>
            <a:ext cx="19782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31" name="Google Shape;631;p26"/>
          <p:cNvSpPr txBox="1">
            <a:spLocks noGrp="1"/>
          </p:cNvSpPr>
          <p:nvPr>
            <p:ph type="subTitle" idx="7"/>
          </p:nvPr>
        </p:nvSpPr>
        <p:spPr>
          <a:xfrm>
            <a:off x="1967650" y="3045075"/>
            <a:ext cx="19782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32" name="Google Shape;632;p26"/>
          <p:cNvSpPr txBox="1">
            <a:spLocks noGrp="1"/>
          </p:cNvSpPr>
          <p:nvPr>
            <p:ph type="subTitle" idx="8"/>
          </p:nvPr>
        </p:nvSpPr>
        <p:spPr>
          <a:xfrm>
            <a:off x="5198151" y="3045075"/>
            <a:ext cx="19782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27"/>
          <p:cNvSpPr/>
          <p:nvPr/>
        </p:nvSpPr>
        <p:spPr>
          <a:xfrm>
            <a:off x="219475" y="181100"/>
            <a:ext cx="8705100" cy="4781100"/>
          </a:xfrm>
          <a:prstGeom prst="roundRect">
            <a:avLst>
              <a:gd name="adj" fmla="val 5732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5" name="Google Shape;635;p27"/>
          <p:cNvGrpSpPr/>
          <p:nvPr/>
        </p:nvGrpSpPr>
        <p:grpSpPr>
          <a:xfrm rot="10800000">
            <a:off x="50756" y="-1649516"/>
            <a:ext cx="740390" cy="2806450"/>
            <a:chOff x="8218831" y="2346909"/>
            <a:chExt cx="740390" cy="2806450"/>
          </a:xfrm>
        </p:grpSpPr>
        <p:sp>
          <p:nvSpPr>
            <p:cNvPr id="636" name="Google Shape;636;p27"/>
            <p:cNvSpPr/>
            <p:nvPr/>
          </p:nvSpPr>
          <p:spPr>
            <a:xfrm rot="-5400000">
              <a:off x="7409304" y="3603442"/>
              <a:ext cx="2806450" cy="293383"/>
            </a:xfrm>
            <a:custGeom>
              <a:avLst/>
              <a:gdLst/>
              <a:ahLst/>
              <a:cxnLst/>
              <a:rect l="l" t="t" r="r" b="b"/>
              <a:pathLst>
                <a:path w="33576" h="3510" extrusionOk="0">
                  <a:moveTo>
                    <a:pt x="33162" y="1"/>
                  </a:moveTo>
                  <a:cubicBezTo>
                    <a:pt x="33048" y="1"/>
                    <a:pt x="32862" y="115"/>
                    <a:pt x="32805" y="229"/>
                  </a:cubicBezTo>
                  <a:lnTo>
                    <a:pt x="18371" y="229"/>
                  </a:lnTo>
                  <a:lnTo>
                    <a:pt x="18371" y="3267"/>
                  </a:lnTo>
                  <a:lnTo>
                    <a:pt x="1" y="3267"/>
                  </a:lnTo>
                  <a:lnTo>
                    <a:pt x="1" y="3509"/>
                  </a:lnTo>
                  <a:lnTo>
                    <a:pt x="18600" y="3509"/>
                  </a:lnTo>
                  <a:lnTo>
                    <a:pt x="18600" y="471"/>
                  </a:lnTo>
                  <a:lnTo>
                    <a:pt x="32805" y="471"/>
                  </a:lnTo>
                  <a:cubicBezTo>
                    <a:pt x="32862" y="657"/>
                    <a:pt x="33048" y="714"/>
                    <a:pt x="33162" y="714"/>
                  </a:cubicBezTo>
                  <a:cubicBezTo>
                    <a:pt x="33404" y="714"/>
                    <a:pt x="33575" y="586"/>
                    <a:pt x="33575" y="357"/>
                  </a:cubicBezTo>
                  <a:cubicBezTo>
                    <a:pt x="33575" y="172"/>
                    <a:pt x="33404" y="1"/>
                    <a:pt x="33162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27"/>
            <p:cNvSpPr/>
            <p:nvPr/>
          </p:nvSpPr>
          <p:spPr>
            <a:xfrm rot="-5400000">
              <a:off x="7520808" y="3794852"/>
              <a:ext cx="2409421" cy="307593"/>
            </a:xfrm>
            <a:custGeom>
              <a:avLst/>
              <a:gdLst/>
              <a:ahLst/>
              <a:cxnLst/>
              <a:rect l="l" t="t" r="r" b="b"/>
              <a:pathLst>
                <a:path w="28826" h="3680" extrusionOk="0">
                  <a:moveTo>
                    <a:pt x="28469" y="0"/>
                  </a:moveTo>
                  <a:cubicBezTo>
                    <a:pt x="28298" y="0"/>
                    <a:pt x="28170" y="114"/>
                    <a:pt x="28113" y="285"/>
                  </a:cubicBezTo>
                  <a:lnTo>
                    <a:pt x="17302" y="285"/>
                  </a:lnTo>
                  <a:lnTo>
                    <a:pt x="17302" y="3437"/>
                  </a:lnTo>
                  <a:lnTo>
                    <a:pt x="1" y="3437"/>
                  </a:lnTo>
                  <a:lnTo>
                    <a:pt x="1" y="3680"/>
                  </a:lnTo>
                  <a:lnTo>
                    <a:pt x="17530" y="3680"/>
                  </a:lnTo>
                  <a:lnTo>
                    <a:pt x="17530" y="528"/>
                  </a:lnTo>
                  <a:lnTo>
                    <a:pt x="28113" y="528"/>
                  </a:lnTo>
                  <a:cubicBezTo>
                    <a:pt x="28170" y="642"/>
                    <a:pt x="28298" y="770"/>
                    <a:pt x="28469" y="770"/>
                  </a:cubicBezTo>
                  <a:cubicBezTo>
                    <a:pt x="28655" y="770"/>
                    <a:pt x="28826" y="585"/>
                    <a:pt x="28826" y="414"/>
                  </a:cubicBezTo>
                  <a:cubicBezTo>
                    <a:pt x="28826" y="171"/>
                    <a:pt x="28655" y="0"/>
                    <a:pt x="28469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27"/>
            <p:cNvSpPr/>
            <p:nvPr/>
          </p:nvSpPr>
          <p:spPr>
            <a:xfrm rot="-5400000">
              <a:off x="7336629" y="3695260"/>
              <a:ext cx="2603756" cy="312441"/>
            </a:xfrm>
            <a:custGeom>
              <a:avLst/>
              <a:gdLst/>
              <a:ahLst/>
              <a:cxnLst/>
              <a:rect l="l" t="t" r="r" b="b"/>
              <a:pathLst>
                <a:path w="31151" h="3738" extrusionOk="0">
                  <a:moveTo>
                    <a:pt x="30723" y="0"/>
                  </a:moveTo>
                  <a:cubicBezTo>
                    <a:pt x="30609" y="0"/>
                    <a:pt x="30438" y="114"/>
                    <a:pt x="30366" y="229"/>
                  </a:cubicBezTo>
                  <a:lnTo>
                    <a:pt x="16104" y="229"/>
                  </a:lnTo>
                  <a:lnTo>
                    <a:pt x="16104" y="3495"/>
                  </a:lnTo>
                  <a:lnTo>
                    <a:pt x="1" y="3495"/>
                  </a:lnTo>
                  <a:lnTo>
                    <a:pt x="1" y="3737"/>
                  </a:lnTo>
                  <a:lnTo>
                    <a:pt x="16346" y="3737"/>
                  </a:lnTo>
                  <a:lnTo>
                    <a:pt x="16346" y="471"/>
                  </a:lnTo>
                  <a:lnTo>
                    <a:pt x="30366" y="471"/>
                  </a:lnTo>
                  <a:cubicBezTo>
                    <a:pt x="30438" y="642"/>
                    <a:pt x="30609" y="770"/>
                    <a:pt x="30723" y="770"/>
                  </a:cubicBezTo>
                  <a:cubicBezTo>
                    <a:pt x="30965" y="770"/>
                    <a:pt x="31151" y="585"/>
                    <a:pt x="31151" y="357"/>
                  </a:cubicBezTo>
                  <a:cubicBezTo>
                    <a:pt x="31151" y="171"/>
                    <a:pt x="30965" y="0"/>
                    <a:pt x="30723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27"/>
            <p:cNvSpPr/>
            <p:nvPr/>
          </p:nvSpPr>
          <p:spPr>
            <a:xfrm rot="-5400000">
              <a:off x="7266838" y="3694675"/>
              <a:ext cx="2484564" cy="432803"/>
            </a:xfrm>
            <a:custGeom>
              <a:avLst/>
              <a:gdLst/>
              <a:ahLst/>
              <a:cxnLst/>
              <a:rect l="l" t="t" r="r" b="b"/>
              <a:pathLst>
                <a:path w="29725" h="5178" extrusionOk="0">
                  <a:moveTo>
                    <a:pt x="29368" y="1"/>
                  </a:moveTo>
                  <a:cubicBezTo>
                    <a:pt x="29183" y="1"/>
                    <a:pt x="29068" y="129"/>
                    <a:pt x="29011" y="243"/>
                  </a:cubicBezTo>
                  <a:lnTo>
                    <a:pt x="18728" y="243"/>
                  </a:lnTo>
                  <a:lnTo>
                    <a:pt x="18728" y="1555"/>
                  </a:lnTo>
                  <a:lnTo>
                    <a:pt x="14977" y="1555"/>
                  </a:lnTo>
                  <a:lnTo>
                    <a:pt x="14977" y="4935"/>
                  </a:lnTo>
                  <a:lnTo>
                    <a:pt x="1" y="4935"/>
                  </a:lnTo>
                  <a:lnTo>
                    <a:pt x="1" y="5178"/>
                  </a:lnTo>
                  <a:lnTo>
                    <a:pt x="15219" y="5178"/>
                  </a:lnTo>
                  <a:lnTo>
                    <a:pt x="15219" y="1783"/>
                  </a:lnTo>
                  <a:lnTo>
                    <a:pt x="18956" y="1783"/>
                  </a:lnTo>
                  <a:lnTo>
                    <a:pt x="18956" y="485"/>
                  </a:lnTo>
                  <a:lnTo>
                    <a:pt x="29011" y="485"/>
                  </a:lnTo>
                  <a:cubicBezTo>
                    <a:pt x="29068" y="657"/>
                    <a:pt x="29183" y="771"/>
                    <a:pt x="29368" y="771"/>
                  </a:cubicBezTo>
                  <a:cubicBezTo>
                    <a:pt x="29596" y="771"/>
                    <a:pt x="29725" y="600"/>
                    <a:pt x="29725" y="357"/>
                  </a:cubicBezTo>
                  <a:cubicBezTo>
                    <a:pt x="29725" y="186"/>
                    <a:pt x="29596" y="1"/>
                    <a:pt x="29368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27"/>
            <p:cNvSpPr/>
            <p:nvPr/>
          </p:nvSpPr>
          <p:spPr>
            <a:xfrm rot="-5400000">
              <a:off x="7264499" y="3772159"/>
              <a:ext cx="2335532" cy="426869"/>
            </a:xfrm>
            <a:custGeom>
              <a:avLst/>
              <a:gdLst/>
              <a:ahLst/>
              <a:cxnLst/>
              <a:rect l="l" t="t" r="r" b="b"/>
              <a:pathLst>
                <a:path w="27942" h="5107" extrusionOk="0">
                  <a:moveTo>
                    <a:pt x="27585" y="0"/>
                  </a:moveTo>
                  <a:cubicBezTo>
                    <a:pt x="27400" y="0"/>
                    <a:pt x="27286" y="114"/>
                    <a:pt x="27229" y="228"/>
                  </a:cubicBezTo>
                  <a:lnTo>
                    <a:pt x="17302" y="228"/>
                  </a:lnTo>
                  <a:lnTo>
                    <a:pt x="17302" y="1369"/>
                  </a:lnTo>
                  <a:lnTo>
                    <a:pt x="14035" y="1369"/>
                  </a:lnTo>
                  <a:lnTo>
                    <a:pt x="14035" y="4864"/>
                  </a:lnTo>
                  <a:lnTo>
                    <a:pt x="1" y="4864"/>
                  </a:lnTo>
                  <a:lnTo>
                    <a:pt x="1" y="5106"/>
                  </a:lnTo>
                  <a:lnTo>
                    <a:pt x="14264" y="5106"/>
                  </a:lnTo>
                  <a:lnTo>
                    <a:pt x="14264" y="1598"/>
                  </a:lnTo>
                  <a:lnTo>
                    <a:pt x="17530" y="1598"/>
                  </a:lnTo>
                  <a:lnTo>
                    <a:pt x="17530" y="471"/>
                  </a:lnTo>
                  <a:lnTo>
                    <a:pt x="27229" y="471"/>
                  </a:lnTo>
                  <a:cubicBezTo>
                    <a:pt x="27286" y="656"/>
                    <a:pt x="27400" y="713"/>
                    <a:pt x="27585" y="713"/>
                  </a:cubicBezTo>
                  <a:cubicBezTo>
                    <a:pt x="27756" y="713"/>
                    <a:pt x="27942" y="585"/>
                    <a:pt x="27942" y="357"/>
                  </a:cubicBezTo>
                  <a:cubicBezTo>
                    <a:pt x="27942" y="171"/>
                    <a:pt x="27756" y="0"/>
                    <a:pt x="27585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27"/>
            <p:cNvSpPr/>
            <p:nvPr/>
          </p:nvSpPr>
          <p:spPr>
            <a:xfrm rot="-5400000">
              <a:off x="7898072" y="4609597"/>
              <a:ext cx="958636" cy="128888"/>
            </a:xfrm>
            <a:custGeom>
              <a:avLst/>
              <a:gdLst/>
              <a:ahLst/>
              <a:cxnLst/>
              <a:rect l="l" t="t" r="r" b="b"/>
              <a:pathLst>
                <a:path w="11469" h="1542" extrusionOk="0">
                  <a:moveTo>
                    <a:pt x="11112" y="1"/>
                  </a:moveTo>
                  <a:cubicBezTo>
                    <a:pt x="10940" y="1"/>
                    <a:pt x="10755" y="172"/>
                    <a:pt x="10755" y="358"/>
                  </a:cubicBezTo>
                  <a:cubicBezTo>
                    <a:pt x="10755" y="529"/>
                    <a:pt x="10883" y="714"/>
                    <a:pt x="10997" y="714"/>
                  </a:cubicBezTo>
                  <a:lnTo>
                    <a:pt x="10997" y="1313"/>
                  </a:lnTo>
                  <a:lnTo>
                    <a:pt x="1" y="1313"/>
                  </a:lnTo>
                  <a:lnTo>
                    <a:pt x="1" y="1541"/>
                  </a:lnTo>
                  <a:lnTo>
                    <a:pt x="11240" y="1541"/>
                  </a:lnTo>
                  <a:lnTo>
                    <a:pt x="11240" y="714"/>
                  </a:lnTo>
                  <a:cubicBezTo>
                    <a:pt x="11411" y="714"/>
                    <a:pt x="11468" y="529"/>
                    <a:pt x="11468" y="358"/>
                  </a:cubicBezTo>
                  <a:cubicBezTo>
                    <a:pt x="11468" y="172"/>
                    <a:pt x="11354" y="1"/>
                    <a:pt x="11112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27"/>
            <p:cNvSpPr/>
            <p:nvPr/>
          </p:nvSpPr>
          <p:spPr>
            <a:xfrm rot="-5400000">
              <a:off x="7893308" y="4534537"/>
              <a:ext cx="1038460" cy="199183"/>
            </a:xfrm>
            <a:custGeom>
              <a:avLst/>
              <a:gdLst/>
              <a:ahLst/>
              <a:cxnLst/>
              <a:rect l="l" t="t" r="r" b="b"/>
              <a:pathLst>
                <a:path w="12424" h="2383" extrusionOk="0">
                  <a:moveTo>
                    <a:pt x="12067" y="1"/>
                  </a:moveTo>
                  <a:cubicBezTo>
                    <a:pt x="11896" y="1"/>
                    <a:pt x="11711" y="172"/>
                    <a:pt x="11711" y="358"/>
                  </a:cubicBezTo>
                  <a:cubicBezTo>
                    <a:pt x="11711" y="529"/>
                    <a:pt x="11825" y="714"/>
                    <a:pt x="11953" y="714"/>
                  </a:cubicBezTo>
                  <a:lnTo>
                    <a:pt x="11953" y="2140"/>
                  </a:lnTo>
                  <a:lnTo>
                    <a:pt x="1" y="2140"/>
                  </a:lnTo>
                  <a:lnTo>
                    <a:pt x="1" y="2383"/>
                  </a:lnTo>
                  <a:lnTo>
                    <a:pt x="12181" y="2383"/>
                  </a:lnTo>
                  <a:lnTo>
                    <a:pt x="12181" y="714"/>
                  </a:lnTo>
                  <a:cubicBezTo>
                    <a:pt x="12367" y="714"/>
                    <a:pt x="12424" y="529"/>
                    <a:pt x="12424" y="358"/>
                  </a:cubicBezTo>
                  <a:cubicBezTo>
                    <a:pt x="12424" y="172"/>
                    <a:pt x="12310" y="1"/>
                    <a:pt x="12067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27"/>
            <p:cNvSpPr/>
            <p:nvPr/>
          </p:nvSpPr>
          <p:spPr>
            <a:xfrm rot="-5400000">
              <a:off x="7885576" y="4457597"/>
              <a:ext cx="1123132" cy="268391"/>
            </a:xfrm>
            <a:custGeom>
              <a:avLst/>
              <a:gdLst/>
              <a:ahLst/>
              <a:cxnLst/>
              <a:rect l="l" t="t" r="r" b="b"/>
              <a:pathLst>
                <a:path w="13437" h="3211" extrusionOk="0">
                  <a:moveTo>
                    <a:pt x="13080" y="1"/>
                  </a:moveTo>
                  <a:cubicBezTo>
                    <a:pt x="12837" y="1"/>
                    <a:pt x="12666" y="172"/>
                    <a:pt x="12666" y="358"/>
                  </a:cubicBezTo>
                  <a:cubicBezTo>
                    <a:pt x="12666" y="529"/>
                    <a:pt x="12780" y="714"/>
                    <a:pt x="12966" y="714"/>
                  </a:cubicBezTo>
                  <a:lnTo>
                    <a:pt x="12966" y="2968"/>
                  </a:lnTo>
                  <a:lnTo>
                    <a:pt x="1" y="2968"/>
                  </a:lnTo>
                  <a:lnTo>
                    <a:pt x="1" y="3210"/>
                  </a:lnTo>
                  <a:lnTo>
                    <a:pt x="13194" y="3210"/>
                  </a:lnTo>
                  <a:lnTo>
                    <a:pt x="13194" y="714"/>
                  </a:lnTo>
                  <a:cubicBezTo>
                    <a:pt x="13322" y="714"/>
                    <a:pt x="13436" y="529"/>
                    <a:pt x="13436" y="358"/>
                  </a:cubicBezTo>
                  <a:cubicBezTo>
                    <a:pt x="13436" y="172"/>
                    <a:pt x="13251" y="1"/>
                    <a:pt x="13080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4" name="Google Shape;644;p27"/>
          <p:cNvGrpSpPr/>
          <p:nvPr/>
        </p:nvGrpSpPr>
        <p:grpSpPr>
          <a:xfrm>
            <a:off x="8430766" y="2624662"/>
            <a:ext cx="536528" cy="2528697"/>
            <a:chOff x="8143116" y="2624662"/>
            <a:chExt cx="536528" cy="2528697"/>
          </a:xfrm>
        </p:grpSpPr>
        <p:sp>
          <p:nvSpPr>
            <p:cNvPr id="645" name="Google Shape;645;p27"/>
            <p:cNvSpPr/>
            <p:nvPr/>
          </p:nvSpPr>
          <p:spPr>
            <a:xfrm rot="-5400000">
              <a:off x="7445679" y="3919393"/>
              <a:ext cx="2235397" cy="232533"/>
            </a:xfrm>
            <a:custGeom>
              <a:avLst/>
              <a:gdLst/>
              <a:ahLst/>
              <a:cxnLst/>
              <a:rect l="l" t="t" r="r" b="b"/>
              <a:pathLst>
                <a:path w="26744" h="2782" extrusionOk="0">
                  <a:moveTo>
                    <a:pt x="26330" y="0"/>
                  </a:moveTo>
                  <a:cubicBezTo>
                    <a:pt x="26216" y="0"/>
                    <a:pt x="26030" y="114"/>
                    <a:pt x="25973" y="286"/>
                  </a:cubicBezTo>
                  <a:lnTo>
                    <a:pt x="17116" y="286"/>
                  </a:lnTo>
                  <a:lnTo>
                    <a:pt x="14863" y="2553"/>
                  </a:lnTo>
                  <a:lnTo>
                    <a:pt x="1" y="2553"/>
                  </a:lnTo>
                  <a:lnTo>
                    <a:pt x="1" y="2782"/>
                  </a:lnTo>
                  <a:lnTo>
                    <a:pt x="14920" y="2782"/>
                  </a:lnTo>
                  <a:lnTo>
                    <a:pt x="17245" y="528"/>
                  </a:lnTo>
                  <a:lnTo>
                    <a:pt x="25973" y="528"/>
                  </a:lnTo>
                  <a:cubicBezTo>
                    <a:pt x="26030" y="642"/>
                    <a:pt x="26216" y="770"/>
                    <a:pt x="26330" y="770"/>
                  </a:cubicBezTo>
                  <a:cubicBezTo>
                    <a:pt x="26572" y="770"/>
                    <a:pt x="26744" y="585"/>
                    <a:pt x="26744" y="414"/>
                  </a:cubicBezTo>
                  <a:cubicBezTo>
                    <a:pt x="26744" y="171"/>
                    <a:pt x="26572" y="0"/>
                    <a:pt x="2633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27"/>
            <p:cNvSpPr/>
            <p:nvPr/>
          </p:nvSpPr>
          <p:spPr>
            <a:xfrm rot="-5400000">
              <a:off x="7411119" y="4023081"/>
              <a:ext cx="1987401" cy="273156"/>
            </a:xfrm>
            <a:custGeom>
              <a:avLst/>
              <a:gdLst/>
              <a:ahLst/>
              <a:cxnLst/>
              <a:rect l="l" t="t" r="r" b="b"/>
              <a:pathLst>
                <a:path w="23777" h="3268" extrusionOk="0">
                  <a:moveTo>
                    <a:pt x="23363" y="1"/>
                  </a:moveTo>
                  <a:cubicBezTo>
                    <a:pt x="23235" y="1"/>
                    <a:pt x="23064" y="58"/>
                    <a:pt x="23007" y="229"/>
                  </a:cubicBezTo>
                  <a:lnTo>
                    <a:pt x="16588" y="229"/>
                  </a:lnTo>
                  <a:lnTo>
                    <a:pt x="13793" y="3025"/>
                  </a:lnTo>
                  <a:lnTo>
                    <a:pt x="1" y="3025"/>
                  </a:lnTo>
                  <a:lnTo>
                    <a:pt x="1" y="3267"/>
                  </a:lnTo>
                  <a:lnTo>
                    <a:pt x="13850" y="3267"/>
                  </a:lnTo>
                  <a:lnTo>
                    <a:pt x="16703" y="472"/>
                  </a:lnTo>
                  <a:lnTo>
                    <a:pt x="23007" y="472"/>
                  </a:lnTo>
                  <a:cubicBezTo>
                    <a:pt x="23064" y="586"/>
                    <a:pt x="23235" y="714"/>
                    <a:pt x="23363" y="714"/>
                  </a:cubicBezTo>
                  <a:cubicBezTo>
                    <a:pt x="23591" y="714"/>
                    <a:pt x="23777" y="529"/>
                    <a:pt x="23777" y="357"/>
                  </a:cubicBezTo>
                  <a:cubicBezTo>
                    <a:pt x="23777" y="115"/>
                    <a:pt x="23591" y="1"/>
                    <a:pt x="23363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27"/>
            <p:cNvSpPr/>
            <p:nvPr/>
          </p:nvSpPr>
          <p:spPr>
            <a:xfrm rot="-5400000">
              <a:off x="7217368" y="3764970"/>
              <a:ext cx="2528697" cy="248080"/>
            </a:xfrm>
            <a:custGeom>
              <a:avLst/>
              <a:gdLst/>
              <a:ahLst/>
              <a:cxnLst/>
              <a:rect l="l" t="t" r="r" b="b"/>
              <a:pathLst>
                <a:path w="30253" h="2968" extrusionOk="0">
                  <a:moveTo>
                    <a:pt x="29839" y="1"/>
                  </a:moveTo>
                  <a:cubicBezTo>
                    <a:pt x="29725" y="1"/>
                    <a:pt x="29539" y="115"/>
                    <a:pt x="29482" y="229"/>
                  </a:cubicBezTo>
                  <a:lnTo>
                    <a:pt x="16760" y="229"/>
                  </a:lnTo>
                  <a:lnTo>
                    <a:pt x="14264" y="2725"/>
                  </a:lnTo>
                  <a:lnTo>
                    <a:pt x="1" y="2725"/>
                  </a:lnTo>
                  <a:lnTo>
                    <a:pt x="1" y="2967"/>
                  </a:lnTo>
                  <a:lnTo>
                    <a:pt x="14321" y="2967"/>
                  </a:lnTo>
                  <a:lnTo>
                    <a:pt x="16817" y="471"/>
                  </a:lnTo>
                  <a:lnTo>
                    <a:pt x="29482" y="471"/>
                  </a:lnTo>
                  <a:cubicBezTo>
                    <a:pt x="29539" y="642"/>
                    <a:pt x="29725" y="771"/>
                    <a:pt x="29839" y="771"/>
                  </a:cubicBezTo>
                  <a:cubicBezTo>
                    <a:pt x="30081" y="771"/>
                    <a:pt x="30252" y="585"/>
                    <a:pt x="30252" y="357"/>
                  </a:cubicBezTo>
                  <a:cubicBezTo>
                    <a:pt x="30252" y="172"/>
                    <a:pt x="30081" y="1"/>
                    <a:pt x="29839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27"/>
            <p:cNvSpPr/>
            <p:nvPr/>
          </p:nvSpPr>
          <p:spPr>
            <a:xfrm rot="-5400000">
              <a:off x="7095211" y="3791843"/>
              <a:ext cx="2409421" cy="313611"/>
            </a:xfrm>
            <a:custGeom>
              <a:avLst/>
              <a:gdLst/>
              <a:ahLst/>
              <a:cxnLst/>
              <a:rect l="l" t="t" r="r" b="b"/>
              <a:pathLst>
                <a:path w="28826" h="3752" extrusionOk="0">
                  <a:moveTo>
                    <a:pt x="28469" y="0"/>
                  </a:moveTo>
                  <a:cubicBezTo>
                    <a:pt x="28298" y="0"/>
                    <a:pt x="28170" y="129"/>
                    <a:pt x="28113" y="300"/>
                  </a:cubicBezTo>
                  <a:lnTo>
                    <a:pt x="16588" y="300"/>
                  </a:lnTo>
                  <a:lnTo>
                    <a:pt x="13322" y="3509"/>
                  </a:lnTo>
                  <a:lnTo>
                    <a:pt x="1" y="3509"/>
                  </a:lnTo>
                  <a:lnTo>
                    <a:pt x="1" y="3751"/>
                  </a:lnTo>
                  <a:lnTo>
                    <a:pt x="13436" y="3751"/>
                  </a:lnTo>
                  <a:lnTo>
                    <a:pt x="16703" y="542"/>
                  </a:lnTo>
                  <a:lnTo>
                    <a:pt x="28113" y="542"/>
                  </a:lnTo>
                  <a:cubicBezTo>
                    <a:pt x="28170" y="656"/>
                    <a:pt x="28298" y="785"/>
                    <a:pt x="28469" y="785"/>
                  </a:cubicBezTo>
                  <a:cubicBezTo>
                    <a:pt x="28655" y="785"/>
                    <a:pt x="28826" y="599"/>
                    <a:pt x="28826" y="428"/>
                  </a:cubicBezTo>
                  <a:cubicBezTo>
                    <a:pt x="28826" y="186"/>
                    <a:pt x="28655" y="0"/>
                    <a:pt x="28469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49" name="Google Shape;649;p2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50" name="Google Shape;650;p27"/>
          <p:cNvSpPr txBox="1">
            <a:spLocks noGrp="1"/>
          </p:cNvSpPr>
          <p:nvPr>
            <p:ph type="subTitle" idx="1"/>
          </p:nvPr>
        </p:nvSpPr>
        <p:spPr>
          <a:xfrm>
            <a:off x="1101175" y="1946457"/>
            <a:ext cx="1986000" cy="6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1" name="Google Shape;651;p27"/>
          <p:cNvSpPr txBox="1">
            <a:spLocks noGrp="1"/>
          </p:cNvSpPr>
          <p:nvPr>
            <p:ph type="subTitle" idx="2"/>
          </p:nvPr>
        </p:nvSpPr>
        <p:spPr>
          <a:xfrm>
            <a:off x="3578947" y="1946457"/>
            <a:ext cx="1986000" cy="6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2" name="Google Shape;652;p27"/>
          <p:cNvSpPr txBox="1">
            <a:spLocks noGrp="1"/>
          </p:cNvSpPr>
          <p:nvPr>
            <p:ph type="subTitle" idx="3"/>
          </p:nvPr>
        </p:nvSpPr>
        <p:spPr>
          <a:xfrm>
            <a:off x="1101175" y="3483332"/>
            <a:ext cx="1986000" cy="6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3" name="Google Shape;653;p27"/>
          <p:cNvSpPr txBox="1">
            <a:spLocks noGrp="1"/>
          </p:cNvSpPr>
          <p:nvPr>
            <p:ph type="subTitle" idx="4"/>
          </p:nvPr>
        </p:nvSpPr>
        <p:spPr>
          <a:xfrm>
            <a:off x="3578947" y="3483332"/>
            <a:ext cx="1986000" cy="6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4" name="Google Shape;654;p27"/>
          <p:cNvSpPr txBox="1">
            <a:spLocks noGrp="1"/>
          </p:cNvSpPr>
          <p:nvPr>
            <p:ph type="subTitle" idx="5"/>
          </p:nvPr>
        </p:nvSpPr>
        <p:spPr>
          <a:xfrm>
            <a:off x="6056725" y="1946457"/>
            <a:ext cx="1986000" cy="6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5" name="Google Shape;655;p27"/>
          <p:cNvSpPr txBox="1">
            <a:spLocks noGrp="1"/>
          </p:cNvSpPr>
          <p:nvPr>
            <p:ph type="subTitle" idx="6"/>
          </p:nvPr>
        </p:nvSpPr>
        <p:spPr>
          <a:xfrm>
            <a:off x="6056725" y="3483332"/>
            <a:ext cx="1986000" cy="6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6" name="Google Shape;656;p27"/>
          <p:cNvSpPr txBox="1">
            <a:spLocks noGrp="1"/>
          </p:cNvSpPr>
          <p:nvPr>
            <p:ph type="subTitle" idx="7"/>
          </p:nvPr>
        </p:nvSpPr>
        <p:spPr>
          <a:xfrm>
            <a:off x="1101175" y="1536976"/>
            <a:ext cx="1986000" cy="50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57" name="Google Shape;657;p27"/>
          <p:cNvSpPr txBox="1">
            <a:spLocks noGrp="1"/>
          </p:cNvSpPr>
          <p:nvPr>
            <p:ph type="subTitle" idx="8"/>
          </p:nvPr>
        </p:nvSpPr>
        <p:spPr>
          <a:xfrm>
            <a:off x="3578947" y="1536976"/>
            <a:ext cx="1986000" cy="50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58" name="Google Shape;658;p27"/>
          <p:cNvSpPr txBox="1">
            <a:spLocks noGrp="1"/>
          </p:cNvSpPr>
          <p:nvPr>
            <p:ph type="subTitle" idx="9"/>
          </p:nvPr>
        </p:nvSpPr>
        <p:spPr>
          <a:xfrm>
            <a:off x="1101175" y="3073851"/>
            <a:ext cx="1986000" cy="50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59" name="Google Shape;659;p27"/>
          <p:cNvSpPr txBox="1">
            <a:spLocks noGrp="1"/>
          </p:cNvSpPr>
          <p:nvPr>
            <p:ph type="subTitle" idx="13"/>
          </p:nvPr>
        </p:nvSpPr>
        <p:spPr>
          <a:xfrm>
            <a:off x="3578947" y="3073851"/>
            <a:ext cx="1986000" cy="50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60" name="Google Shape;660;p27"/>
          <p:cNvSpPr txBox="1">
            <a:spLocks noGrp="1"/>
          </p:cNvSpPr>
          <p:nvPr>
            <p:ph type="subTitle" idx="14"/>
          </p:nvPr>
        </p:nvSpPr>
        <p:spPr>
          <a:xfrm>
            <a:off x="6056725" y="1536976"/>
            <a:ext cx="1986000" cy="50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61" name="Google Shape;661;p27"/>
          <p:cNvSpPr txBox="1">
            <a:spLocks noGrp="1"/>
          </p:cNvSpPr>
          <p:nvPr>
            <p:ph type="subTitle" idx="15"/>
          </p:nvPr>
        </p:nvSpPr>
        <p:spPr>
          <a:xfrm>
            <a:off x="6056725" y="3073851"/>
            <a:ext cx="1986000" cy="50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8"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28"/>
          <p:cNvSpPr/>
          <p:nvPr/>
        </p:nvSpPr>
        <p:spPr>
          <a:xfrm>
            <a:off x="219475" y="181100"/>
            <a:ext cx="8705100" cy="4781100"/>
          </a:xfrm>
          <a:prstGeom prst="roundRect">
            <a:avLst>
              <a:gd name="adj" fmla="val 5732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4" name="Google Shape;664;p28"/>
          <p:cNvSpPr txBox="1">
            <a:spLocks noGrp="1"/>
          </p:cNvSpPr>
          <p:nvPr>
            <p:ph type="title" hasCustomPrompt="1"/>
          </p:nvPr>
        </p:nvSpPr>
        <p:spPr>
          <a:xfrm>
            <a:off x="4118275" y="630550"/>
            <a:ext cx="43125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65" name="Google Shape;665;p28"/>
          <p:cNvSpPr txBox="1">
            <a:spLocks noGrp="1"/>
          </p:cNvSpPr>
          <p:nvPr>
            <p:ph type="subTitle" idx="1"/>
          </p:nvPr>
        </p:nvSpPr>
        <p:spPr>
          <a:xfrm>
            <a:off x="4118275" y="1356469"/>
            <a:ext cx="4312500" cy="40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666" name="Google Shape;666;p28"/>
          <p:cNvSpPr txBox="1">
            <a:spLocks noGrp="1"/>
          </p:cNvSpPr>
          <p:nvPr>
            <p:ph type="title" idx="2" hasCustomPrompt="1"/>
          </p:nvPr>
        </p:nvSpPr>
        <p:spPr>
          <a:xfrm>
            <a:off x="4118275" y="2004460"/>
            <a:ext cx="43125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67" name="Google Shape;667;p28"/>
          <p:cNvSpPr txBox="1">
            <a:spLocks noGrp="1"/>
          </p:cNvSpPr>
          <p:nvPr>
            <p:ph type="subTitle" idx="3"/>
          </p:nvPr>
        </p:nvSpPr>
        <p:spPr>
          <a:xfrm>
            <a:off x="4118275" y="2728056"/>
            <a:ext cx="4312500" cy="40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668" name="Google Shape;668;p28"/>
          <p:cNvSpPr txBox="1">
            <a:spLocks noGrp="1"/>
          </p:cNvSpPr>
          <p:nvPr>
            <p:ph type="title" idx="4" hasCustomPrompt="1"/>
          </p:nvPr>
        </p:nvSpPr>
        <p:spPr>
          <a:xfrm>
            <a:off x="4118275" y="3378371"/>
            <a:ext cx="43125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69" name="Google Shape;669;p28"/>
          <p:cNvSpPr txBox="1">
            <a:spLocks noGrp="1"/>
          </p:cNvSpPr>
          <p:nvPr>
            <p:ph type="subTitle" idx="5"/>
          </p:nvPr>
        </p:nvSpPr>
        <p:spPr>
          <a:xfrm>
            <a:off x="4118275" y="4104649"/>
            <a:ext cx="4312500" cy="40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grpSp>
        <p:nvGrpSpPr>
          <p:cNvPr id="670" name="Google Shape;670;p28"/>
          <p:cNvGrpSpPr/>
          <p:nvPr/>
        </p:nvGrpSpPr>
        <p:grpSpPr>
          <a:xfrm>
            <a:off x="-2" y="91396"/>
            <a:ext cx="2581576" cy="4960723"/>
            <a:chOff x="-2" y="91396"/>
            <a:chExt cx="2581576" cy="4960723"/>
          </a:xfrm>
        </p:grpSpPr>
        <p:grpSp>
          <p:nvGrpSpPr>
            <p:cNvPr id="671" name="Google Shape;671;p28"/>
            <p:cNvGrpSpPr/>
            <p:nvPr/>
          </p:nvGrpSpPr>
          <p:grpSpPr>
            <a:xfrm rot="5400000">
              <a:off x="716105" y="1036885"/>
              <a:ext cx="1149364" cy="2581575"/>
              <a:chOff x="1390914" y="2488356"/>
              <a:chExt cx="811526" cy="1822760"/>
            </a:xfrm>
          </p:grpSpPr>
          <p:sp>
            <p:nvSpPr>
              <p:cNvPr id="672" name="Google Shape;672;p28"/>
              <p:cNvSpPr/>
              <p:nvPr/>
            </p:nvSpPr>
            <p:spPr>
              <a:xfrm rot="-5400000">
                <a:off x="1739909" y="2894384"/>
                <a:ext cx="868558" cy="56503"/>
              </a:xfrm>
              <a:custGeom>
                <a:avLst/>
                <a:gdLst/>
                <a:ahLst/>
                <a:cxnLst/>
                <a:rect l="l" t="t" r="r" b="b"/>
                <a:pathLst>
                  <a:path w="19968" h="1299" extrusionOk="0">
                    <a:moveTo>
                      <a:pt x="19554" y="0"/>
                    </a:moveTo>
                    <a:cubicBezTo>
                      <a:pt x="19426" y="0"/>
                      <a:pt x="19255" y="114"/>
                      <a:pt x="19198" y="229"/>
                    </a:cubicBezTo>
                    <a:lnTo>
                      <a:pt x="0" y="229"/>
                    </a:lnTo>
                    <a:lnTo>
                      <a:pt x="0" y="1298"/>
                    </a:lnTo>
                    <a:lnTo>
                      <a:pt x="228" y="1298"/>
                    </a:lnTo>
                    <a:lnTo>
                      <a:pt x="228" y="471"/>
                    </a:lnTo>
                    <a:lnTo>
                      <a:pt x="19198" y="471"/>
                    </a:lnTo>
                    <a:cubicBezTo>
                      <a:pt x="19255" y="642"/>
                      <a:pt x="19426" y="770"/>
                      <a:pt x="19554" y="770"/>
                    </a:cubicBezTo>
                    <a:cubicBezTo>
                      <a:pt x="19783" y="770"/>
                      <a:pt x="19968" y="585"/>
                      <a:pt x="19968" y="357"/>
                    </a:cubicBezTo>
                    <a:cubicBezTo>
                      <a:pt x="19968" y="171"/>
                      <a:pt x="19783" y="0"/>
                      <a:pt x="1955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3" name="Google Shape;673;p28"/>
              <p:cNvSpPr/>
              <p:nvPr/>
            </p:nvSpPr>
            <p:spPr>
              <a:xfrm rot="-5400000">
                <a:off x="1765616" y="2959195"/>
                <a:ext cx="778040" cy="95608"/>
              </a:xfrm>
              <a:custGeom>
                <a:avLst/>
                <a:gdLst/>
                <a:ahLst/>
                <a:cxnLst/>
                <a:rect l="l" t="t" r="r" b="b"/>
                <a:pathLst>
                  <a:path w="17887" h="2198" extrusionOk="0">
                    <a:moveTo>
                      <a:pt x="17472" y="1"/>
                    </a:moveTo>
                    <a:cubicBezTo>
                      <a:pt x="17358" y="1"/>
                      <a:pt x="17173" y="115"/>
                      <a:pt x="17116" y="243"/>
                    </a:cubicBezTo>
                    <a:lnTo>
                      <a:pt x="0" y="243"/>
                    </a:lnTo>
                    <a:lnTo>
                      <a:pt x="0" y="2197"/>
                    </a:lnTo>
                    <a:lnTo>
                      <a:pt x="243" y="2197"/>
                    </a:lnTo>
                    <a:lnTo>
                      <a:pt x="243" y="471"/>
                    </a:lnTo>
                    <a:lnTo>
                      <a:pt x="17116" y="471"/>
                    </a:lnTo>
                    <a:cubicBezTo>
                      <a:pt x="17173" y="657"/>
                      <a:pt x="17358" y="714"/>
                      <a:pt x="17472" y="714"/>
                    </a:cubicBezTo>
                    <a:cubicBezTo>
                      <a:pt x="17715" y="714"/>
                      <a:pt x="17886" y="600"/>
                      <a:pt x="17886" y="357"/>
                    </a:cubicBezTo>
                    <a:cubicBezTo>
                      <a:pt x="17886" y="186"/>
                      <a:pt x="17715" y="1"/>
                      <a:pt x="1747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4" name="Google Shape;674;p28"/>
              <p:cNvSpPr/>
              <p:nvPr/>
            </p:nvSpPr>
            <p:spPr>
              <a:xfrm rot="-5400000">
                <a:off x="1756634" y="3001714"/>
                <a:ext cx="760032" cy="131580"/>
              </a:xfrm>
              <a:custGeom>
                <a:avLst/>
                <a:gdLst/>
                <a:ahLst/>
                <a:cxnLst/>
                <a:rect l="l" t="t" r="r" b="b"/>
                <a:pathLst>
                  <a:path w="17473" h="3025" extrusionOk="0">
                    <a:moveTo>
                      <a:pt x="17116" y="0"/>
                    </a:moveTo>
                    <a:cubicBezTo>
                      <a:pt x="16931" y="0"/>
                      <a:pt x="16817" y="58"/>
                      <a:pt x="16759" y="229"/>
                    </a:cubicBezTo>
                    <a:lnTo>
                      <a:pt x="1" y="229"/>
                    </a:lnTo>
                    <a:lnTo>
                      <a:pt x="1" y="3024"/>
                    </a:lnTo>
                    <a:lnTo>
                      <a:pt x="243" y="3024"/>
                    </a:lnTo>
                    <a:lnTo>
                      <a:pt x="243" y="471"/>
                    </a:lnTo>
                    <a:lnTo>
                      <a:pt x="16759" y="471"/>
                    </a:lnTo>
                    <a:cubicBezTo>
                      <a:pt x="16817" y="585"/>
                      <a:pt x="16931" y="714"/>
                      <a:pt x="17116" y="714"/>
                    </a:cubicBezTo>
                    <a:cubicBezTo>
                      <a:pt x="17287" y="714"/>
                      <a:pt x="17473" y="528"/>
                      <a:pt x="17473" y="357"/>
                    </a:cubicBezTo>
                    <a:cubicBezTo>
                      <a:pt x="17473" y="115"/>
                      <a:pt x="17287" y="0"/>
                      <a:pt x="17116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5" name="Google Shape;675;p28"/>
              <p:cNvSpPr/>
              <p:nvPr/>
            </p:nvSpPr>
            <p:spPr>
              <a:xfrm rot="-5400000">
                <a:off x="1370420" y="3504542"/>
                <a:ext cx="1460472" cy="152676"/>
              </a:xfrm>
              <a:custGeom>
                <a:avLst/>
                <a:gdLst/>
                <a:ahLst/>
                <a:cxnLst/>
                <a:rect l="l" t="t" r="r" b="b"/>
                <a:pathLst>
                  <a:path w="33576" h="3510" extrusionOk="0">
                    <a:moveTo>
                      <a:pt x="33162" y="1"/>
                    </a:moveTo>
                    <a:cubicBezTo>
                      <a:pt x="33048" y="1"/>
                      <a:pt x="32862" y="115"/>
                      <a:pt x="32805" y="229"/>
                    </a:cubicBezTo>
                    <a:lnTo>
                      <a:pt x="18371" y="229"/>
                    </a:lnTo>
                    <a:lnTo>
                      <a:pt x="18371" y="3267"/>
                    </a:lnTo>
                    <a:lnTo>
                      <a:pt x="1" y="3267"/>
                    </a:lnTo>
                    <a:lnTo>
                      <a:pt x="1" y="3509"/>
                    </a:lnTo>
                    <a:lnTo>
                      <a:pt x="18600" y="3509"/>
                    </a:lnTo>
                    <a:lnTo>
                      <a:pt x="18600" y="471"/>
                    </a:lnTo>
                    <a:lnTo>
                      <a:pt x="32805" y="471"/>
                    </a:lnTo>
                    <a:cubicBezTo>
                      <a:pt x="32862" y="657"/>
                      <a:pt x="33048" y="714"/>
                      <a:pt x="33162" y="714"/>
                    </a:cubicBezTo>
                    <a:cubicBezTo>
                      <a:pt x="33404" y="714"/>
                      <a:pt x="33575" y="586"/>
                      <a:pt x="33575" y="357"/>
                    </a:cubicBezTo>
                    <a:cubicBezTo>
                      <a:pt x="33575" y="172"/>
                      <a:pt x="33404" y="1"/>
                      <a:pt x="3316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6" name="Google Shape;676;p28"/>
              <p:cNvSpPr/>
              <p:nvPr/>
            </p:nvSpPr>
            <p:spPr>
              <a:xfrm rot="-5400000">
                <a:off x="1428446" y="3604151"/>
                <a:ext cx="1253859" cy="160071"/>
              </a:xfrm>
              <a:custGeom>
                <a:avLst/>
                <a:gdLst/>
                <a:ahLst/>
                <a:cxnLst/>
                <a:rect l="l" t="t" r="r" b="b"/>
                <a:pathLst>
                  <a:path w="28826" h="3680" extrusionOk="0">
                    <a:moveTo>
                      <a:pt x="28469" y="0"/>
                    </a:moveTo>
                    <a:cubicBezTo>
                      <a:pt x="28298" y="0"/>
                      <a:pt x="28170" y="114"/>
                      <a:pt x="28113" y="285"/>
                    </a:cubicBezTo>
                    <a:lnTo>
                      <a:pt x="17302" y="285"/>
                    </a:lnTo>
                    <a:lnTo>
                      <a:pt x="17302" y="3437"/>
                    </a:lnTo>
                    <a:lnTo>
                      <a:pt x="1" y="3437"/>
                    </a:lnTo>
                    <a:lnTo>
                      <a:pt x="1" y="3680"/>
                    </a:lnTo>
                    <a:lnTo>
                      <a:pt x="17530" y="3680"/>
                    </a:lnTo>
                    <a:lnTo>
                      <a:pt x="17530" y="528"/>
                    </a:lnTo>
                    <a:lnTo>
                      <a:pt x="28113" y="528"/>
                    </a:lnTo>
                    <a:cubicBezTo>
                      <a:pt x="28170" y="642"/>
                      <a:pt x="28298" y="770"/>
                      <a:pt x="28469" y="770"/>
                    </a:cubicBezTo>
                    <a:cubicBezTo>
                      <a:pt x="28655" y="770"/>
                      <a:pt x="28826" y="585"/>
                      <a:pt x="28826" y="414"/>
                    </a:cubicBezTo>
                    <a:cubicBezTo>
                      <a:pt x="28826" y="171"/>
                      <a:pt x="28655" y="0"/>
                      <a:pt x="2846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7" name="Google Shape;677;p28"/>
              <p:cNvSpPr/>
              <p:nvPr/>
            </p:nvSpPr>
            <p:spPr>
              <a:xfrm rot="-5400000">
                <a:off x="1332600" y="3552324"/>
                <a:ext cx="1354991" cy="162594"/>
              </a:xfrm>
              <a:custGeom>
                <a:avLst/>
                <a:gdLst/>
                <a:ahLst/>
                <a:cxnLst/>
                <a:rect l="l" t="t" r="r" b="b"/>
                <a:pathLst>
                  <a:path w="31151" h="3738" extrusionOk="0">
                    <a:moveTo>
                      <a:pt x="30723" y="0"/>
                    </a:moveTo>
                    <a:cubicBezTo>
                      <a:pt x="30609" y="0"/>
                      <a:pt x="30438" y="114"/>
                      <a:pt x="30366" y="229"/>
                    </a:cubicBezTo>
                    <a:lnTo>
                      <a:pt x="16104" y="229"/>
                    </a:lnTo>
                    <a:lnTo>
                      <a:pt x="16104" y="3495"/>
                    </a:lnTo>
                    <a:lnTo>
                      <a:pt x="1" y="3495"/>
                    </a:lnTo>
                    <a:lnTo>
                      <a:pt x="1" y="3737"/>
                    </a:lnTo>
                    <a:lnTo>
                      <a:pt x="16346" y="3737"/>
                    </a:lnTo>
                    <a:lnTo>
                      <a:pt x="16346" y="471"/>
                    </a:lnTo>
                    <a:lnTo>
                      <a:pt x="30366" y="471"/>
                    </a:lnTo>
                    <a:cubicBezTo>
                      <a:pt x="30438" y="642"/>
                      <a:pt x="30609" y="770"/>
                      <a:pt x="30723" y="770"/>
                    </a:cubicBezTo>
                    <a:cubicBezTo>
                      <a:pt x="30965" y="770"/>
                      <a:pt x="31151" y="585"/>
                      <a:pt x="31151" y="357"/>
                    </a:cubicBezTo>
                    <a:cubicBezTo>
                      <a:pt x="31151" y="171"/>
                      <a:pt x="30965" y="0"/>
                      <a:pt x="30723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8" name="Google Shape;678;p28"/>
              <p:cNvSpPr/>
              <p:nvPr/>
            </p:nvSpPr>
            <p:spPr>
              <a:xfrm rot="-5400000">
                <a:off x="1296281" y="3552020"/>
                <a:ext cx="1292963" cy="225230"/>
              </a:xfrm>
              <a:custGeom>
                <a:avLst/>
                <a:gdLst/>
                <a:ahLst/>
                <a:cxnLst/>
                <a:rect l="l" t="t" r="r" b="b"/>
                <a:pathLst>
                  <a:path w="29725" h="5178" extrusionOk="0">
                    <a:moveTo>
                      <a:pt x="29368" y="1"/>
                    </a:moveTo>
                    <a:cubicBezTo>
                      <a:pt x="29183" y="1"/>
                      <a:pt x="29068" y="129"/>
                      <a:pt x="29011" y="243"/>
                    </a:cubicBezTo>
                    <a:lnTo>
                      <a:pt x="18728" y="243"/>
                    </a:lnTo>
                    <a:lnTo>
                      <a:pt x="18728" y="1555"/>
                    </a:lnTo>
                    <a:lnTo>
                      <a:pt x="14977" y="1555"/>
                    </a:lnTo>
                    <a:lnTo>
                      <a:pt x="14977" y="4935"/>
                    </a:lnTo>
                    <a:lnTo>
                      <a:pt x="1" y="4935"/>
                    </a:lnTo>
                    <a:lnTo>
                      <a:pt x="1" y="5178"/>
                    </a:lnTo>
                    <a:lnTo>
                      <a:pt x="15219" y="5178"/>
                    </a:lnTo>
                    <a:lnTo>
                      <a:pt x="15219" y="1783"/>
                    </a:lnTo>
                    <a:lnTo>
                      <a:pt x="18956" y="1783"/>
                    </a:lnTo>
                    <a:lnTo>
                      <a:pt x="18956" y="485"/>
                    </a:lnTo>
                    <a:lnTo>
                      <a:pt x="29011" y="485"/>
                    </a:lnTo>
                    <a:cubicBezTo>
                      <a:pt x="29068" y="657"/>
                      <a:pt x="29183" y="771"/>
                      <a:pt x="29368" y="771"/>
                    </a:cubicBezTo>
                    <a:cubicBezTo>
                      <a:pt x="29596" y="771"/>
                      <a:pt x="29725" y="600"/>
                      <a:pt x="29725" y="357"/>
                    </a:cubicBezTo>
                    <a:cubicBezTo>
                      <a:pt x="29725" y="186"/>
                      <a:pt x="29596" y="1"/>
                      <a:pt x="29368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9" name="Google Shape;679;p28"/>
              <p:cNvSpPr/>
              <p:nvPr/>
            </p:nvSpPr>
            <p:spPr>
              <a:xfrm rot="-5400000">
                <a:off x="1295063" y="3592342"/>
                <a:ext cx="1215407" cy="222142"/>
              </a:xfrm>
              <a:custGeom>
                <a:avLst/>
                <a:gdLst/>
                <a:ahLst/>
                <a:cxnLst/>
                <a:rect l="l" t="t" r="r" b="b"/>
                <a:pathLst>
                  <a:path w="27942" h="5107" extrusionOk="0">
                    <a:moveTo>
                      <a:pt x="27585" y="0"/>
                    </a:moveTo>
                    <a:cubicBezTo>
                      <a:pt x="27400" y="0"/>
                      <a:pt x="27286" y="114"/>
                      <a:pt x="27229" y="228"/>
                    </a:cubicBezTo>
                    <a:lnTo>
                      <a:pt x="17302" y="228"/>
                    </a:lnTo>
                    <a:lnTo>
                      <a:pt x="17302" y="1369"/>
                    </a:lnTo>
                    <a:lnTo>
                      <a:pt x="14035" y="1369"/>
                    </a:lnTo>
                    <a:lnTo>
                      <a:pt x="14035" y="4864"/>
                    </a:lnTo>
                    <a:lnTo>
                      <a:pt x="1" y="4864"/>
                    </a:lnTo>
                    <a:lnTo>
                      <a:pt x="1" y="5106"/>
                    </a:lnTo>
                    <a:lnTo>
                      <a:pt x="14264" y="5106"/>
                    </a:lnTo>
                    <a:lnTo>
                      <a:pt x="14264" y="1598"/>
                    </a:lnTo>
                    <a:lnTo>
                      <a:pt x="17530" y="1598"/>
                    </a:lnTo>
                    <a:lnTo>
                      <a:pt x="17530" y="471"/>
                    </a:lnTo>
                    <a:lnTo>
                      <a:pt x="27229" y="471"/>
                    </a:lnTo>
                    <a:cubicBezTo>
                      <a:pt x="27286" y="656"/>
                      <a:pt x="27400" y="713"/>
                      <a:pt x="27585" y="713"/>
                    </a:cubicBezTo>
                    <a:cubicBezTo>
                      <a:pt x="27756" y="713"/>
                      <a:pt x="27942" y="585"/>
                      <a:pt x="27942" y="357"/>
                    </a:cubicBezTo>
                    <a:cubicBezTo>
                      <a:pt x="27942" y="171"/>
                      <a:pt x="27756" y="0"/>
                      <a:pt x="27585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0" name="Google Shape;680;p28"/>
              <p:cNvSpPr/>
              <p:nvPr/>
            </p:nvSpPr>
            <p:spPr>
              <a:xfrm rot="-5400000">
                <a:off x="1190518" y="3668963"/>
                <a:ext cx="1163297" cy="121010"/>
              </a:xfrm>
              <a:custGeom>
                <a:avLst/>
                <a:gdLst/>
                <a:ahLst/>
                <a:cxnLst/>
                <a:rect l="l" t="t" r="r" b="b"/>
                <a:pathLst>
                  <a:path w="26744" h="2782" extrusionOk="0">
                    <a:moveTo>
                      <a:pt x="26330" y="0"/>
                    </a:moveTo>
                    <a:cubicBezTo>
                      <a:pt x="26216" y="0"/>
                      <a:pt x="26030" y="114"/>
                      <a:pt x="25973" y="286"/>
                    </a:cubicBezTo>
                    <a:lnTo>
                      <a:pt x="17116" y="286"/>
                    </a:lnTo>
                    <a:lnTo>
                      <a:pt x="14863" y="2553"/>
                    </a:lnTo>
                    <a:lnTo>
                      <a:pt x="1" y="2553"/>
                    </a:lnTo>
                    <a:lnTo>
                      <a:pt x="1" y="2782"/>
                    </a:lnTo>
                    <a:lnTo>
                      <a:pt x="14920" y="2782"/>
                    </a:lnTo>
                    <a:lnTo>
                      <a:pt x="17245" y="528"/>
                    </a:lnTo>
                    <a:lnTo>
                      <a:pt x="25973" y="528"/>
                    </a:lnTo>
                    <a:cubicBezTo>
                      <a:pt x="26030" y="642"/>
                      <a:pt x="26216" y="770"/>
                      <a:pt x="26330" y="770"/>
                    </a:cubicBezTo>
                    <a:cubicBezTo>
                      <a:pt x="26572" y="770"/>
                      <a:pt x="26744" y="585"/>
                      <a:pt x="26744" y="414"/>
                    </a:cubicBezTo>
                    <a:cubicBezTo>
                      <a:pt x="26744" y="171"/>
                      <a:pt x="26572" y="0"/>
                      <a:pt x="2633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1" name="Google Shape;681;p28"/>
              <p:cNvSpPr/>
              <p:nvPr/>
            </p:nvSpPr>
            <p:spPr>
              <a:xfrm rot="-5400000">
                <a:off x="1172533" y="3722921"/>
                <a:ext cx="1034240" cy="142150"/>
              </a:xfrm>
              <a:custGeom>
                <a:avLst/>
                <a:gdLst/>
                <a:ahLst/>
                <a:cxnLst/>
                <a:rect l="l" t="t" r="r" b="b"/>
                <a:pathLst>
                  <a:path w="23777" h="3268" extrusionOk="0">
                    <a:moveTo>
                      <a:pt x="23363" y="1"/>
                    </a:moveTo>
                    <a:cubicBezTo>
                      <a:pt x="23235" y="1"/>
                      <a:pt x="23064" y="58"/>
                      <a:pt x="23007" y="229"/>
                    </a:cubicBezTo>
                    <a:lnTo>
                      <a:pt x="16588" y="229"/>
                    </a:lnTo>
                    <a:lnTo>
                      <a:pt x="13793" y="3025"/>
                    </a:lnTo>
                    <a:lnTo>
                      <a:pt x="1" y="3025"/>
                    </a:lnTo>
                    <a:lnTo>
                      <a:pt x="1" y="3267"/>
                    </a:lnTo>
                    <a:lnTo>
                      <a:pt x="13850" y="3267"/>
                    </a:lnTo>
                    <a:lnTo>
                      <a:pt x="16703" y="472"/>
                    </a:lnTo>
                    <a:lnTo>
                      <a:pt x="23007" y="472"/>
                    </a:lnTo>
                    <a:cubicBezTo>
                      <a:pt x="23064" y="586"/>
                      <a:pt x="23235" y="714"/>
                      <a:pt x="23363" y="714"/>
                    </a:cubicBezTo>
                    <a:cubicBezTo>
                      <a:pt x="23591" y="714"/>
                      <a:pt x="23777" y="529"/>
                      <a:pt x="23777" y="357"/>
                    </a:cubicBezTo>
                    <a:cubicBezTo>
                      <a:pt x="23777" y="115"/>
                      <a:pt x="23591" y="1"/>
                      <a:pt x="23363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2" name="Google Shape;682;p28"/>
              <p:cNvSpPr/>
              <p:nvPr/>
            </p:nvSpPr>
            <p:spPr>
              <a:xfrm rot="-5400000">
                <a:off x="1371361" y="4014833"/>
                <a:ext cx="455419" cy="137148"/>
              </a:xfrm>
              <a:custGeom>
                <a:avLst/>
                <a:gdLst/>
                <a:ahLst/>
                <a:cxnLst/>
                <a:rect l="l" t="t" r="r" b="b"/>
                <a:pathLst>
                  <a:path w="10470" h="3153" extrusionOk="0">
                    <a:moveTo>
                      <a:pt x="1" y="1"/>
                    </a:moveTo>
                    <a:lnTo>
                      <a:pt x="1" y="243"/>
                    </a:lnTo>
                    <a:lnTo>
                      <a:pt x="9928" y="243"/>
                    </a:lnTo>
                    <a:lnTo>
                      <a:pt x="9928" y="2382"/>
                    </a:lnTo>
                    <a:cubicBezTo>
                      <a:pt x="9814" y="2439"/>
                      <a:pt x="9685" y="2611"/>
                      <a:pt x="9685" y="2739"/>
                    </a:cubicBezTo>
                    <a:cubicBezTo>
                      <a:pt x="9685" y="2967"/>
                      <a:pt x="9871" y="3153"/>
                      <a:pt x="10042" y="3153"/>
                    </a:cubicBezTo>
                    <a:cubicBezTo>
                      <a:pt x="10284" y="3153"/>
                      <a:pt x="10470" y="2967"/>
                      <a:pt x="10470" y="2739"/>
                    </a:cubicBezTo>
                    <a:cubicBezTo>
                      <a:pt x="10470" y="2611"/>
                      <a:pt x="10341" y="2439"/>
                      <a:pt x="10170" y="2382"/>
                    </a:cubicBezTo>
                    <a:lnTo>
                      <a:pt x="10170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3" name="Google Shape;683;p28"/>
              <p:cNvSpPr/>
              <p:nvPr/>
            </p:nvSpPr>
            <p:spPr>
              <a:xfrm rot="-5400000">
                <a:off x="1624774" y="4028143"/>
                <a:ext cx="498873" cy="67073"/>
              </a:xfrm>
              <a:custGeom>
                <a:avLst/>
                <a:gdLst/>
                <a:ahLst/>
                <a:cxnLst/>
                <a:rect l="l" t="t" r="r" b="b"/>
                <a:pathLst>
                  <a:path w="11469" h="1542" extrusionOk="0">
                    <a:moveTo>
                      <a:pt x="11112" y="1"/>
                    </a:moveTo>
                    <a:cubicBezTo>
                      <a:pt x="10940" y="1"/>
                      <a:pt x="10755" y="172"/>
                      <a:pt x="10755" y="358"/>
                    </a:cubicBezTo>
                    <a:cubicBezTo>
                      <a:pt x="10755" y="529"/>
                      <a:pt x="10883" y="714"/>
                      <a:pt x="10997" y="714"/>
                    </a:cubicBezTo>
                    <a:lnTo>
                      <a:pt x="10997" y="1313"/>
                    </a:lnTo>
                    <a:lnTo>
                      <a:pt x="1" y="1313"/>
                    </a:lnTo>
                    <a:lnTo>
                      <a:pt x="1" y="1541"/>
                    </a:lnTo>
                    <a:lnTo>
                      <a:pt x="11240" y="1541"/>
                    </a:lnTo>
                    <a:lnTo>
                      <a:pt x="11240" y="714"/>
                    </a:lnTo>
                    <a:cubicBezTo>
                      <a:pt x="11411" y="714"/>
                      <a:pt x="11468" y="529"/>
                      <a:pt x="11468" y="358"/>
                    </a:cubicBezTo>
                    <a:cubicBezTo>
                      <a:pt x="11468" y="172"/>
                      <a:pt x="11354" y="1"/>
                      <a:pt x="1111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4" name="Google Shape;684;p28"/>
              <p:cNvSpPr/>
              <p:nvPr/>
            </p:nvSpPr>
            <p:spPr>
              <a:xfrm rot="-5400000">
                <a:off x="1622294" y="3989082"/>
                <a:ext cx="540413" cy="103655"/>
              </a:xfrm>
              <a:custGeom>
                <a:avLst/>
                <a:gdLst/>
                <a:ahLst/>
                <a:cxnLst/>
                <a:rect l="l" t="t" r="r" b="b"/>
                <a:pathLst>
                  <a:path w="12424" h="2383" extrusionOk="0">
                    <a:moveTo>
                      <a:pt x="12067" y="1"/>
                    </a:moveTo>
                    <a:cubicBezTo>
                      <a:pt x="11896" y="1"/>
                      <a:pt x="11711" y="172"/>
                      <a:pt x="11711" y="358"/>
                    </a:cubicBezTo>
                    <a:cubicBezTo>
                      <a:pt x="11711" y="529"/>
                      <a:pt x="11825" y="714"/>
                      <a:pt x="11953" y="714"/>
                    </a:cubicBezTo>
                    <a:lnTo>
                      <a:pt x="11953" y="2140"/>
                    </a:lnTo>
                    <a:lnTo>
                      <a:pt x="1" y="2140"/>
                    </a:lnTo>
                    <a:lnTo>
                      <a:pt x="1" y="2383"/>
                    </a:lnTo>
                    <a:lnTo>
                      <a:pt x="12181" y="2383"/>
                    </a:lnTo>
                    <a:lnTo>
                      <a:pt x="12181" y="714"/>
                    </a:lnTo>
                    <a:cubicBezTo>
                      <a:pt x="12367" y="714"/>
                      <a:pt x="12424" y="529"/>
                      <a:pt x="12424" y="358"/>
                    </a:cubicBezTo>
                    <a:cubicBezTo>
                      <a:pt x="12424" y="172"/>
                      <a:pt x="12310" y="1"/>
                      <a:pt x="12067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5" name="Google Shape;685;p28"/>
              <p:cNvSpPr/>
              <p:nvPr/>
            </p:nvSpPr>
            <p:spPr>
              <a:xfrm rot="-5400000">
                <a:off x="1618271" y="3949043"/>
                <a:ext cx="584476" cy="139670"/>
              </a:xfrm>
              <a:custGeom>
                <a:avLst/>
                <a:gdLst/>
                <a:ahLst/>
                <a:cxnLst/>
                <a:rect l="l" t="t" r="r" b="b"/>
                <a:pathLst>
                  <a:path w="13437" h="3211" extrusionOk="0">
                    <a:moveTo>
                      <a:pt x="13080" y="1"/>
                    </a:moveTo>
                    <a:cubicBezTo>
                      <a:pt x="12837" y="1"/>
                      <a:pt x="12666" y="172"/>
                      <a:pt x="12666" y="358"/>
                    </a:cubicBezTo>
                    <a:cubicBezTo>
                      <a:pt x="12666" y="529"/>
                      <a:pt x="12780" y="714"/>
                      <a:pt x="12966" y="714"/>
                    </a:cubicBezTo>
                    <a:lnTo>
                      <a:pt x="12966" y="2968"/>
                    </a:lnTo>
                    <a:lnTo>
                      <a:pt x="1" y="2968"/>
                    </a:lnTo>
                    <a:lnTo>
                      <a:pt x="1" y="3210"/>
                    </a:lnTo>
                    <a:lnTo>
                      <a:pt x="13194" y="3210"/>
                    </a:lnTo>
                    <a:lnTo>
                      <a:pt x="13194" y="714"/>
                    </a:lnTo>
                    <a:cubicBezTo>
                      <a:pt x="13322" y="714"/>
                      <a:pt x="13436" y="529"/>
                      <a:pt x="13436" y="358"/>
                    </a:cubicBezTo>
                    <a:cubicBezTo>
                      <a:pt x="13436" y="172"/>
                      <a:pt x="13251" y="1"/>
                      <a:pt x="13080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6" name="Google Shape;686;p28"/>
              <p:cNvSpPr/>
              <p:nvPr/>
            </p:nvSpPr>
            <p:spPr>
              <a:xfrm rot="-5400000">
                <a:off x="1336628" y="3980100"/>
                <a:ext cx="491391" cy="170641"/>
              </a:xfrm>
              <a:custGeom>
                <a:avLst/>
                <a:gdLst/>
                <a:ahLst/>
                <a:cxnLst/>
                <a:rect l="l" t="t" r="r" b="b"/>
                <a:pathLst>
                  <a:path w="11297" h="3923" extrusionOk="0">
                    <a:moveTo>
                      <a:pt x="1" y="0"/>
                    </a:moveTo>
                    <a:lnTo>
                      <a:pt x="1" y="229"/>
                    </a:lnTo>
                    <a:lnTo>
                      <a:pt x="10826" y="229"/>
                    </a:lnTo>
                    <a:lnTo>
                      <a:pt x="10826" y="3152"/>
                    </a:lnTo>
                    <a:cubicBezTo>
                      <a:pt x="10641" y="3209"/>
                      <a:pt x="10584" y="3381"/>
                      <a:pt x="10584" y="3509"/>
                    </a:cubicBezTo>
                    <a:cubicBezTo>
                      <a:pt x="10584" y="3737"/>
                      <a:pt x="10698" y="3923"/>
                      <a:pt x="10940" y="3923"/>
                    </a:cubicBezTo>
                    <a:cubicBezTo>
                      <a:pt x="11112" y="3923"/>
                      <a:pt x="11297" y="3737"/>
                      <a:pt x="11297" y="3509"/>
                    </a:cubicBezTo>
                    <a:cubicBezTo>
                      <a:pt x="11297" y="3381"/>
                      <a:pt x="11183" y="3209"/>
                      <a:pt x="11054" y="3152"/>
                    </a:cubicBezTo>
                    <a:lnTo>
                      <a:pt x="1105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7" name="Google Shape;687;p28"/>
              <p:cNvSpPr/>
              <p:nvPr/>
            </p:nvSpPr>
            <p:spPr>
              <a:xfrm rot="-5400000">
                <a:off x="1071705" y="3588601"/>
                <a:ext cx="1315930" cy="129101"/>
              </a:xfrm>
              <a:custGeom>
                <a:avLst/>
                <a:gdLst/>
                <a:ahLst/>
                <a:cxnLst/>
                <a:rect l="l" t="t" r="r" b="b"/>
                <a:pathLst>
                  <a:path w="30253" h="2968" extrusionOk="0">
                    <a:moveTo>
                      <a:pt x="29839" y="1"/>
                    </a:moveTo>
                    <a:cubicBezTo>
                      <a:pt x="29725" y="1"/>
                      <a:pt x="29539" y="115"/>
                      <a:pt x="29482" y="229"/>
                    </a:cubicBezTo>
                    <a:lnTo>
                      <a:pt x="16760" y="229"/>
                    </a:lnTo>
                    <a:lnTo>
                      <a:pt x="14264" y="2725"/>
                    </a:lnTo>
                    <a:lnTo>
                      <a:pt x="1" y="2725"/>
                    </a:lnTo>
                    <a:lnTo>
                      <a:pt x="1" y="2967"/>
                    </a:lnTo>
                    <a:lnTo>
                      <a:pt x="14321" y="2967"/>
                    </a:lnTo>
                    <a:lnTo>
                      <a:pt x="16817" y="471"/>
                    </a:lnTo>
                    <a:lnTo>
                      <a:pt x="29482" y="471"/>
                    </a:lnTo>
                    <a:cubicBezTo>
                      <a:pt x="29539" y="642"/>
                      <a:pt x="29725" y="771"/>
                      <a:pt x="29839" y="771"/>
                    </a:cubicBezTo>
                    <a:cubicBezTo>
                      <a:pt x="30081" y="771"/>
                      <a:pt x="30252" y="585"/>
                      <a:pt x="30252" y="357"/>
                    </a:cubicBezTo>
                    <a:cubicBezTo>
                      <a:pt x="30252" y="172"/>
                      <a:pt x="30081" y="1"/>
                      <a:pt x="2983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8" name="Google Shape;688;p28"/>
              <p:cNvSpPr/>
              <p:nvPr/>
            </p:nvSpPr>
            <p:spPr>
              <a:xfrm rot="-5400000">
                <a:off x="1008135" y="3602585"/>
                <a:ext cx="1253859" cy="163203"/>
              </a:xfrm>
              <a:custGeom>
                <a:avLst/>
                <a:gdLst/>
                <a:ahLst/>
                <a:cxnLst/>
                <a:rect l="l" t="t" r="r" b="b"/>
                <a:pathLst>
                  <a:path w="28826" h="3752" extrusionOk="0">
                    <a:moveTo>
                      <a:pt x="28469" y="0"/>
                    </a:moveTo>
                    <a:cubicBezTo>
                      <a:pt x="28298" y="0"/>
                      <a:pt x="28170" y="129"/>
                      <a:pt x="28113" y="300"/>
                    </a:cubicBezTo>
                    <a:lnTo>
                      <a:pt x="16588" y="300"/>
                    </a:lnTo>
                    <a:lnTo>
                      <a:pt x="13322" y="3509"/>
                    </a:lnTo>
                    <a:lnTo>
                      <a:pt x="1" y="3509"/>
                    </a:lnTo>
                    <a:lnTo>
                      <a:pt x="1" y="3751"/>
                    </a:lnTo>
                    <a:lnTo>
                      <a:pt x="13436" y="3751"/>
                    </a:lnTo>
                    <a:lnTo>
                      <a:pt x="16703" y="542"/>
                    </a:lnTo>
                    <a:lnTo>
                      <a:pt x="28113" y="542"/>
                    </a:lnTo>
                    <a:cubicBezTo>
                      <a:pt x="28170" y="656"/>
                      <a:pt x="28298" y="785"/>
                      <a:pt x="28469" y="785"/>
                    </a:cubicBezTo>
                    <a:cubicBezTo>
                      <a:pt x="28655" y="785"/>
                      <a:pt x="28826" y="599"/>
                      <a:pt x="28826" y="428"/>
                    </a:cubicBezTo>
                    <a:cubicBezTo>
                      <a:pt x="28826" y="186"/>
                      <a:pt x="28655" y="0"/>
                      <a:pt x="2846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9" name="Google Shape;689;p28"/>
              <p:cNvSpPr/>
              <p:nvPr/>
            </p:nvSpPr>
            <p:spPr>
              <a:xfrm rot="-5400000">
                <a:off x="911354" y="3681359"/>
                <a:ext cx="1109317" cy="150197"/>
              </a:xfrm>
              <a:custGeom>
                <a:avLst/>
                <a:gdLst/>
                <a:ahLst/>
                <a:cxnLst/>
                <a:rect l="l" t="t" r="r" b="b"/>
                <a:pathLst>
                  <a:path w="25503" h="3453" extrusionOk="0">
                    <a:moveTo>
                      <a:pt x="25146" y="0"/>
                    </a:moveTo>
                    <a:cubicBezTo>
                      <a:pt x="24961" y="0"/>
                      <a:pt x="24847" y="57"/>
                      <a:pt x="24790" y="172"/>
                    </a:cubicBezTo>
                    <a:lnTo>
                      <a:pt x="16175" y="172"/>
                    </a:lnTo>
                    <a:lnTo>
                      <a:pt x="13493" y="2853"/>
                    </a:lnTo>
                    <a:lnTo>
                      <a:pt x="13493" y="243"/>
                    </a:lnTo>
                    <a:lnTo>
                      <a:pt x="1" y="243"/>
                    </a:lnTo>
                    <a:lnTo>
                      <a:pt x="1" y="471"/>
                    </a:lnTo>
                    <a:lnTo>
                      <a:pt x="13251" y="471"/>
                    </a:lnTo>
                    <a:lnTo>
                      <a:pt x="13251" y="3452"/>
                    </a:lnTo>
                    <a:lnTo>
                      <a:pt x="16289" y="414"/>
                    </a:lnTo>
                    <a:lnTo>
                      <a:pt x="24790" y="414"/>
                    </a:lnTo>
                    <a:cubicBezTo>
                      <a:pt x="24847" y="599"/>
                      <a:pt x="24961" y="714"/>
                      <a:pt x="25146" y="714"/>
                    </a:cubicBezTo>
                    <a:cubicBezTo>
                      <a:pt x="25374" y="714"/>
                      <a:pt x="25503" y="528"/>
                      <a:pt x="25503" y="357"/>
                    </a:cubicBezTo>
                    <a:cubicBezTo>
                      <a:pt x="25503" y="114"/>
                      <a:pt x="25374" y="0"/>
                      <a:pt x="25146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0" name="Google Shape;690;p28"/>
              <p:cNvSpPr/>
              <p:nvPr/>
            </p:nvSpPr>
            <p:spPr>
              <a:xfrm rot="-5400000">
                <a:off x="862332" y="3518809"/>
                <a:ext cx="1398445" cy="186169"/>
              </a:xfrm>
              <a:custGeom>
                <a:avLst/>
                <a:gdLst/>
                <a:ahLst/>
                <a:cxnLst/>
                <a:rect l="l" t="t" r="r" b="b"/>
                <a:pathLst>
                  <a:path w="32150" h="4280" extrusionOk="0">
                    <a:moveTo>
                      <a:pt x="1" y="0"/>
                    </a:moveTo>
                    <a:lnTo>
                      <a:pt x="1" y="243"/>
                    </a:lnTo>
                    <a:lnTo>
                      <a:pt x="11539" y="243"/>
                    </a:lnTo>
                    <a:lnTo>
                      <a:pt x="11539" y="4279"/>
                    </a:lnTo>
                    <a:lnTo>
                      <a:pt x="13137" y="4279"/>
                    </a:lnTo>
                    <a:lnTo>
                      <a:pt x="16460" y="956"/>
                    </a:lnTo>
                    <a:lnTo>
                      <a:pt x="31436" y="956"/>
                    </a:lnTo>
                    <a:cubicBezTo>
                      <a:pt x="31507" y="1070"/>
                      <a:pt x="31621" y="1127"/>
                      <a:pt x="31793" y="1127"/>
                    </a:cubicBezTo>
                    <a:cubicBezTo>
                      <a:pt x="31978" y="1127"/>
                      <a:pt x="32149" y="1013"/>
                      <a:pt x="32149" y="770"/>
                    </a:cubicBezTo>
                    <a:cubicBezTo>
                      <a:pt x="32149" y="599"/>
                      <a:pt x="31978" y="414"/>
                      <a:pt x="31793" y="414"/>
                    </a:cubicBezTo>
                    <a:cubicBezTo>
                      <a:pt x="31621" y="414"/>
                      <a:pt x="31436" y="528"/>
                      <a:pt x="31436" y="713"/>
                    </a:cubicBezTo>
                    <a:lnTo>
                      <a:pt x="16403" y="713"/>
                    </a:lnTo>
                    <a:lnTo>
                      <a:pt x="13023" y="4037"/>
                    </a:lnTo>
                    <a:lnTo>
                      <a:pt x="11768" y="4037"/>
                    </a:lnTo>
                    <a:lnTo>
                      <a:pt x="1176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1" name="Google Shape;691;p28"/>
              <p:cNvSpPr/>
              <p:nvPr/>
            </p:nvSpPr>
            <p:spPr>
              <a:xfrm rot="-5400000">
                <a:off x="868857" y="3571876"/>
                <a:ext cx="1302881" cy="175599"/>
              </a:xfrm>
              <a:custGeom>
                <a:avLst/>
                <a:gdLst/>
                <a:ahLst/>
                <a:cxnLst/>
                <a:rect l="l" t="t" r="r" b="b"/>
                <a:pathLst>
                  <a:path w="29953" h="4037" extrusionOk="0">
                    <a:moveTo>
                      <a:pt x="1" y="0"/>
                    </a:moveTo>
                    <a:lnTo>
                      <a:pt x="1" y="228"/>
                    </a:lnTo>
                    <a:lnTo>
                      <a:pt x="12310" y="228"/>
                    </a:lnTo>
                    <a:lnTo>
                      <a:pt x="12310" y="4036"/>
                    </a:lnTo>
                    <a:lnTo>
                      <a:pt x="13137" y="4036"/>
                    </a:lnTo>
                    <a:lnTo>
                      <a:pt x="16403" y="770"/>
                    </a:lnTo>
                    <a:lnTo>
                      <a:pt x="29183" y="770"/>
                    </a:lnTo>
                    <a:cubicBezTo>
                      <a:pt x="29240" y="941"/>
                      <a:pt x="29425" y="1070"/>
                      <a:pt x="29539" y="1070"/>
                    </a:cubicBezTo>
                    <a:cubicBezTo>
                      <a:pt x="29782" y="1070"/>
                      <a:pt x="29953" y="884"/>
                      <a:pt x="29953" y="642"/>
                    </a:cubicBezTo>
                    <a:cubicBezTo>
                      <a:pt x="29953" y="471"/>
                      <a:pt x="29782" y="285"/>
                      <a:pt x="29539" y="285"/>
                    </a:cubicBezTo>
                    <a:cubicBezTo>
                      <a:pt x="29425" y="285"/>
                      <a:pt x="29240" y="414"/>
                      <a:pt x="29183" y="528"/>
                    </a:cubicBezTo>
                    <a:lnTo>
                      <a:pt x="16289" y="528"/>
                    </a:lnTo>
                    <a:lnTo>
                      <a:pt x="13023" y="3794"/>
                    </a:lnTo>
                    <a:lnTo>
                      <a:pt x="12538" y="3794"/>
                    </a:lnTo>
                    <a:lnTo>
                      <a:pt x="1253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92" name="Google Shape;692;p28"/>
            <p:cNvGrpSpPr/>
            <p:nvPr/>
          </p:nvGrpSpPr>
          <p:grpSpPr>
            <a:xfrm rot="5400000">
              <a:off x="877357" y="-121214"/>
              <a:ext cx="563316" cy="2318030"/>
              <a:chOff x="426802" y="2674436"/>
              <a:chExt cx="397738" cy="1636680"/>
            </a:xfrm>
          </p:grpSpPr>
          <p:sp>
            <p:nvSpPr>
              <p:cNvPr id="693" name="Google Shape;693;p28"/>
              <p:cNvSpPr/>
              <p:nvPr/>
            </p:nvSpPr>
            <p:spPr>
              <a:xfrm rot="-5400000">
                <a:off x="-81621" y="3482511"/>
                <a:ext cx="1556645" cy="100566"/>
              </a:xfrm>
              <a:custGeom>
                <a:avLst/>
                <a:gdLst/>
                <a:ahLst/>
                <a:cxnLst/>
                <a:rect l="l" t="t" r="r" b="b"/>
                <a:pathLst>
                  <a:path w="35787" h="2312" extrusionOk="0">
                    <a:moveTo>
                      <a:pt x="17658" y="1"/>
                    </a:moveTo>
                    <a:lnTo>
                      <a:pt x="15576" y="2083"/>
                    </a:lnTo>
                    <a:lnTo>
                      <a:pt x="1" y="2083"/>
                    </a:lnTo>
                    <a:lnTo>
                      <a:pt x="1" y="2312"/>
                    </a:lnTo>
                    <a:lnTo>
                      <a:pt x="15633" y="2312"/>
                    </a:lnTo>
                    <a:lnTo>
                      <a:pt x="17772" y="243"/>
                    </a:lnTo>
                    <a:lnTo>
                      <a:pt x="23363" y="243"/>
                    </a:lnTo>
                    <a:lnTo>
                      <a:pt x="24904" y="1784"/>
                    </a:lnTo>
                    <a:lnTo>
                      <a:pt x="35073" y="1784"/>
                    </a:lnTo>
                    <a:cubicBezTo>
                      <a:pt x="35130" y="1898"/>
                      <a:pt x="35244" y="2026"/>
                      <a:pt x="35430" y="2026"/>
                    </a:cubicBezTo>
                    <a:cubicBezTo>
                      <a:pt x="35601" y="2026"/>
                      <a:pt x="35786" y="1841"/>
                      <a:pt x="35786" y="1670"/>
                    </a:cubicBezTo>
                    <a:cubicBezTo>
                      <a:pt x="35786" y="1427"/>
                      <a:pt x="35601" y="1242"/>
                      <a:pt x="35430" y="1242"/>
                    </a:cubicBezTo>
                    <a:cubicBezTo>
                      <a:pt x="35244" y="1242"/>
                      <a:pt x="35130" y="1370"/>
                      <a:pt x="35073" y="1541"/>
                    </a:cubicBezTo>
                    <a:lnTo>
                      <a:pt x="25018" y="1541"/>
                    </a:lnTo>
                    <a:lnTo>
                      <a:pt x="23420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4" name="Google Shape;694;p28"/>
              <p:cNvSpPr/>
              <p:nvPr/>
            </p:nvSpPr>
            <p:spPr>
              <a:xfrm rot="-5400000">
                <a:off x="-285730" y="3386968"/>
                <a:ext cx="1636680" cy="211615"/>
              </a:xfrm>
              <a:custGeom>
                <a:avLst/>
                <a:gdLst/>
                <a:ahLst/>
                <a:cxnLst/>
                <a:rect l="l" t="t" r="r" b="b"/>
                <a:pathLst>
                  <a:path w="37627" h="4865" extrusionOk="0">
                    <a:moveTo>
                      <a:pt x="13137" y="1"/>
                    </a:moveTo>
                    <a:lnTo>
                      <a:pt x="13137" y="4636"/>
                    </a:lnTo>
                    <a:lnTo>
                      <a:pt x="12181" y="4636"/>
                    </a:lnTo>
                    <a:lnTo>
                      <a:pt x="12181" y="771"/>
                    </a:lnTo>
                    <a:lnTo>
                      <a:pt x="1" y="771"/>
                    </a:lnTo>
                    <a:lnTo>
                      <a:pt x="1" y="1014"/>
                    </a:lnTo>
                    <a:lnTo>
                      <a:pt x="11953" y="1014"/>
                    </a:lnTo>
                    <a:lnTo>
                      <a:pt x="11953" y="4865"/>
                    </a:lnTo>
                    <a:lnTo>
                      <a:pt x="13379" y="4865"/>
                    </a:lnTo>
                    <a:lnTo>
                      <a:pt x="13379" y="229"/>
                    </a:lnTo>
                    <a:lnTo>
                      <a:pt x="20454" y="229"/>
                    </a:lnTo>
                    <a:lnTo>
                      <a:pt x="22237" y="2083"/>
                    </a:lnTo>
                    <a:lnTo>
                      <a:pt x="36856" y="2083"/>
                    </a:lnTo>
                    <a:cubicBezTo>
                      <a:pt x="36913" y="2197"/>
                      <a:pt x="37084" y="2311"/>
                      <a:pt x="37213" y="2311"/>
                    </a:cubicBezTo>
                    <a:cubicBezTo>
                      <a:pt x="37441" y="2311"/>
                      <a:pt x="37626" y="2140"/>
                      <a:pt x="37626" y="1955"/>
                    </a:cubicBezTo>
                    <a:cubicBezTo>
                      <a:pt x="37626" y="1727"/>
                      <a:pt x="37441" y="1541"/>
                      <a:pt x="37213" y="1541"/>
                    </a:cubicBezTo>
                    <a:cubicBezTo>
                      <a:pt x="37084" y="1541"/>
                      <a:pt x="36913" y="1655"/>
                      <a:pt x="36856" y="1841"/>
                    </a:cubicBezTo>
                    <a:lnTo>
                      <a:pt x="22351" y="1841"/>
                    </a:lnTo>
                    <a:lnTo>
                      <a:pt x="20511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5" name="Google Shape;695;p28"/>
              <p:cNvSpPr/>
              <p:nvPr/>
            </p:nvSpPr>
            <p:spPr>
              <a:xfrm rot="-5400000">
                <a:off x="416274" y="4013898"/>
                <a:ext cx="447372" cy="147065"/>
              </a:xfrm>
              <a:custGeom>
                <a:avLst/>
                <a:gdLst/>
                <a:ahLst/>
                <a:cxnLst/>
                <a:rect l="l" t="t" r="r" b="b"/>
                <a:pathLst>
                  <a:path w="10285" h="3381" extrusionOk="0">
                    <a:moveTo>
                      <a:pt x="1" y="0"/>
                    </a:moveTo>
                    <a:lnTo>
                      <a:pt x="1" y="228"/>
                    </a:lnTo>
                    <a:lnTo>
                      <a:pt x="9757" y="228"/>
                    </a:lnTo>
                    <a:lnTo>
                      <a:pt x="9757" y="2667"/>
                    </a:lnTo>
                    <a:cubicBezTo>
                      <a:pt x="9628" y="2667"/>
                      <a:pt x="9514" y="2853"/>
                      <a:pt x="9514" y="3024"/>
                    </a:cubicBezTo>
                    <a:cubicBezTo>
                      <a:pt x="9514" y="3209"/>
                      <a:pt x="9685" y="3380"/>
                      <a:pt x="9871" y="3380"/>
                    </a:cubicBezTo>
                    <a:cubicBezTo>
                      <a:pt x="10113" y="3380"/>
                      <a:pt x="10284" y="3209"/>
                      <a:pt x="10284" y="3024"/>
                    </a:cubicBezTo>
                    <a:cubicBezTo>
                      <a:pt x="10284" y="2853"/>
                      <a:pt x="10170" y="2667"/>
                      <a:pt x="9985" y="2667"/>
                    </a:cubicBezTo>
                    <a:lnTo>
                      <a:pt x="9985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6" name="Google Shape;696;p28"/>
              <p:cNvSpPr/>
              <p:nvPr/>
            </p:nvSpPr>
            <p:spPr>
              <a:xfrm rot="-5400000">
                <a:off x="32255" y="3518831"/>
                <a:ext cx="1497053" cy="87517"/>
              </a:xfrm>
              <a:custGeom>
                <a:avLst/>
                <a:gdLst/>
                <a:ahLst/>
                <a:cxnLst/>
                <a:rect l="l" t="t" r="r" b="b"/>
                <a:pathLst>
                  <a:path w="34417" h="2012" extrusionOk="0">
                    <a:moveTo>
                      <a:pt x="18243" y="0"/>
                    </a:moveTo>
                    <a:lnTo>
                      <a:pt x="16588" y="1655"/>
                    </a:lnTo>
                    <a:lnTo>
                      <a:pt x="1" y="1655"/>
                    </a:lnTo>
                    <a:lnTo>
                      <a:pt x="1" y="1897"/>
                    </a:lnTo>
                    <a:lnTo>
                      <a:pt x="16645" y="1897"/>
                    </a:lnTo>
                    <a:lnTo>
                      <a:pt x="18314" y="229"/>
                    </a:lnTo>
                    <a:lnTo>
                      <a:pt x="22522" y="229"/>
                    </a:lnTo>
                    <a:lnTo>
                      <a:pt x="24076" y="1783"/>
                    </a:lnTo>
                    <a:lnTo>
                      <a:pt x="33647" y="1783"/>
                    </a:lnTo>
                    <a:cubicBezTo>
                      <a:pt x="33704" y="1954"/>
                      <a:pt x="33875" y="2011"/>
                      <a:pt x="34003" y="2011"/>
                    </a:cubicBezTo>
                    <a:cubicBezTo>
                      <a:pt x="34232" y="2011"/>
                      <a:pt x="34417" y="1840"/>
                      <a:pt x="34417" y="1655"/>
                    </a:cubicBezTo>
                    <a:cubicBezTo>
                      <a:pt x="34417" y="1427"/>
                      <a:pt x="34232" y="1298"/>
                      <a:pt x="34003" y="1298"/>
                    </a:cubicBezTo>
                    <a:cubicBezTo>
                      <a:pt x="33875" y="1298"/>
                      <a:pt x="33704" y="1370"/>
                      <a:pt x="33647" y="1541"/>
                    </a:cubicBezTo>
                    <a:lnTo>
                      <a:pt x="24191" y="1541"/>
                    </a:lnTo>
                    <a:lnTo>
                      <a:pt x="2265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7" name="Google Shape;697;p28"/>
              <p:cNvSpPr/>
              <p:nvPr/>
            </p:nvSpPr>
            <p:spPr>
              <a:xfrm rot="-5400000">
                <a:off x="48067" y="3573094"/>
                <a:ext cx="1377957" cy="98087"/>
              </a:xfrm>
              <a:custGeom>
                <a:avLst/>
                <a:gdLst/>
                <a:ahLst/>
                <a:cxnLst/>
                <a:rect l="l" t="t" r="r" b="b"/>
                <a:pathLst>
                  <a:path w="31679" h="2255" extrusionOk="0">
                    <a:moveTo>
                      <a:pt x="18186" y="1"/>
                    </a:moveTo>
                    <a:lnTo>
                      <a:pt x="16232" y="1955"/>
                    </a:lnTo>
                    <a:lnTo>
                      <a:pt x="1" y="1955"/>
                    </a:lnTo>
                    <a:lnTo>
                      <a:pt x="1" y="2197"/>
                    </a:lnTo>
                    <a:lnTo>
                      <a:pt x="16346" y="2197"/>
                    </a:lnTo>
                    <a:lnTo>
                      <a:pt x="18314" y="229"/>
                    </a:lnTo>
                    <a:lnTo>
                      <a:pt x="22950" y="229"/>
                    </a:lnTo>
                    <a:lnTo>
                      <a:pt x="24661" y="1955"/>
                    </a:lnTo>
                    <a:lnTo>
                      <a:pt x="30908" y="1955"/>
                    </a:lnTo>
                    <a:cubicBezTo>
                      <a:pt x="30965" y="2140"/>
                      <a:pt x="31151" y="2254"/>
                      <a:pt x="31265" y="2254"/>
                    </a:cubicBezTo>
                    <a:cubicBezTo>
                      <a:pt x="31507" y="2254"/>
                      <a:pt x="31679" y="2069"/>
                      <a:pt x="31679" y="1840"/>
                    </a:cubicBezTo>
                    <a:cubicBezTo>
                      <a:pt x="31679" y="1655"/>
                      <a:pt x="31507" y="1484"/>
                      <a:pt x="31265" y="1484"/>
                    </a:cubicBezTo>
                    <a:cubicBezTo>
                      <a:pt x="31151" y="1484"/>
                      <a:pt x="30965" y="1598"/>
                      <a:pt x="30908" y="1712"/>
                    </a:cubicBezTo>
                    <a:lnTo>
                      <a:pt x="24733" y="1712"/>
                    </a:lnTo>
                    <a:lnTo>
                      <a:pt x="2300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8" name="Google Shape;698;p28"/>
              <p:cNvSpPr/>
              <p:nvPr/>
            </p:nvSpPr>
            <p:spPr>
              <a:xfrm rot="-5400000">
                <a:off x="-80031" y="3527509"/>
                <a:ext cx="1354991" cy="212224"/>
              </a:xfrm>
              <a:custGeom>
                <a:avLst/>
                <a:gdLst/>
                <a:ahLst/>
                <a:cxnLst/>
                <a:rect l="l" t="t" r="r" b="b"/>
                <a:pathLst>
                  <a:path w="31151" h="4879" extrusionOk="0">
                    <a:moveTo>
                      <a:pt x="14749" y="0"/>
                    </a:moveTo>
                    <a:lnTo>
                      <a:pt x="14749" y="4636"/>
                    </a:lnTo>
                    <a:lnTo>
                      <a:pt x="10755" y="4636"/>
                    </a:lnTo>
                    <a:lnTo>
                      <a:pt x="10755" y="956"/>
                    </a:lnTo>
                    <a:lnTo>
                      <a:pt x="1" y="956"/>
                    </a:lnTo>
                    <a:lnTo>
                      <a:pt x="1" y="1184"/>
                    </a:lnTo>
                    <a:lnTo>
                      <a:pt x="10527" y="1184"/>
                    </a:lnTo>
                    <a:lnTo>
                      <a:pt x="10527" y="4878"/>
                    </a:lnTo>
                    <a:lnTo>
                      <a:pt x="14977" y="4878"/>
                    </a:lnTo>
                    <a:lnTo>
                      <a:pt x="14977" y="243"/>
                    </a:lnTo>
                    <a:lnTo>
                      <a:pt x="18842" y="243"/>
                    </a:lnTo>
                    <a:lnTo>
                      <a:pt x="21281" y="2739"/>
                    </a:lnTo>
                    <a:lnTo>
                      <a:pt x="30366" y="2739"/>
                    </a:lnTo>
                    <a:cubicBezTo>
                      <a:pt x="30438" y="2853"/>
                      <a:pt x="30609" y="2967"/>
                      <a:pt x="30723" y="2967"/>
                    </a:cubicBezTo>
                    <a:cubicBezTo>
                      <a:pt x="30965" y="2967"/>
                      <a:pt x="31151" y="2796"/>
                      <a:pt x="31151" y="2610"/>
                    </a:cubicBezTo>
                    <a:cubicBezTo>
                      <a:pt x="31151" y="2382"/>
                      <a:pt x="30965" y="2197"/>
                      <a:pt x="30723" y="2197"/>
                    </a:cubicBezTo>
                    <a:cubicBezTo>
                      <a:pt x="30609" y="2197"/>
                      <a:pt x="30438" y="2311"/>
                      <a:pt x="30366" y="2496"/>
                    </a:cubicBezTo>
                    <a:lnTo>
                      <a:pt x="21395" y="2496"/>
                    </a:lnTo>
                    <a:lnTo>
                      <a:pt x="1889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9" name="Google Shape;699;p28"/>
              <p:cNvSpPr/>
              <p:nvPr/>
            </p:nvSpPr>
            <p:spPr>
              <a:xfrm rot="-5400000">
                <a:off x="-149844" y="3491841"/>
                <a:ext cx="1429458" cy="209092"/>
              </a:xfrm>
              <a:custGeom>
                <a:avLst/>
                <a:gdLst/>
                <a:ahLst/>
                <a:cxnLst/>
                <a:rect l="l" t="t" r="r" b="b"/>
                <a:pathLst>
                  <a:path w="32863" h="4807" extrusionOk="0">
                    <a:moveTo>
                      <a:pt x="13850" y="0"/>
                    </a:moveTo>
                    <a:lnTo>
                      <a:pt x="13850" y="4578"/>
                    </a:lnTo>
                    <a:lnTo>
                      <a:pt x="11411" y="4578"/>
                    </a:lnTo>
                    <a:lnTo>
                      <a:pt x="11411" y="884"/>
                    </a:lnTo>
                    <a:lnTo>
                      <a:pt x="1" y="884"/>
                    </a:lnTo>
                    <a:lnTo>
                      <a:pt x="1" y="1127"/>
                    </a:lnTo>
                    <a:lnTo>
                      <a:pt x="11183" y="1127"/>
                    </a:lnTo>
                    <a:lnTo>
                      <a:pt x="11183" y="4807"/>
                    </a:lnTo>
                    <a:lnTo>
                      <a:pt x="14092" y="4807"/>
                    </a:lnTo>
                    <a:lnTo>
                      <a:pt x="14092" y="243"/>
                    </a:lnTo>
                    <a:lnTo>
                      <a:pt x="19498" y="243"/>
                    </a:lnTo>
                    <a:lnTo>
                      <a:pt x="21637" y="2439"/>
                    </a:lnTo>
                    <a:lnTo>
                      <a:pt x="32149" y="2439"/>
                    </a:lnTo>
                    <a:cubicBezTo>
                      <a:pt x="32221" y="2553"/>
                      <a:pt x="32335" y="2667"/>
                      <a:pt x="32506" y="2667"/>
                    </a:cubicBezTo>
                    <a:cubicBezTo>
                      <a:pt x="32691" y="2667"/>
                      <a:pt x="32862" y="2496"/>
                      <a:pt x="32862" y="2311"/>
                    </a:cubicBezTo>
                    <a:cubicBezTo>
                      <a:pt x="32862" y="2082"/>
                      <a:pt x="32691" y="1954"/>
                      <a:pt x="32506" y="1954"/>
                    </a:cubicBezTo>
                    <a:cubicBezTo>
                      <a:pt x="32335" y="1954"/>
                      <a:pt x="32221" y="2025"/>
                      <a:pt x="32149" y="2197"/>
                    </a:cubicBezTo>
                    <a:lnTo>
                      <a:pt x="21752" y="2197"/>
                    </a:lnTo>
                    <a:lnTo>
                      <a:pt x="19555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00" name="Google Shape;700;p28"/>
            <p:cNvGrpSpPr/>
            <p:nvPr/>
          </p:nvGrpSpPr>
          <p:grpSpPr>
            <a:xfrm rot="5400000">
              <a:off x="1063656" y="-968280"/>
              <a:ext cx="190730" cy="2310083"/>
              <a:chOff x="9" y="2835115"/>
              <a:chExt cx="134668" cy="1631069"/>
            </a:xfrm>
          </p:grpSpPr>
          <p:sp>
            <p:nvSpPr>
              <p:cNvPr id="701" name="Google Shape;701;p28"/>
              <p:cNvSpPr/>
              <p:nvPr/>
            </p:nvSpPr>
            <p:spPr>
              <a:xfrm rot="-5400000">
                <a:off x="-655129" y="3676378"/>
                <a:ext cx="1497053" cy="82558"/>
              </a:xfrm>
              <a:custGeom>
                <a:avLst/>
                <a:gdLst/>
                <a:ahLst/>
                <a:cxnLst/>
                <a:rect l="l" t="t" r="r" b="b"/>
                <a:pathLst>
                  <a:path w="34417" h="1898" extrusionOk="0">
                    <a:moveTo>
                      <a:pt x="34060" y="0"/>
                    </a:moveTo>
                    <a:cubicBezTo>
                      <a:pt x="33874" y="0"/>
                      <a:pt x="33760" y="57"/>
                      <a:pt x="33703" y="228"/>
                    </a:cubicBezTo>
                    <a:lnTo>
                      <a:pt x="21694" y="228"/>
                    </a:lnTo>
                    <a:lnTo>
                      <a:pt x="20268" y="1655"/>
                    </a:lnTo>
                    <a:lnTo>
                      <a:pt x="0" y="1655"/>
                    </a:lnTo>
                    <a:lnTo>
                      <a:pt x="0" y="1897"/>
                    </a:lnTo>
                    <a:lnTo>
                      <a:pt x="20382" y="1897"/>
                    </a:lnTo>
                    <a:lnTo>
                      <a:pt x="21751" y="471"/>
                    </a:lnTo>
                    <a:lnTo>
                      <a:pt x="33703" y="471"/>
                    </a:lnTo>
                    <a:cubicBezTo>
                      <a:pt x="33760" y="642"/>
                      <a:pt x="33874" y="713"/>
                      <a:pt x="34060" y="713"/>
                    </a:cubicBezTo>
                    <a:cubicBezTo>
                      <a:pt x="34288" y="713"/>
                      <a:pt x="34416" y="585"/>
                      <a:pt x="34416" y="357"/>
                    </a:cubicBezTo>
                    <a:cubicBezTo>
                      <a:pt x="34416" y="114"/>
                      <a:pt x="34288" y="0"/>
                      <a:pt x="3406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2" name="Google Shape;702;p28"/>
              <p:cNvSpPr/>
              <p:nvPr/>
            </p:nvSpPr>
            <p:spPr>
              <a:xfrm rot="-5400000">
                <a:off x="-420003" y="3973575"/>
                <a:ext cx="912621" cy="72597"/>
              </a:xfrm>
              <a:custGeom>
                <a:avLst/>
                <a:gdLst/>
                <a:ahLst/>
                <a:cxnLst/>
                <a:rect l="l" t="t" r="r" b="b"/>
                <a:pathLst>
                  <a:path w="20981" h="1669" extrusionOk="0">
                    <a:moveTo>
                      <a:pt x="20567" y="0"/>
                    </a:moveTo>
                    <a:cubicBezTo>
                      <a:pt x="20382" y="0"/>
                      <a:pt x="20210" y="185"/>
                      <a:pt x="20210" y="357"/>
                    </a:cubicBezTo>
                    <a:cubicBezTo>
                      <a:pt x="20210" y="414"/>
                      <a:pt x="20210" y="485"/>
                      <a:pt x="20268" y="542"/>
                    </a:cubicBezTo>
                    <a:lnTo>
                      <a:pt x="19383" y="1426"/>
                    </a:lnTo>
                    <a:lnTo>
                      <a:pt x="0" y="1426"/>
                    </a:lnTo>
                    <a:lnTo>
                      <a:pt x="0" y="1669"/>
                    </a:lnTo>
                    <a:lnTo>
                      <a:pt x="19440" y="1669"/>
                    </a:lnTo>
                    <a:lnTo>
                      <a:pt x="20382" y="713"/>
                    </a:lnTo>
                    <a:lnTo>
                      <a:pt x="20567" y="713"/>
                    </a:lnTo>
                    <a:cubicBezTo>
                      <a:pt x="20810" y="713"/>
                      <a:pt x="20981" y="599"/>
                      <a:pt x="20981" y="357"/>
                    </a:cubicBezTo>
                    <a:cubicBezTo>
                      <a:pt x="20981" y="185"/>
                      <a:pt x="20810" y="0"/>
                      <a:pt x="20567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3" name="Google Shape;703;p28"/>
              <p:cNvSpPr/>
              <p:nvPr/>
            </p:nvSpPr>
            <p:spPr>
              <a:xfrm rot="-5400000">
                <a:off x="-388076" y="4029078"/>
                <a:ext cx="843156" cy="31057"/>
              </a:xfrm>
              <a:custGeom>
                <a:avLst/>
                <a:gdLst/>
                <a:ahLst/>
                <a:cxnLst/>
                <a:rect l="l" t="t" r="r" b="b"/>
                <a:pathLst>
                  <a:path w="19384" h="714" extrusionOk="0">
                    <a:moveTo>
                      <a:pt x="19027" y="1"/>
                    </a:moveTo>
                    <a:cubicBezTo>
                      <a:pt x="18841" y="1"/>
                      <a:pt x="18727" y="72"/>
                      <a:pt x="18670" y="243"/>
                    </a:cubicBezTo>
                    <a:lnTo>
                      <a:pt x="0" y="243"/>
                    </a:lnTo>
                    <a:lnTo>
                      <a:pt x="0" y="486"/>
                    </a:lnTo>
                    <a:lnTo>
                      <a:pt x="18670" y="486"/>
                    </a:lnTo>
                    <a:cubicBezTo>
                      <a:pt x="18727" y="657"/>
                      <a:pt x="18841" y="714"/>
                      <a:pt x="19027" y="714"/>
                    </a:cubicBezTo>
                    <a:cubicBezTo>
                      <a:pt x="19198" y="714"/>
                      <a:pt x="19383" y="600"/>
                      <a:pt x="19383" y="357"/>
                    </a:cubicBezTo>
                    <a:cubicBezTo>
                      <a:pt x="19383" y="129"/>
                      <a:pt x="19198" y="1"/>
                      <a:pt x="19027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4" name="Google Shape;704;p28"/>
              <p:cNvSpPr/>
              <p:nvPr/>
            </p:nvSpPr>
            <p:spPr>
              <a:xfrm rot="-5400000">
                <a:off x="-758457" y="3604107"/>
                <a:ext cx="1631069" cy="93085"/>
              </a:xfrm>
              <a:custGeom>
                <a:avLst/>
                <a:gdLst/>
                <a:ahLst/>
                <a:cxnLst/>
                <a:rect l="l" t="t" r="r" b="b"/>
                <a:pathLst>
                  <a:path w="37498" h="2140" extrusionOk="0">
                    <a:moveTo>
                      <a:pt x="37140" y="1"/>
                    </a:moveTo>
                    <a:cubicBezTo>
                      <a:pt x="36969" y="1"/>
                      <a:pt x="36855" y="115"/>
                      <a:pt x="36784" y="243"/>
                    </a:cubicBezTo>
                    <a:lnTo>
                      <a:pt x="21523" y="243"/>
                    </a:lnTo>
                    <a:lnTo>
                      <a:pt x="19911" y="1897"/>
                    </a:lnTo>
                    <a:lnTo>
                      <a:pt x="0" y="1897"/>
                    </a:lnTo>
                    <a:lnTo>
                      <a:pt x="0" y="2140"/>
                    </a:lnTo>
                    <a:lnTo>
                      <a:pt x="20025" y="2140"/>
                    </a:lnTo>
                    <a:lnTo>
                      <a:pt x="21637" y="471"/>
                    </a:lnTo>
                    <a:lnTo>
                      <a:pt x="36784" y="471"/>
                    </a:lnTo>
                    <a:cubicBezTo>
                      <a:pt x="36855" y="657"/>
                      <a:pt x="36969" y="771"/>
                      <a:pt x="37140" y="771"/>
                    </a:cubicBezTo>
                    <a:cubicBezTo>
                      <a:pt x="37326" y="771"/>
                      <a:pt x="37497" y="600"/>
                      <a:pt x="37497" y="357"/>
                    </a:cubicBezTo>
                    <a:cubicBezTo>
                      <a:pt x="37497" y="172"/>
                      <a:pt x="37326" y="1"/>
                      <a:pt x="37140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05" name="Google Shape;705;p28"/>
            <p:cNvGrpSpPr/>
            <p:nvPr/>
          </p:nvGrpSpPr>
          <p:grpSpPr>
            <a:xfrm rot="5400000">
              <a:off x="642764" y="3490207"/>
              <a:ext cx="919147" cy="2204676"/>
              <a:chOff x="3117442" y="2754471"/>
              <a:chExt cx="648978" cy="1556645"/>
            </a:xfrm>
          </p:grpSpPr>
          <p:sp>
            <p:nvSpPr>
              <p:cNvPr id="706" name="Google Shape;706;p28"/>
              <p:cNvSpPr/>
              <p:nvPr/>
            </p:nvSpPr>
            <p:spPr>
              <a:xfrm rot="-5400000">
                <a:off x="2522788" y="3592320"/>
                <a:ext cx="1313451" cy="124142"/>
              </a:xfrm>
              <a:custGeom>
                <a:avLst/>
                <a:gdLst/>
                <a:ahLst/>
                <a:cxnLst/>
                <a:rect l="l" t="t" r="r" b="b"/>
                <a:pathLst>
                  <a:path w="30196" h="2854" extrusionOk="0">
                    <a:moveTo>
                      <a:pt x="15276" y="1"/>
                    </a:moveTo>
                    <a:lnTo>
                      <a:pt x="12666" y="2625"/>
                    </a:lnTo>
                    <a:lnTo>
                      <a:pt x="1" y="2625"/>
                    </a:lnTo>
                    <a:lnTo>
                      <a:pt x="1" y="2854"/>
                    </a:lnTo>
                    <a:lnTo>
                      <a:pt x="12780" y="2854"/>
                    </a:lnTo>
                    <a:lnTo>
                      <a:pt x="15390" y="243"/>
                    </a:lnTo>
                    <a:lnTo>
                      <a:pt x="23235" y="243"/>
                    </a:lnTo>
                    <a:lnTo>
                      <a:pt x="25374" y="2383"/>
                    </a:lnTo>
                    <a:lnTo>
                      <a:pt x="29425" y="2383"/>
                    </a:lnTo>
                    <a:cubicBezTo>
                      <a:pt x="29482" y="2554"/>
                      <a:pt x="29596" y="2625"/>
                      <a:pt x="29782" y="2625"/>
                    </a:cubicBezTo>
                    <a:cubicBezTo>
                      <a:pt x="30010" y="2625"/>
                      <a:pt x="30195" y="2497"/>
                      <a:pt x="30195" y="2269"/>
                    </a:cubicBezTo>
                    <a:cubicBezTo>
                      <a:pt x="30195" y="2083"/>
                      <a:pt x="30010" y="1912"/>
                      <a:pt x="29782" y="1912"/>
                    </a:cubicBezTo>
                    <a:cubicBezTo>
                      <a:pt x="29653" y="1912"/>
                      <a:pt x="29482" y="1969"/>
                      <a:pt x="29425" y="2140"/>
                    </a:cubicBezTo>
                    <a:lnTo>
                      <a:pt x="25503" y="2140"/>
                    </a:lnTo>
                    <a:lnTo>
                      <a:pt x="23306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7" name="Google Shape;707;p28"/>
              <p:cNvSpPr/>
              <p:nvPr/>
            </p:nvSpPr>
            <p:spPr>
              <a:xfrm rot="-5400000">
                <a:off x="3104412" y="3972336"/>
                <a:ext cx="644024" cy="33537"/>
              </a:xfrm>
              <a:custGeom>
                <a:avLst/>
                <a:gdLst/>
                <a:ahLst/>
                <a:cxnLst/>
                <a:rect l="l" t="t" r="r" b="b"/>
                <a:pathLst>
                  <a:path w="14806" h="771" extrusionOk="0">
                    <a:moveTo>
                      <a:pt x="14392" y="1"/>
                    </a:moveTo>
                    <a:cubicBezTo>
                      <a:pt x="14264" y="1"/>
                      <a:pt x="14092" y="115"/>
                      <a:pt x="14035" y="300"/>
                    </a:cubicBezTo>
                    <a:lnTo>
                      <a:pt x="1" y="300"/>
                    </a:lnTo>
                    <a:lnTo>
                      <a:pt x="1" y="543"/>
                    </a:lnTo>
                    <a:lnTo>
                      <a:pt x="14035" y="543"/>
                    </a:lnTo>
                    <a:cubicBezTo>
                      <a:pt x="14092" y="657"/>
                      <a:pt x="14264" y="771"/>
                      <a:pt x="14392" y="771"/>
                    </a:cubicBezTo>
                    <a:cubicBezTo>
                      <a:pt x="14620" y="771"/>
                      <a:pt x="14806" y="600"/>
                      <a:pt x="14806" y="414"/>
                    </a:cubicBezTo>
                    <a:cubicBezTo>
                      <a:pt x="14806" y="186"/>
                      <a:pt x="14620" y="1"/>
                      <a:pt x="1439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8" name="Google Shape;708;p28"/>
              <p:cNvSpPr/>
              <p:nvPr/>
            </p:nvSpPr>
            <p:spPr>
              <a:xfrm rot="-5400000">
                <a:off x="3456174" y="4000870"/>
                <a:ext cx="452331" cy="168161"/>
              </a:xfrm>
              <a:custGeom>
                <a:avLst/>
                <a:gdLst/>
                <a:ahLst/>
                <a:cxnLst/>
                <a:rect l="l" t="t" r="r" b="b"/>
                <a:pathLst>
                  <a:path w="10399" h="3866" extrusionOk="0">
                    <a:moveTo>
                      <a:pt x="1" y="1"/>
                    </a:moveTo>
                    <a:lnTo>
                      <a:pt x="1" y="243"/>
                    </a:lnTo>
                    <a:lnTo>
                      <a:pt x="9928" y="243"/>
                    </a:lnTo>
                    <a:lnTo>
                      <a:pt x="9928" y="3153"/>
                    </a:lnTo>
                    <a:cubicBezTo>
                      <a:pt x="9757" y="3153"/>
                      <a:pt x="9628" y="3338"/>
                      <a:pt x="9628" y="3509"/>
                    </a:cubicBezTo>
                    <a:cubicBezTo>
                      <a:pt x="9628" y="3695"/>
                      <a:pt x="9814" y="3866"/>
                      <a:pt x="10042" y="3866"/>
                    </a:cubicBezTo>
                    <a:cubicBezTo>
                      <a:pt x="10227" y="3866"/>
                      <a:pt x="10398" y="3695"/>
                      <a:pt x="10398" y="3509"/>
                    </a:cubicBezTo>
                    <a:cubicBezTo>
                      <a:pt x="10398" y="3338"/>
                      <a:pt x="10284" y="3153"/>
                      <a:pt x="10170" y="3153"/>
                    </a:cubicBezTo>
                    <a:lnTo>
                      <a:pt x="10170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9" name="Google Shape;709;p28"/>
              <p:cNvSpPr/>
              <p:nvPr/>
            </p:nvSpPr>
            <p:spPr>
              <a:xfrm rot="-5400000">
                <a:off x="3085206" y="3642908"/>
                <a:ext cx="1140330" cy="196087"/>
              </a:xfrm>
              <a:custGeom>
                <a:avLst/>
                <a:gdLst/>
                <a:ahLst/>
                <a:cxnLst/>
                <a:rect l="l" t="t" r="r" b="b"/>
                <a:pathLst>
                  <a:path w="26216" h="4508" extrusionOk="0">
                    <a:moveTo>
                      <a:pt x="25859" y="0"/>
                    </a:moveTo>
                    <a:cubicBezTo>
                      <a:pt x="25674" y="0"/>
                      <a:pt x="25560" y="114"/>
                      <a:pt x="25503" y="229"/>
                    </a:cubicBezTo>
                    <a:lnTo>
                      <a:pt x="16531" y="229"/>
                    </a:lnTo>
                    <a:lnTo>
                      <a:pt x="12481" y="4279"/>
                    </a:lnTo>
                    <a:lnTo>
                      <a:pt x="11240" y="4279"/>
                    </a:lnTo>
                    <a:lnTo>
                      <a:pt x="11240" y="57"/>
                    </a:lnTo>
                    <a:lnTo>
                      <a:pt x="1" y="57"/>
                    </a:lnTo>
                    <a:lnTo>
                      <a:pt x="1" y="286"/>
                    </a:lnTo>
                    <a:lnTo>
                      <a:pt x="10997" y="286"/>
                    </a:lnTo>
                    <a:lnTo>
                      <a:pt x="10997" y="4507"/>
                    </a:lnTo>
                    <a:lnTo>
                      <a:pt x="12609" y="4507"/>
                    </a:lnTo>
                    <a:lnTo>
                      <a:pt x="16645" y="471"/>
                    </a:lnTo>
                    <a:lnTo>
                      <a:pt x="25503" y="471"/>
                    </a:lnTo>
                    <a:cubicBezTo>
                      <a:pt x="25560" y="642"/>
                      <a:pt x="25674" y="771"/>
                      <a:pt x="25859" y="771"/>
                    </a:cubicBezTo>
                    <a:cubicBezTo>
                      <a:pt x="26087" y="771"/>
                      <a:pt x="26216" y="585"/>
                      <a:pt x="26216" y="357"/>
                    </a:cubicBezTo>
                    <a:cubicBezTo>
                      <a:pt x="26216" y="171"/>
                      <a:pt x="26087" y="0"/>
                      <a:pt x="2585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0" name="Google Shape;710;p28"/>
              <p:cNvSpPr/>
              <p:nvPr/>
            </p:nvSpPr>
            <p:spPr>
              <a:xfrm rot="-5400000">
                <a:off x="2913348" y="3546126"/>
                <a:ext cx="1336374" cy="193607"/>
              </a:xfrm>
              <a:custGeom>
                <a:avLst/>
                <a:gdLst/>
                <a:ahLst/>
                <a:cxnLst/>
                <a:rect l="l" t="t" r="r" b="b"/>
                <a:pathLst>
                  <a:path w="30723" h="4451" extrusionOk="0">
                    <a:moveTo>
                      <a:pt x="30309" y="1"/>
                    </a:moveTo>
                    <a:cubicBezTo>
                      <a:pt x="30195" y="1"/>
                      <a:pt x="30010" y="115"/>
                      <a:pt x="29953" y="300"/>
                    </a:cubicBezTo>
                    <a:lnTo>
                      <a:pt x="16232" y="300"/>
                    </a:lnTo>
                    <a:lnTo>
                      <a:pt x="12609" y="3866"/>
                    </a:lnTo>
                    <a:lnTo>
                      <a:pt x="12609" y="714"/>
                    </a:lnTo>
                    <a:lnTo>
                      <a:pt x="1" y="714"/>
                    </a:lnTo>
                    <a:lnTo>
                      <a:pt x="1" y="956"/>
                    </a:lnTo>
                    <a:lnTo>
                      <a:pt x="12367" y="956"/>
                    </a:lnTo>
                    <a:lnTo>
                      <a:pt x="12367" y="4451"/>
                    </a:lnTo>
                    <a:lnTo>
                      <a:pt x="16346" y="528"/>
                    </a:lnTo>
                    <a:lnTo>
                      <a:pt x="29953" y="528"/>
                    </a:lnTo>
                    <a:cubicBezTo>
                      <a:pt x="30010" y="657"/>
                      <a:pt x="30195" y="771"/>
                      <a:pt x="30309" y="771"/>
                    </a:cubicBezTo>
                    <a:cubicBezTo>
                      <a:pt x="30552" y="771"/>
                      <a:pt x="30723" y="600"/>
                      <a:pt x="30723" y="414"/>
                    </a:cubicBezTo>
                    <a:cubicBezTo>
                      <a:pt x="30723" y="172"/>
                      <a:pt x="30552" y="1"/>
                      <a:pt x="3030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1" name="Google Shape;711;p28"/>
              <p:cNvSpPr/>
              <p:nvPr/>
            </p:nvSpPr>
            <p:spPr>
              <a:xfrm rot="-5400000">
                <a:off x="2875811" y="3622116"/>
                <a:ext cx="1233415" cy="144586"/>
              </a:xfrm>
              <a:custGeom>
                <a:avLst/>
                <a:gdLst/>
                <a:ahLst/>
                <a:cxnLst/>
                <a:rect l="l" t="t" r="r" b="b"/>
                <a:pathLst>
                  <a:path w="28356" h="3324" extrusionOk="0">
                    <a:moveTo>
                      <a:pt x="27942" y="0"/>
                    </a:moveTo>
                    <a:cubicBezTo>
                      <a:pt x="27813" y="0"/>
                      <a:pt x="27642" y="114"/>
                      <a:pt x="27585" y="228"/>
                    </a:cubicBezTo>
                    <a:lnTo>
                      <a:pt x="16175" y="228"/>
                    </a:lnTo>
                    <a:lnTo>
                      <a:pt x="13679" y="2796"/>
                    </a:lnTo>
                    <a:lnTo>
                      <a:pt x="13679" y="1127"/>
                    </a:lnTo>
                    <a:lnTo>
                      <a:pt x="1" y="1127"/>
                    </a:lnTo>
                    <a:lnTo>
                      <a:pt x="1" y="1369"/>
                    </a:lnTo>
                    <a:lnTo>
                      <a:pt x="13436" y="1369"/>
                    </a:lnTo>
                    <a:lnTo>
                      <a:pt x="13436" y="3323"/>
                    </a:lnTo>
                    <a:lnTo>
                      <a:pt x="16289" y="471"/>
                    </a:lnTo>
                    <a:lnTo>
                      <a:pt x="27585" y="471"/>
                    </a:lnTo>
                    <a:cubicBezTo>
                      <a:pt x="27642" y="656"/>
                      <a:pt x="27813" y="770"/>
                      <a:pt x="27942" y="770"/>
                    </a:cubicBezTo>
                    <a:cubicBezTo>
                      <a:pt x="28170" y="770"/>
                      <a:pt x="28355" y="585"/>
                      <a:pt x="28355" y="357"/>
                    </a:cubicBezTo>
                    <a:cubicBezTo>
                      <a:pt x="28355" y="171"/>
                      <a:pt x="28170" y="0"/>
                      <a:pt x="27942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2" name="Google Shape;712;p28"/>
              <p:cNvSpPr/>
              <p:nvPr/>
            </p:nvSpPr>
            <p:spPr>
              <a:xfrm rot="-5400000">
                <a:off x="2601887" y="3552324"/>
                <a:ext cx="1419541" cy="98043"/>
              </a:xfrm>
              <a:custGeom>
                <a:avLst/>
                <a:gdLst/>
                <a:ahLst/>
                <a:cxnLst/>
                <a:rect l="l" t="t" r="r" b="b"/>
                <a:pathLst>
                  <a:path w="32635" h="2254" extrusionOk="0">
                    <a:moveTo>
                      <a:pt x="16289" y="0"/>
                    </a:moveTo>
                    <a:lnTo>
                      <a:pt x="14321" y="1897"/>
                    </a:lnTo>
                    <a:lnTo>
                      <a:pt x="1" y="1897"/>
                    </a:lnTo>
                    <a:lnTo>
                      <a:pt x="1" y="2140"/>
                    </a:lnTo>
                    <a:lnTo>
                      <a:pt x="14449" y="2140"/>
                    </a:lnTo>
                    <a:lnTo>
                      <a:pt x="16346" y="229"/>
                    </a:lnTo>
                    <a:lnTo>
                      <a:pt x="21395" y="229"/>
                    </a:lnTo>
                    <a:lnTo>
                      <a:pt x="23178" y="2012"/>
                    </a:lnTo>
                    <a:lnTo>
                      <a:pt x="31864" y="2012"/>
                    </a:lnTo>
                    <a:cubicBezTo>
                      <a:pt x="31921" y="2197"/>
                      <a:pt x="32092" y="2254"/>
                      <a:pt x="32221" y="2254"/>
                    </a:cubicBezTo>
                    <a:cubicBezTo>
                      <a:pt x="32449" y="2254"/>
                      <a:pt x="32634" y="2140"/>
                      <a:pt x="32634" y="1897"/>
                    </a:cubicBezTo>
                    <a:cubicBezTo>
                      <a:pt x="32634" y="1655"/>
                      <a:pt x="32449" y="1541"/>
                      <a:pt x="32221" y="1541"/>
                    </a:cubicBezTo>
                    <a:cubicBezTo>
                      <a:pt x="32035" y="1541"/>
                      <a:pt x="31921" y="1655"/>
                      <a:pt x="31864" y="1783"/>
                    </a:cubicBezTo>
                    <a:lnTo>
                      <a:pt x="23306" y="1783"/>
                    </a:lnTo>
                    <a:lnTo>
                      <a:pt x="215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3" name="Google Shape;713;p28"/>
              <p:cNvSpPr/>
              <p:nvPr/>
            </p:nvSpPr>
            <p:spPr>
              <a:xfrm rot="-5400000">
                <a:off x="2574592" y="3483446"/>
                <a:ext cx="1556645" cy="98696"/>
              </a:xfrm>
              <a:custGeom>
                <a:avLst/>
                <a:gdLst/>
                <a:ahLst/>
                <a:cxnLst/>
                <a:rect l="l" t="t" r="r" b="b"/>
                <a:pathLst>
                  <a:path w="35787" h="2269" extrusionOk="0">
                    <a:moveTo>
                      <a:pt x="16703" y="1"/>
                    </a:moveTo>
                    <a:lnTo>
                      <a:pt x="14806" y="1841"/>
                    </a:lnTo>
                    <a:lnTo>
                      <a:pt x="1" y="1841"/>
                    </a:lnTo>
                    <a:lnTo>
                      <a:pt x="1" y="2083"/>
                    </a:lnTo>
                    <a:lnTo>
                      <a:pt x="14920" y="2083"/>
                    </a:lnTo>
                    <a:lnTo>
                      <a:pt x="16760" y="243"/>
                    </a:lnTo>
                    <a:lnTo>
                      <a:pt x="20810" y="243"/>
                    </a:lnTo>
                    <a:lnTo>
                      <a:pt x="22593" y="2026"/>
                    </a:lnTo>
                    <a:lnTo>
                      <a:pt x="35002" y="2026"/>
                    </a:lnTo>
                    <a:cubicBezTo>
                      <a:pt x="35073" y="2140"/>
                      <a:pt x="35244" y="2269"/>
                      <a:pt x="35358" y="2269"/>
                    </a:cubicBezTo>
                    <a:cubicBezTo>
                      <a:pt x="35601" y="2269"/>
                      <a:pt x="35786" y="2083"/>
                      <a:pt x="35786" y="1912"/>
                    </a:cubicBezTo>
                    <a:cubicBezTo>
                      <a:pt x="35786" y="1670"/>
                      <a:pt x="35601" y="1484"/>
                      <a:pt x="35358" y="1484"/>
                    </a:cubicBezTo>
                    <a:cubicBezTo>
                      <a:pt x="35244" y="1484"/>
                      <a:pt x="35073" y="1613"/>
                      <a:pt x="35002" y="1784"/>
                    </a:cubicBezTo>
                    <a:lnTo>
                      <a:pt x="22650" y="1784"/>
                    </a:lnTo>
                    <a:lnTo>
                      <a:pt x="2092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4" name="Google Shape;714;p28"/>
              <p:cNvSpPr/>
              <p:nvPr/>
            </p:nvSpPr>
            <p:spPr>
              <a:xfrm rot="-5400000">
                <a:off x="2516589" y="3511045"/>
                <a:ext cx="1499576" cy="100566"/>
              </a:xfrm>
              <a:custGeom>
                <a:avLst/>
                <a:gdLst/>
                <a:ahLst/>
                <a:cxnLst/>
                <a:rect l="l" t="t" r="r" b="b"/>
                <a:pathLst>
                  <a:path w="34475" h="2312" extrusionOk="0">
                    <a:moveTo>
                      <a:pt x="15747" y="1"/>
                    </a:moveTo>
                    <a:lnTo>
                      <a:pt x="13679" y="2012"/>
                    </a:lnTo>
                    <a:lnTo>
                      <a:pt x="1" y="2012"/>
                    </a:lnTo>
                    <a:lnTo>
                      <a:pt x="1" y="2254"/>
                    </a:lnTo>
                    <a:lnTo>
                      <a:pt x="13793" y="2254"/>
                    </a:lnTo>
                    <a:lnTo>
                      <a:pt x="15818" y="229"/>
                    </a:lnTo>
                    <a:lnTo>
                      <a:pt x="22108" y="229"/>
                    </a:lnTo>
                    <a:lnTo>
                      <a:pt x="24019" y="2069"/>
                    </a:lnTo>
                    <a:lnTo>
                      <a:pt x="33761" y="2069"/>
                    </a:lnTo>
                    <a:cubicBezTo>
                      <a:pt x="33818" y="2197"/>
                      <a:pt x="33932" y="2311"/>
                      <a:pt x="34117" y="2311"/>
                    </a:cubicBezTo>
                    <a:cubicBezTo>
                      <a:pt x="34289" y="2311"/>
                      <a:pt x="34474" y="2140"/>
                      <a:pt x="34474" y="1955"/>
                    </a:cubicBezTo>
                    <a:cubicBezTo>
                      <a:pt x="34474" y="1712"/>
                      <a:pt x="34289" y="1541"/>
                      <a:pt x="34117" y="1541"/>
                    </a:cubicBezTo>
                    <a:cubicBezTo>
                      <a:pt x="33932" y="1541"/>
                      <a:pt x="33761" y="1655"/>
                      <a:pt x="33761" y="1841"/>
                    </a:cubicBezTo>
                    <a:lnTo>
                      <a:pt x="24076" y="1841"/>
                    </a:lnTo>
                    <a:lnTo>
                      <a:pt x="2223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5" name="Google Shape;715;p28"/>
              <p:cNvSpPr/>
              <p:nvPr/>
            </p:nvSpPr>
            <p:spPr>
              <a:xfrm rot="-5400000">
                <a:off x="2595407" y="3628314"/>
                <a:ext cx="1251380" cy="114224"/>
              </a:xfrm>
              <a:custGeom>
                <a:avLst/>
                <a:gdLst/>
                <a:ahLst/>
                <a:cxnLst/>
                <a:rect l="l" t="t" r="r" b="b"/>
                <a:pathLst>
                  <a:path w="28769" h="2626" extrusionOk="0">
                    <a:moveTo>
                      <a:pt x="15519" y="1"/>
                    </a:moveTo>
                    <a:lnTo>
                      <a:pt x="13137" y="2383"/>
                    </a:lnTo>
                    <a:lnTo>
                      <a:pt x="1" y="2383"/>
                    </a:lnTo>
                    <a:lnTo>
                      <a:pt x="1" y="2625"/>
                    </a:lnTo>
                    <a:lnTo>
                      <a:pt x="13251" y="2625"/>
                    </a:lnTo>
                    <a:lnTo>
                      <a:pt x="15633" y="243"/>
                    </a:lnTo>
                    <a:lnTo>
                      <a:pt x="22707" y="243"/>
                    </a:lnTo>
                    <a:lnTo>
                      <a:pt x="24547" y="2083"/>
                    </a:lnTo>
                    <a:lnTo>
                      <a:pt x="28056" y="2083"/>
                    </a:lnTo>
                    <a:cubicBezTo>
                      <a:pt x="28056" y="2268"/>
                      <a:pt x="28227" y="2383"/>
                      <a:pt x="28412" y="2383"/>
                    </a:cubicBezTo>
                    <a:cubicBezTo>
                      <a:pt x="28583" y="2383"/>
                      <a:pt x="28769" y="2197"/>
                      <a:pt x="28769" y="1969"/>
                    </a:cubicBezTo>
                    <a:cubicBezTo>
                      <a:pt x="28769" y="1784"/>
                      <a:pt x="28583" y="1612"/>
                      <a:pt x="28412" y="1612"/>
                    </a:cubicBezTo>
                    <a:cubicBezTo>
                      <a:pt x="28227" y="1612"/>
                      <a:pt x="28113" y="1726"/>
                      <a:pt x="28056" y="1841"/>
                    </a:cubicBezTo>
                    <a:lnTo>
                      <a:pt x="24661" y="1841"/>
                    </a:lnTo>
                    <a:lnTo>
                      <a:pt x="22821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6" name="Google Shape;716;p28"/>
            <p:cNvGrpSpPr/>
            <p:nvPr/>
          </p:nvGrpSpPr>
          <p:grpSpPr>
            <a:xfrm rot="5400000">
              <a:off x="694172" y="2228984"/>
              <a:ext cx="622150" cy="2010496"/>
              <a:chOff x="2474121" y="2891575"/>
              <a:chExt cx="439279" cy="1419541"/>
            </a:xfrm>
          </p:grpSpPr>
          <p:sp>
            <p:nvSpPr>
              <p:cNvPr id="717" name="Google Shape;717;p28"/>
              <p:cNvSpPr/>
              <p:nvPr/>
            </p:nvSpPr>
            <p:spPr>
              <a:xfrm rot="-5400000">
                <a:off x="1917918" y="3535251"/>
                <a:ext cx="1419541" cy="132189"/>
              </a:xfrm>
              <a:custGeom>
                <a:avLst/>
                <a:gdLst/>
                <a:ahLst/>
                <a:cxnLst/>
                <a:rect l="l" t="t" r="r" b="b"/>
                <a:pathLst>
                  <a:path w="32635" h="3039" extrusionOk="0">
                    <a:moveTo>
                      <a:pt x="1" y="0"/>
                    </a:moveTo>
                    <a:lnTo>
                      <a:pt x="1" y="243"/>
                    </a:lnTo>
                    <a:lnTo>
                      <a:pt x="15818" y="243"/>
                    </a:lnTo>
                    <a:lnTo>
                      <a:pt x="15818" y="2796"/>
                    </a:lnTo>
                    <a:lnTo>
                      <a:pt x="31864" y="2796"/>
                    </a:lnTo>
                    <a:cubicBezTo>
                      <a:pt x="31921" y="2981"/>
                      <a:pt x="32092" y="3038"/>
                      <a:pt x="32221" y="3038"/>
                    </a:cubicBezTo>
                    <a:cubicBezTo>
                      <a:pt x="32449" y="3038"/>
                      <a:pt x="32634" y="2924"/>
                      <a:pt x="32634" y="2682"/>
                    </a:cubicBezTo>
                    <a:cubicBezTo>
                      <a:pt x="32634" y="2496"/>
                      <a:pt x="32449" y="2325"/>
                      <a:pt x="32221" y="2325"/>
                    </a:cubicBezTo>
                    <a:cubicBezTo>
                      <a:pt x="32092" y="2325"/>
                      <a:pt x="31921" y="2439"/>
                      <a:pt x="31864" y="2568"/>
                    </a:cubicBezTo>
                    <a:lnTo>
                      <a:pt x="16046" y="2568"/>
                    </a:lnTo>
                    <a:lnTo>
                      <a:pt x="16046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8" name="Google Shape;718;p28"/>
              <p:cNvSpPr/>
              <p:nvPr/>
            </p:nvSpPr>
            <p:spPr>
              <a:xfrm rot="-5400000">
                <a:off x="2568095" y="3965811"/>
                <a:ext cx="504441" cy="186169"/>
              </a:xfrm>
              <a:custGeom>
                <a:avLst/>
                <a:gdLst/>
                <a:ahLst/>
                <a:cxnLst/>
                <a:rect l="l" t="t" r="r" b="b"/>
                <a:pathLst>
                  <a:path w="11597" h="4280" extrusionOk="0">
                    <a:moveTo>
                      <a:pt x="1" y="1"/>
                    </a:moveTo>
                    <a:lnTo>
                      <a:pt x="1" y="243"/>
                    </a:lnTo>
                    <a:lnTo>
                      <a:pt x="11112" y="243"/>
                    </a:lnTo>
                    <a:lnTo>
                      <a:pt x="11112" y="3566"/>
                    </a:lnTo>
                    <a:cubicBezTo>
                      <a:pt x="10940" y="3623"/>
                      <a:pt x="10883" y="3752"/>
                      <a:pt x="10883" y="3923"/>
                    </a:cubicBezTo>
                    <a:cubicBezTo>
                      <a:pt x="10883" y="4108"/>
                      <a:pt x="10997" y="4279"/>
                      <a:pt x="11240" y="4279"/>
                    </a:cubicBezTo>
                    <a:cubicBezTo>
                      <a:pt x="11468" y="4279"/>
                      <a:pt x="11596" y="4108"/>
                      <a:pt x="11596" y="3923"/>
                    </a:cubicBezTo>
                    <a:cubicBezTo>
                      <a:pt x="11596" y="3752"/>
                      <a:pt x="11539" y="3623"/>
                      <a:pt x="11354" y="3566"/>
                    </a:cubicBezTo>
                    <a:lnTo>
                      <a:pt x="1135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9" name="Google Shape;719;p28"/>
              <p:cNvSpPr/>
              <p:nvPr/>
            </p:nvSpPr>
            <p:spPr>
              <a:xfrm rot="-5400000">
                <a:off x="2612136" y="4009852"/>
                <a:ext cx="452331" cy="150197"/>
              </a:xfrm>
              <a:custGeom>
                <a:avLst/>
                <a:gdLst/>
                <a:ahLst/>
                <a:cxnLst/>
                <a:rect l="l" t="t" r="r" b="b"/>
                <a:pathLst>
                  <a:path w="10399" h="3453" extrusionOk="0">
                    <a:moveTo>
                      <a:pt x="1" y="1"/>
                    </a:moveTo>
                    <a:lnTo>
                      <a:pt x="1" y="243"/>
                    </a:lnTo>
                    <a:lnTo>
                      <a:pt x="9928" y="243"/>
                    </a:lnTo>
                    <a:lnTo>
                      <a:pt x="9928" y="2739"/>
                    </a:lnTo>
                    <a:cubicBezTo>
                      <a:pt x="9757" y="2796"/>
                      <a:pt x="9628" y="2925"/>
                      <a:pt x="9628" y="3096"/>
                    </a:cubicBezTo>
                    <a:cubicBezTo>
                      <a:pt x="9628" y="3281"/>
                      <a:pt x="9814" y="3452"/>
                      <a:pt x="10042" y="3452"/>
                    </a:cubicBezTo>
                    <a:cubicBezTo>
                      <a:pt x="10227" y="3452"/>
                      <a:pt x="10398" y="3281"/>
                      <a:pt x="10398" y="3096"/>
                    </a:cubicBezTo>
                    <a:cubicBezTo>
                      <a:pt x="10398" y="2925"/>
                      <a:pt x="10284" y="2796"/>
                      <a:pt x="10170" y="2739"/>
                    </a:cubicBezTo>
                    <a:lnTo>
                      <a:pt x="10170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0" name="Google Shape;720;p28"/>
              <p:cNvSpPr/>
              <p:nvPr/>
            </p:nvSpPr>
            <p:spPr>
              <a:xfrm rot="-5400000">
                <a:off x="2177879" y="3666157"/>
                <a:ext cx="1160818" cy="129101"/>
              </a:xfrm>
              <a:custGeom>
                <a:avLst/>
                <a:gdLst/>
                <a:ahLst/>
                <a:cxnLst/>
                <a:rect l="l" t="t" r="r" b="b"/>
                <a:pathLst>
                  <a:path w="26687" h="2968" extrusionOk="0">
                    <a:moveTo>
                      <a:pt x="1" y="0"/>
                    </a:moveTo>
                    <a:lnTo>
                      <a:pt x="1" y="243"/>
                    </a:lnTo>
                    <a:lnTo>
                      <a:pt x="12310" y="243"/>
                    </a:lnTo>
                    <a:lnTo>
                      <a:pt x="12310" y="2739"/>
                    </a:lnTo>
                    <a:lnTo>
                      <a:pt x="25973" y="2739"/>
                    </a:lnTo>
                    <a:cubicBezTo>
                      <a:pt x="26030" y="2910"/>
                      <a:pt x="26159" y="2967"/>
                      <a:pt x="26330" y="2967"/>
                    </a:cubicBezTo>
                    <a:cubicBezTo>
                      <a:pt x="26572" y="2967"/>
                      <a:pt x="26687" y="2853"/>
                      <a:pt x="26687" y="2611"/>
                    </a:cubicBezTo>
                    <a:cubicBezTo>
                      <a:pt x="26687" y="2439"/>
                      <a:pt x="26572" y="2254"/>
                      <a:pt x="26330" y="2254"/>
                    </a:cubicBezTo>
                    <a:cubicBezTo>
                      <a:pt x="26159" y="2254"/>
                      <a:pt x="26030" y="2382"/>
                      <a:pt x="25973" y="2496"/>
                    </a:cubicBezTo>
                    <a:lnTo>
                      <a:pt x="12538" y="2496"/>
                    </a:lnTo>
                    <a:lnTo>
                      <a:pt x="1253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1" name="Google Shape;721;p28"/>
              <p:cNvSpPr/>
              <p:nvPr/>
            </p:nvSpPr>
            <p:spPr>
              <a:xfrm rot="-5400000">
                <a:off x="2081076" y="3607849"/>
                <a:ext cx="1271867" cy="134668"/>
              </a:xfrm>
              <a:custGeom>
                <a:avLst/>
                <a:gdLst/>
                <a:ahLst/>
                <a:cxnLst/>
                <a:rect l="l" t="t" r="r" b="b"/>
                <a:pathLst>
                  <a:path w="29240" h="3096" extrusionOk="0">
                    <a:moveTo>
                      <a:pt x="1" y="1"/>
                    </a:moveTo>
                    <a:lnTo>
                      <a:pt x="1" y="243"/>
                    </a:lnTo>
                    <a:lnTo>
                      <a:pt x="13436" y="243"/>
                    </a:lnTo>
                    <a:lnTo>
                      <a:pt x="13436" y="2853"/>
                    </a:lnTo>
                    <a:lnTo>
                      <a:pt x="28526" y="2853"/>
                    </a:lnTo>
                    <a:cubicBezTo>
                      <a:pt x="28526" y="2967"/>
                      <a:pt x="28712" y="3096"/>
                      <a:pt x="28883" y="3096"/>
                    </a:cubicBezTo>
                    <a:cubicBezTo>
                      <a:pt x="29068" y="3096"/>
                      <a:pt x="29240" y="2910"/>
                      <a:pt x="29240" y="2739"/>
                    </a:cubicBezTo>
                    <a:cubicBezTo>
                      <a:pt x="29240" y="2497"/>
                      <a:pt x="29068" y="2326"/>
                      <a:pt x="28883" y="2326"/>
                    </a:cubicBezTo>
                    <a:cubicBezTo>
                      <a:pt x="28712" y="2326"/>
                      <a:pt x="28526" y="2440"/>
                      <a:pt x="28526" y="2611"/>
                    </a:cubicBezTo>
                    <a:lnTo>
                      <a:pt x="13679" y="2611"/>
                    </a:lnTo>
                    <a:lnTo>
                      <a:pt x="13679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2" name="Google Shape;722;p28"/>
              <p:cNvSpPr/>
              <p:nvPr/>
            </p:nvSpPr>
            <p:spPr>
              <a:xfrm rot="-5400000">
                <a:off x="2065591" y="3641342"/>
                <a:ext cx="1212319" cy="127230"/>
              </a:xfrm>
              <a:custGeom>
                <a:avLst/>
                <a:gdLst/>
                <a:ahLst/>
                <a:cxnLst/>
                <a:rect l="l" t="t" r="r" b="b"/>
                <a:pathLst>
                  <a:path w="27871" h="2925" extrusionOk="0">
                    <a:moveTo>
                      <a:pt x="1" y="0"/>
                    </a:moveTo>
                    <a:lnTo>
                      <a:pt x="1" y="243"/>
                    </a:lnTo>
                    <a:lnTo>
                      <a:pt x="14563" y="243"/>
                    </a:lnTo>
                    <a:lnTo>
                      <a:pt x="14563" y="2682"/>
                    </a:lnTo>
                    <a:lnTo>
                      <a:pt x="27157" y="2682"/>
                    </a:lnTo>
                    <a:cubicBezTo>
                      <a:pt x="27229" y="2853"/>
                      <a:pt x="27343" y="2924"/>
                      <a:pt x="27514" y="2924"/>
                    </a:cubicBezTo>
                    <a:cubicBezTo>
                      <a:pt x="27756" y="2924"/>
                      <a:pt x="27870" y="2796"/>
                      <a:pt x="27870" y="2567"/>
                    </a:cubicBezTo>
                    <a:cubicBezTo>
                      <a:pt x="27870" y="2382"/>
                      <a:pt x="27756" y="2211"/>
                      <a:pt x="27514" y="2211"/>
                    </a:cubicBezTo>
                    <a:cubicBezTo>
                      <a:pt x="27343" y="2211"/>
                      <a:pt x="27229" y="2325"/>
                      <a:pt x="27157" y="2439"/>
                    </a:cubicBezTo>
                    <a:lnTo>
                      <a:pt x="14806" y="2439"/>
                    </a:lnTo>
                    <a:lnTo>
                      <a:pt x="14806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3" name="Google Shape;723;p28"/>
              <p:cNvSpPr/>
              <p:nvPr/>
            </p:nvSpPr>
            <p:spPr>
              <a:xfrm rot="-5400000">
                <a:off x="1972508" y="3742473"/>
                <a:ext cx="1103749" cy="33537"/>
              </a:xfrm>
              <a:custGeom>
                <a:avLst/>
                <a:gdLst/>
                <a:ahLst/>
                <a:cxnLst/>
                <a:rect l="l" t="t" r="r" b="b"/>
                <a:pathLst>
                  <a:path w="25375" h="771" extrusionOk="0">
                    <a:moveTo>
                      <a:pt x="25018" y="1"/>
                    </a:moveTo>
                    <a:cubicBezTo>
                      <a:pt x="24847" y="1"/>
                      <a:pt x="24733" y="115"/>
                      <a:pt x="24661" y="300"/>
                    </a:cubicBezTo>
                    <a:lnTo>
                      <a:pt x="1" y="300"/>
                    </a:lnTo>
                    <a:lnTo>
                      <a:pt x="1" y="528"/>
                    </a:lnTo>
                    <a:lnTo>
                      <a:pt x="24661" y="528"/>
                    </a:lnTo>
                    <a:cubicBezTo>
                      <a:pt x="24733" y="657"/>
                      <a:pt x="24847" y="771"/>
                      <a:pt x="25018" y="771"/>
                    </a:cubicBezTo>
                    <a:cubicBezTo>
                      <a:pt x="25260" y="771"/>
                      <a:pt x="25374" y="600"/>
                      <a:pt x="25374" y="414"/>
                    </a:cubicBezTo>
                    <a:cubicBezTo>
                      <a:pt x="25374" y="172"/>
                      <a:pt x="25260" y="1"/>
                      <a:pt x="25018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4" name="Google Shape;724;p28"/>
              <p:cNvSpPr/>
              <p:nvPr/>
            </p:nvSpPr>
            <p:spPr>
              <a:xfrm rot="-5400000">
                <a:off x="2020290" y="3823748"/>
                <a:ext cx="941199" cy="33537"/>
              </a:xfrm>
              <a:custGeom>
                <a:avLst/>
                <a:gdLst/>
                <a:ahLst/>
                <a:cxnLst/>
                <a:rect l="l" t="t" r="r" b="b"/>
                <a:pathLst>
                  <a:path w="21638" h="771" extrusionOk="0">
                    <a:moveTo>
                      <a:pt x="21281" y="0"/>
                    </a:moveTo>
                    <a:cubicBezTo>
                      <a:pt x="21095" y="0"/>
                      <a:pt x="20924" y="114"/>
                      <a:pt x="20924" y="229"/>
                    </a:cubicBezTo>
                    <a:lnTo>
                      <a:pt x="1" y="229"/>
                    </a:lnTo>
                    <a:lnTo>
                      <a:pt x="1" y="471"/>
                    </a:lnTo>
                    <a:lnTo>
                      <a:pt x="20924" y="471"/>
                    </a:lnTo>
                    <a:cubicBezTo>
                      <a:pt x="20924" y="656"/>
                      <a:pt x="21095" y="771"/>
                      <a:pt x="21281" y="771"/>
                    </a:cubicBezTo>
                    <a:cubicBezTo>
                      <a:pt x="21452" y="771"/>
                      <a:pt x="21637" y="585"/>
                      <a:pt x="21637" y="357"/>
                    </a:cubicBezTo>
                    <a:cubicBezTo>
                      <a:pt x="21637" y="172"/>
                      <a:pt x="21452" y="0"/>
                      <a:pt x="21281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25" name="Google Shape;725;p28"/>
            <p:cNvGrpSpPr/>
            <p:nvPr/>
          </p:nvGrpSpPr>
          <p:grpSpPr>
            <a:xfrm rot="5400000" flipH="1">
              <a:off x="794342" y="545915"/>
              <a:ext cx="391933" cy="1980617"/>
              <a:chOff x="1015564" y="2912672"/>
              <a:chExt cx="276730" cy="1398445"/>
            </a:xfrm>
          </p:grpSpPr>
          <p:sp>
            <p:nvSpPr>
              <p:cNvPr id="726" name="Google Shape;726;p28"/>
              <p:cNvSpPr/>
              <p:nvPr/>
            </p:nvSpPr>
            <p:spPr>
              <a:xfrm rot="-5400000">
                <a:off x="996011" y="4014833"/>
                <a:ext cx="455419" cy="137148"/>
              </a:xfrm>
              <a:custGeom>
                <a:avLst/>
                <a:gdLst/>
                <a:ahLst/>
                <a:cxnLst/>
                <a:rect l="l" t="t" r="r" b="b"/>
                <a:pathLst>
                  <a:path w="10470" h="3153" extrusionOk="0">
                    <a:moveTo>
                      <a:pt x="1" y="1"/>
                    </a:moveTo>
                    <a:lnTo>
                      <a:pt x="1" y="243"/>
                    </a:lnTo>
                    <a:lnTo>
                      <a:pt x="9928" y="243"/>
                    </a:lnTo>
                    <a:lnTo>
                      <a:pt x="9928" y="2382"/>
                    </a:lnTo>
                    <a:cubicBezTo>
                      <a:pt x="9814" y="2439"/>
                      <a:pt x="9685" y="2611"/>
                      <a:pt x="9685" y="2739"/>
                    </a:cubicBezTo>
                    <a:cubicBezTo>
                      <a:pt x="9685" y="2967"/>
                      <a:pt x="9871" y="3153"/>
                      <a:pt x="10042" y="3153"/>
                    </a:cubicBezTo>
                    <a:cubicBezTo>
                      <a:pt x="10284" y="3153"/>
                      <a:pt x="10470" y="2967"/>
                      <a:pt x="10470" y="2739"/>
                    </a:cubicBezTo>
                    <a:cubicBezTo>
                      <a:pt x="10470" y="2611"/>
                      <a:pt x="10341" y="2439"/>
                      <a:pt x="10170" y="2382"/>
                    </a:cubicBezTo>
                    <a:lnTo>
                      <a:pt x="10170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7" name="Google Shape;727;p28"/>
              <p:cNvSpPr/>
              <p:nvPr/>
            </p:nvSpPr>
            <p:spPr>
              <a:xfrm rot="-5400000">
                <a:off x="961278" y="3980100"/>
                <a:ext cx="491391" cy="170641"/>
              </a:xfrm>
              <a:custGeom>
                <a:avLst/>
                <a:gdLst/>
                <a:ahLst/>
                <a:cxnLst/>
                <a:rect l="l" t="t" r="r" b="b"/>
                <a:pathLst>
                  <a:path w="11297" h="3923" extrusionOk="0">
                    <a:moveTo>
                      <a:pt x="1" y="0"/>
                    </a:moveTo>
                    <a:lnTo>
                      <a:pt x="1" y="229"/>
                    </a:lnTo>
                    <a:lnTo>
                      <a:pt x="10826" y="229"/>
                    </a:lnTo>
                    <a:lnTo>
                      <a:pt x="10826" y="3152"/>
                    </a:lnTo>
                    <a:cubicBezTo>
                      <a:pt x="10641" y="3209"/>
                      <a:pt x="10584" y="3381"/>
                      <a:pt x="10584" y="3509"/>
                    </a:cubicBezTo>
                    <a:cubicBezTo>
                      <a:pt x="10584" y="3737"/>
                      <a:pt x="10698" y="3923"/>
                      <a:pt x="10940" y="3923"/>
                    </a:cubicBezTo>
                    <a:cubicBezTo>
                      <a:pt x="11112" y="3923"/>
                      <a:pt x="11297" y="3737"/>
                      <a:pt x="11297" y="3509"/>
                    </a:cubicBezTo>
                    <a:cubicBezTo>
                      <a:pt x="11297" y="3381"/>
                      <a:pt x="11183" y="3209"/>
                      <a:pt x="11054" y="3152"/>
                    </a:cubicBezTo>
                    <a:lnTo>
                      <a:pt x="1105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8" name="Google Shape;728;p28"/>
              <p:cNvSpPr/>
              <p:nvPr/>
            </p:nvSpPr>
            <p:spPr>
              <a:xfrm rot="-5400000">
                <a:off x="536004" y="3681359"/>
                <a:ext cx="1109317" cy="150197"/>
              </a:xfrm>
              <a:custGeom>
                <a:avLst/>
                <a:gdLst/>
                <a:ahLst/>
                <a:cxnLst/>
                <a:rect l="l" t="t" r="r" b="b"/>
                <a:pathLst>
                  <a:path w="25503" h="3453" extrusionOk="0">
                    <a:moveTo>
                      <a:pt x="25146" y="0"/>
                    </a:moveTo>
                    <a:cubicBezTo>
                      <a:pt x="24961" y="0"/>
                      <a:pt x="24847" y="57"/>
                      <a:pt x="24790" y="172"/>
                    </a:cubicBezTo>
                    <a:lnTo>
                      <a:pt x="16175" y="172"/>
                    </a:lnTo>
                    <a:lnTo>
                      <a:pt x="13493" y="2853"/>
                    </a:lnTo>
                    <a:lnTo>
                      <a:pt x="13493" y="243"/>
                    </a:lnTo>
                    <a:lnTo>
                      <a:pt x="1" y="243"/>
                    </a:lnTo>
                    <a:lnTo>
                      <a:pt x="1" y="471"/>
                    </a:lnTo>
                    <a:lnTo>
                      <a:pt x="13251" y="471"/>
                    </a:lnTo>
                    <a:lnTo>
                      <a:pt x="13251" y="3452"/>
                    </a:lnTo>
                    <a:lnTo>
                      <a:pt x="16289" y="414"/>
                    </a:lnTo>
                    <a:lnTo>
                      <a:pt x="24790" y="414"/>
                    </a:lnTo>
                    <a:cubicBezTo>
                      <a:pt x="24847" y="599"/>
                      <a:pt x="24961" y="714"/>
                      <a:pt x="25146" y="714"/>
                    </a:cubicBezTo>
                    <a:cubicBezTo>
                      <a:pt x="25374" y="714"/>
                      <a:pt x="25503" y="528"/>
                      <a:pt x="25503" y="357"/>
                    </a:cubicBezTo>
                    <a:cubicBezTo>
                      <a:pt x="25503" y="114"/>
                      <a:pt x="25374" y="0"/>
                      <a:pt x="25146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9" name="Google Shape;729;p28"/>
              <p:cNvSpPr/>
              <p:nvPr/>
            </p:nvSpPr>
            <p:spPr>
              <a:xfrm rot="-5400000">
                <a:off x="486982" y="3518809"/>
                <a:ext cx="1398445" cy="186169"/>
              </a:xfrm>
              <a:custGeom>
                <a:avLst/>
                <a:gdLst/>
                <a:ahLst/>
                <a:cxnLst/>
                <a:rect l="l" t="t" r="r" b="b"/>
                <a:pathLst>
                  <a:path w="32150" h="4280" extrusionOk="0">
                    <a:moveTo>
                      <a:pt x="1" y="0"/>
                    </a:moveTo>
                    <a:lnTo>
                      <a:pt x="1" y="243"/>
                    </a:lnTo>
                    <a:lnTo>
                      <a:pt x="11539" y="243"/>
                    </a:lnTo>
                    <a:lnTo>
                      <a:pt x="11539" y="4279"/>
                    </a:lnTo>
                    <a:lnTo>
                      <a:pt x="13137" y="4279"/>
                    </a:lnTo>
                    <a:lnTo>
                      <a:pt x="16460" y="956"/>
                    </a:lnTo>
                    <a:lnTo>
                      <a:pt x="31436" y="956"/>
                    </a:lnTo>
                    <a:cubicBezTo>
                      <a:pt x="31507" y="1070"/>
                      <a:pt x="31621" y="1127"/>
                      <a:pt x="31793" y="1127"/>
                    </a:cubicBezTo>
                    <a:cubicBezTo>
                      <a:pt x="31978" y="1127"/>
                      <a:pt x="32149" y="1013"/>
                      <a:pt x="32149" y="770"/>
                    </a:cubicBezTo>
                    <a:cubicBezTo>
                      <a:pt x="32149" y="599"/>
                      <a:pt x="31978" y="414"/>
                      <a:pt x="31793" y="414"/>
                    </a:cubicBezTo>
                    <a:cubicBezTo>
                      <a:pt x="31621" y="414"/>
                      <a:pt x="31436" y="528"/>
                      <a:pt x="31436" y="713"/>
                    </a:cubicBezTo>
                    <a:lnTo>
                      <a:pt x="16403" y="713"/>
                    </a:lnTo>
                    <a:lnTo>
                      <a:pt x="13023" y="4037"/>
                    </a:lnTo>
                    <a:lnTo>
                      <a:pt x="11768" y="4037"/>
                    </a:lnTo>
                    <a:lnTo>
                      <a:pt x="1176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0" name="Google Shape;730;p28"/>
              <p:cNvSpPr/>
              <p:nvPr/>
            </p:nvSpPr>
            <p:spPr>
              <a:xfrm rot="-5400000">
                <a:off x="493507" y="3571876"/>
                <a:ext cx="1302881" cy="175599"/>
              </a:xfrm>
              <a:custGeom>
                <a:avLst/>
                <a:gdLst/>
                <a:ahLst/>
                <a:cxnLst/>
                <a:rect l="l" t="t" r="r" b="b"/>
                <a:pathLst>
                  <a:path w="29953" h="4037" extrusionOk="0">
                    <a:moveTo>
                      <a:pt x="1" y="0"/>
                    </a:moveTo>
                    <a:lnTo>
                      <a:pt x="1" y="228"/>
                    </a:lnTo>
                    <a:lnTo>
                      <a:pt x="12310" y="228"/>
                    </a:lnTo>
                    <a:lnTo>
                      <a:pt x="12310" y="4036"/>
                    </a:lnTo>
                    <a:lnTo>
                      <a:pt x="13137" y="4036"/>
                    </a:lnTo>
                    <a:lnTo>
                      <a:pt x="16403" y="770"/>
                    </a:lnTo>
                    <a:lnTo>
                      <a:pt x="29183" y="770"/>
                    </a:lnTo>
                    <a:cubicBezTo>
                      <a:pt x="29240" y="941"/>
                      <a:pt x="29425" y="1070"/>
                      <a:pt x="29539" y="1070"/>
                    </a:cubicBezTo>
                    <a:cubicBezTo>
                      <a:pt x="29782" y="1070"/>
                      <a:pt x="29953" y="884"/>
                      <a:pt x="29953" y="642"/>
                    </a:cubicBezTo>
                    <a:cubicBezTo>
                      <a:pt x="29953" y="471"/>
                      <a:pt x="29782" y="285"/>
                      <a:pt x="29539" y="285"/>
                    </a:cubicBezTo>
                    <a:cubicBezTo>
                      <a:pt x="29425" y="285"/>
                      <a:pt x="29240" y="414"/>
                      <a:pt x="29183" y="528"/>
                    </a:cubicBezTo>
                    <a:lnTo>
                      <a:pt x="16289" y="528"/>
                    </a:lnTo>
                    <a:lnTo>
                      <a:pt x="13023" y="3794"/>
                    </a:lnTo>
                    <a:lnTo>
                      <a:pt x="12538" y="3794"/>
                    </a:lnTo>
                    <a:lnTo>
                      <a:pt x="1253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31" name="Google Shape;731;p28"/>
            <p:cNvGrpSpPr/>
            <p:nvPr/>
          </p:nvGrpSpPr>
          <p:grpSpPr>
            <a:xfrm rot="5400000">
              <a:off x="722663" y="-419739"/>
              <a:ext cx="432406" cy="1877736"/>
              <a:chOff x="4792514" y="2979701"/>
              <a:chExt cx="305307" cy="1325804"/>
            </a:xfrm>
          </p:grpSpPr>
          <p:sp>
            <p:nvSpPr>
              <p:cNvPr id="732" name="Google Shape;732;p28"/>
              <p:cNvSpPr/>
              <p:nvPr/>
            </p:nvSpPr>
            <p:spPr>
              <a:xfrm rot="-5400000">
                <a:off x="4409125" y="3616809"/>
                <a:ext cx="1266256" cy="111136"/>
              </a:xfrm>
              <a:custGeom>
                <a:avLst/>
                <a:gdLst/>
                <a:ahLst/>
                <a:cxnLst/>
                <a:rect l="l" t="t" r="r" b="b"/>
                <a:pathLst>
                  <a:path w="29111" h="2555" extrusionOk="0">
                    <a:moveTo>
                      <a:pt x="0" y="1"/>
                    </a:moveTo>
                    <a:lnTo>
                      <a:pt x="0" y="229"/>
                    </a:lnTo>
                    <a:lnTo>
                      <a:pt x="15803" y="229"/>
                    </a:lnTo>
                    <a:lnTo>
                      <a:pt x="18114" y="2554"/>
                    </a:lnTo>
                    <a:lnTo>
                      <a:pt x="23462" y="2554"/>
                    </a:lnTo>
                    <a:lnTo>
                      <a:pt x="24775" y="1185"/>
                    </a:lnTo>
                    <a:lnTo>
                      <a:pt x="28397" y="1185"/>
                    </a:lnTo>
                    <a:cubicBezTo>
                      <a:pt x="28397" y="1370"/>
                      <a:pt x="28583" y="1484"/>
                      <a:pt x="28754" y="1484"/>
                    </a:cubicBezTo>
                    <a:cubicBezTo>
                      <a:pt x="28939" y="1484"/>
                      <a:pt x="29111" y="1299"/>
                      <a:pt x="29111" y="1128"/>
                    </a:cubicBezTo>
                    <a:cubicBezTo>
                      <a:pt x="29111" y="885"/>
                      <a:pt x="28939" y="714"/>
                      <a:pt x="28754" y="714"/>
                    </a:cubicBezTo>
                    <a:cubicBezTo>
                      <a:pt x="28583" y="714"/>
                      <a:pt x="28454" y="828"/>
                      <a:pt x="28397" y="942"/>
                    </a:cubicBezTo>
                    <a:lnTo>
                      <a:pt x="24718" y="942"/>
                    </a:lnTo>
                    <a:lnTo>
                      <a:pt x="23405" y="2312"/>
                    </a:lnTo>
                    <a:lnTo>
                      <a:pt x="18242" y="2312"/>
                    </a:lnTo>
                    <a:lnTo>
                      <a:pt x="1591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3" name="Google Shape;733;p28"/>
              <p:cNvSpPr/>
              <p:nvPr/>
            </p:nvSpPr>
            <p:spPr>
              <a:xfrm rot="-5400000">
                <a:off x="4335310" y="3589536"/>
                <a:ext cx="1325804" cy="106134"/>
              </a:xfrm>
              <a:custGeom>
                <a:avLst/>
                <a:gdLst/>
                <a:ahLst/>
                <a:cxnLst/>
                <a:rect l="l" t="t" r="r" b="b"/>
                <a:pathLst>
                  <a:path w="30480" h="2440" extrusionOk="0">
                    <a:moveTo>
                      <a:pt x="0" y="0"/>
                    </a:moveTo>
                    <a:lnTo>
                      <a:pt x="0" y="243"/>
                    </a:lnTo>
                    <a:lnTo>
                      <a:pt x="16459" y="243"/>
                    </a:lnTo>
                    <a:lnTo>
                      <a:pt x="18656" y="2439"/>
                    </a:lnTo>
                    <a:lnTo>
                      <a:pt x="22878" y="2439"/>
                    </a:lnTo>
                    <a:lnTo>
                      <a:pt x="24361" y="899"/>
                    </a:lnTo>
                    <a:lnTo>
                      <a:pt x="29767" y="899"/>
                    </a:lnTo>
                    <a:cubicBezTo>
                      <a:pt x="29824" y="1013"/>
                      <a:pt x="29952" y="1127"/>
                      <a:pt x="30066" y="1127"/>
                    </a:cubicBezTo>
                    <a:cubicBezTo>
                      <a:pt x="30309" y="1127"/>
                      <a:pt x="30480" y="956"/>
                      <a:pt x="30480" y="771"/>
                    </a:cubicBezTo>
                    <a:cubicBezTo>
                      <a:pt x="30480" y="542"/>
                      <a:pt x="30309" y="357"/>
                      <a:pt x="30066" y="357"/>
                    </a:cubicBezTo>
                    <a:cubicBezTo>
                      <a:pt x="29881" y="357"/>
                      <a:pt x="29767" y="471"/>
                      <a:pt x="29710" y="656"/>
                    </a:cubicBezTo>
                    <a:lnTo>
                      <a:pt x="24247" y="656"/>
                    </a:lnTo>
                    <a:lnTo>
                      <a:pt x="22749" y="2197"/>
                    </a:lnTo>
                    <a:lnTo>
                      <a:pt x="18770" y="2197"/>
                    </a:lnTo>
                    <a:lnTo>
                      <a:pt x="1657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4" name="Google Shape;734;p28"/>
              <p:cNvSpPr/>
              <p:nvPr/>
            </p:nvSpPr>
            <p:spPr>
              <a:xfrm rot="-5400000">
                <a:off x="4348012" y="3656827"/>
                <a:ext cx="1196790" cy="100566"/>
              </a:xfrm>
              <a:custGeom>
                <a:avLst/>
                <a:gdLst/>
                <a:ahLst/>
                <a:cxnLst/>
                <a:rect l="l" t="t" r="r" b="b"/>
                <a:pathLst>
                  <a:path w="27514" h="2312" extrusionOk="0">
                    <a:moveTo>
                      <a:pt x="27157" y="1"/>
                    </a:moveTo>
                    <a:cubicBezTo>
                      <a:pt x="26971" y="1"/>
                      <a:pt x="26857" y="115"/>
                      <a:pt x="26800" y="300"/>
                    </a:cubicBezTo>
                    <a:lnTo>
                      <a:pt x="23890" y="300"/>
                    </a:lnTo>
                    <a:lnTo>
                      <a:pt x="22165" y="2083"/>
                    </a:lnTo>
                    <a:lnTo>
                      <a:pt x="19612" y="2083"/>
                    </a:lnTo>
                    <a:lnTo>
                      <a:pt x="17643" y="115"/>
                    </a:lnTo>
                    <a:lnTo>
                      <a:pt x="0" y="115"/>
                    </a:lnTo>
                    <a:lnTo>
                      <a:pt x="0" y="357"/>
                    </a:lnTo>
                    <a:lnTo>
                      <a:pt x="17586" y="357"/>
                    </a:lnTo>
                    <a:lnTo>
                      <a:pt x="19483" y="2311"/>
                    </a:lnTo>
                    <a:lnTo>
                      <a:pt x="22222" y="2311"/>
                    </a:lnTo>
                    <a:lnTo>
                      <a:pt x="24004" y="528"/>
                    </a:lnTo>
                    <a:lnTo>
                      <a:pt x="26800" y="528"/>
                    </a:lnTo>
                    <a:cubicBezTo>
                      <a:pt x="26857" y="657"/>
                      <a:pt x="26971" y="771"/>
                      <a:pt x="27157" y="771"/>
                    </a:cubicBezTo>
                    <a:cubicBezTo>
                      <a:pt x="27385" y="771"/>
                      <a:pt x="27513" y="600"/>
                      <a:pt x="27513" y="414"/>
                    </a:cubicBezTo>
                    <a:cubicBezTo>
                      <a:pt x="27513" y="172"/>
                      <a:pt x="27385" y="1"/>
                      <a:pt x="27157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5" name="Google Shape;735;p28"/>
              <p:cNvSpPr/>
              <p:nvPr/>
            </p:nvSpPr>
            <p:spPr>
              <a:xfrm rot="-5400000">
                <a:off x="4316977" y="3695300"/>
                <a:ext cx="1119234" cy="101175"/>
              </a:xfrm>
              <a:custGeom>
                <a:avLst/>
                <a:gdLst/>
                <a:ahLst/>
                <a:cxnLst/>
                <a:rect l="l" t="t" r="r" b="b"/>
                <a:pathLst>
                  <a:path w="25731" h="2326" extrusionOk="0">
                    <a:moveTo>
                      <a:pt x="25374" y="1"/>
                    </a:moveTo>
                    <a:cubicBezTo>
                      <a:pt x="25188" y="1"/>
                      <a:pt x="25074" y="129"/>
                      <a:pt x="25017" y="300"/>
                    </a:cubicBezTo>
                    <a:lnTo>
                      <a:pt x="23947" y="300"/>
                    </a:lnTo>
                    <a:lnTo>
                      <a:pt x="22165" y="2083"/>
                    </a:lnTo>
                    <a:lnTo>
                      <a:pt x="20382" y="2083"/>
                    </a:lnTo>
                    <a:lnTo>
                      <a:pt x="18955" y="657"/>
                    </a:lnTo>
                    <a:lnTo>
                      <a:pt x="0" y="657"/>
                    </a:lnTo>
                    <a:lnTo>
                      <a:pt x="0" y="899"/>
                    </a:lnTo>
                    <a:lnTo>
                      <a:pt x="18827" y="899"/>
                    </a:lnTo>
                    <a:lnTo>
                      <a:pt x="20253" y="2326"/>
                    </a:lnTo>
                    <a:lnTo>
                      <a:pt x="22222" y="2326"/>
                    </a:lnTo>
                    <a:lnTo>
                      <a:pt x="24062" y="543"/>
                    </a:lnTo>
                    <a:lnTo>
                      <a:pt x="25017" y="543"/>
                    </a:lnTo>
                    <a:cubicBezTo>
                      <a:pt x="25074" y="657"/>
                      <a:pt x="25188" y="785"/>
                      <a:pt x="25374" y="785"/>
                    </a:cubicBezTo>
                    <a:cubicBezTo>
                      <a:pt x="25545" y="785"/>
                      <a:pt x="25730" y="600"/>
                      <a:pt x="25730" y="429"/>
                    </a:cubicBezTo>
                    <a:cubicBezTo>
                      <a:pt x="25730" y="186"/>
                      <a:pt x="25545" y="1"/>
                      <a:pt x="25374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6" name="Google Shape;736;p28"/>
              <p:cNvSpPr/>
              <p:nvPr/>
            </p:nvSpPr>
            <p:spPr>
              <a:xfrm rot="-5400000">
                <a:off x="4328765" y="3810699"/>
                <a:ext cx="958554" cy="31057"/>
              </a:xfrm>
              <a:custGeom>
                <a:avLst/>
                <a:gdLst/>
                <a:ahLst/>
                <a:cxnLst/>
                <a:rect l="l" t="t" r="r" b="b"/>
                <a:pathLst>
                  <a:path w="22037" h="714" extrusionOk="0">
                    <a:moveTo>
                      <a:pt x="21623" y="1"/>
                    </a:moveTo>
                    <a:cubicBezTo>
                      <a:pt x="21508" y="1"/>
                      <a:pt x="21323" y="58"/>
                      <a:pt x="21266" y="243"/>
                    </a:cubicBezTo>
                    <a:lnTo>
                      <a:pt x="0" y="243"/>
                    </a:lnTo>
                    <a:lnTo>
                      <a:pt x="0" y="486"/>
                    </a:lnTo>
                    <a:lnTo>
                      <a:pt x="21266" y="486"/>
                    </a:lnTo>
                    <a:cubicBezTo>
                      <a:pt x="21323" y="657"/>
                      <a:pt x="21508" y="714"/>
                      <a:pt x="21623" y="714"/>
                    </a:cubicBezTo>
                    <a:cubicBezTo>
                      <a:pt x="21865" y="714"/>
                      <a:pt x="22036" y="600"/>
                      <a:pt x="22036" y="357"/>
                    </a:cubicBezTo>
                    <a:cubicBezTo>
                      <a:pt x="22036" y="129"/>
                      <a:pt x="21865" y="1"/>
                      <a:pt x="21623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37" name="Google Shape;737;p28"/>
            <p:cNvGrpSpPr/>
            <p:nvPr/>
          </p:nvGrpSpPr>
          <p:grpSpPr>
            <a:xfrm rot="5400000">
              <a:off x="893185" y="2543561"/>
              <a:ext cx="659052" cy="2445426"/>
              <a:chOff x="4128096" y="2589445"/>
              <a:chExt cx="465334" cy="1726630"/>
            </a:xfrm>
          </p:grpSpPr>
          <p:sp>
            <p:nvSpPr>
              <p:cNvPr id="738" name="Google Shape;738;p28"/>
              <p:cNvSpPr/>
              <p:nvPr/>
            </p:nvSpPr>
            <p:spPr>
              <a:xfrm rot="-5400000">
                <a:off x="4350516" y="3592343"/>
                <a:ext cx="447328" cy="38495"/>
              </a:xfrm>
              <a:custGeom>
                <a:avLst/>
                <a:gdLst/>
                <a:ahLst/>
                <a:cxnLst/>
                <a:rect l="l" t="t" r="r" b="b"/>
                <a:pathLst>
                  <a:path w="10284" h="885" extrusionOk="0">
                    <a:moveTo>
                      <a:pt x="9927" y="0"/>
                    </a:moveTo>
                    <a:cubicBezTo>
                      <a:pt x="9742" y="0"/>
                      <a:pt x="9628" y="114"/>
                      <a:pt x="9571" y="242"/>
                    </a:cubicBezTo>
                    <a:lnTo>
                      <a:pt x="0" y="242"/>
                    </a:lnTo>
                    <a:lnTo>
                      <a:pt x="0" y="884"/>
                    </a:lnTo>
                    <a:lnTo>
                      <a:pt x="243" y="884"/>
                    </a:lnTo>
                    <a:lnTo>
                      <a:pt x="243" y="471"/>
                    </a:lnTo>
                    <a:lnTo>
                      <a:pt x="9571" y="471"/>
                    </a:lnTo>
                    <a:cubicBezTo>
                      <a:pt x="9628" y="656"/>
                      <a:pt x="9742" y="770"/>
                      <a:pt x="9927" y="770"/>
                    </a:cubicBezTo>
                    <a:cubicBezTo>
                      <a:pt x="10155" y="770"/>
                      <a:pt x="10284" y="599"/>
                      <a:pt x="10284" y="357"/>
                    </a:cubicBezTo>
                    <a:cubicBezTo>
                      <a:pt x="10284" y="171"/>
                      <a:pt x="10155" y="0"/>
                      <a:pt x="9927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9" name="Google Shape;739;p28"/>
              <p:cNvSpPr/>
              <p:nvPr/>
            </p:nvSpPr>
            <p:spPr>
              <a:xfrm rot="-5400000">
                <a:off x="4258650" y="2857151"/>
                <a:ext cx="602484" cy="67073"/>
              </a:xfrm>
              <a:custGeom>
                <a:avLst/>
                <a:gdLst/>
                <a:ahLst/>
                <a:cxnLst/>
                <a:rect l="l" t="t" r="r" b="b"/>
                <a:pathLst>
                  <a:path w="13851" h="1542" extrusionOk="0">
                    <a:moveTo>
                      <a:pt x="13494" y="1"/>
                    </a:moveTo>
                    <a:cubicBezTo>
                      <a:pt x="13322" y="1"/>
                      <a:pt x="13137" y="58"/>
                      <a:pt x="13137" y="243"/>
                    </a:cubicBezTo>
                    <a:lnTo>
                      <a:pt x="1" y="243"/>
                    </a:lnTo>
                    <a:lnTo>
                      <a:pt x="1" y="1541"/>
                    </a:lnTo>
                    <a:lnTo>
                      <a:pt x="243" y="1541"/>
                    </a:lnTo>
                    <a:lnTo>
                      <a:pt x="243" y="472"/>
                    </a:lnTo>
                    <a:lnTo>
                      <a:pt x="13137" y="472"/>
                    </a:lnTo>
                    <a:cubicBezTo>
                      <a:pt x="13137" y="600"/>
                      <a:pt x="13322" y="714"/>
                      <a:pt x="13494" y="714"/>
                    </a:cubicBezTo>
                    <a:cubicBezTo>
                      <a:pt x="13679" y="714"/>
                      <a:pt x="13850" y="543"/>
                      <a:pt x="13850" y="357"/>
                    </a:cubicBezTo>
                    <a:cubicBezTo>
                      <a:pt x="13850" y="115"/>
                      <a:pt x="13679" y="1"/>
                      <a:pt x="13494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0" name="Google Shape;740;p28"/>
              <p:cNvSpPr/>
              <p:nvPr/>
            </p:nvSpPr>
            <p:spPr>
              <a:xfrm rot="-5400000">
                <a:off x="4342753" y="2990231"/>
                <a:ext cx="395827" cy="105525"/>
              </a:xfrm>
              <a:custGeom>
                <a:avLst/>
                <a:gdLst/>
                <a:ahLst/>
                <a:cxnLst/>
                <a:rect l="l" t="t" r="r" b="b"/>
                <a:pathLst>
                  <a:path w="9100" h="2426" extrusionOk="0">
                    <a:moveTo>
                      <a:pt x="8686" y="1"/>
                    </a:moveTo>
                    <a:cubicBezTo>
                      <a:pt x="8558" y="1"/>
                      <a:pt x="8387" y="115"/>
                      <a:pt x="8330" y="229"/>
                    </a:cubicBezTo>
                    <a:lnTo>
                      <a:pt x="0" y="229"/>
                    </a:lnTo>
                    <a:lnTo>
                      <a:pt x="0" y="2425"/>
                    </a:lnTo>
                    <a:lnTo>
                      <a:pt x="243" y="2425"/>
                    </a:lnTo>
                    <a:lnTo>
                      <a:pt x="243" y="471"/>
                    </a:lnTo>
                    <a:lnTo>
                      <a:pt x="8330" y="471"/>
                    </a:lnTo>
                    <a:cubicBezTo>
                      <a:pt x="8387" y="642"/>
                      <a:pt x="8558" y="771"/>
                      <a:pt x="8686" y="771"/>
                    </a:cubicBezTo>
                    <a:cubicBezTo>
                      <a:pt x="8914" y="771"/>
                      <a:pt x="9100" y="585"/>
                      <a:pt x="9100" y="357"/>
                    </a:cubicBezTo>
                    <a:cubicBezTo>
                      <a:pt x="9100" y="172"/>
                      <a:pt x="8914" y="1"/>
                      <a:pt x="8686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1" name="Google Shape;741;p28"/>
              <p:cNvSpPr/>
              <p:nvPr/>
            </p:nvSpPr>
            <p:spPr>
              <a:xfrm rot="-5400000">
                <a:off x="4236967" y="2935946"/>
                <a:ext cx="565859" cy="147065"/>
              </a:xfrm>
              <a:custGeom>
                <a:avLst/>
                <a:gdLst/>
                <a:ahLst/>
                <a:cxnLst/>
                <a:rect l="l" t="t" r="r" b="b"/>
                <a:pathLst>
                  <a:path w="13009" h="3381" extrusionOk="0">
                    <a:moveTo>
                      <a:pt x="12594" y="0"/>
                    </a:moveTo>
                    <a:cubicBezTo>
                      <a:pt x="12480" y="0"/>
                      <a:pt x="12295" y="114"/>
                      <a:pt x="12238" y="242"/>
                    </a:cubicBezTo>
                    <a:lnTo>
                      <a:pt x="0" y="242"/>
                    </a:lnTo>
                    <a:lnTo>
                      <a:pt x="0" y="3380"/>
                    </a:lnTo>
                    <a:lnTo>
                      <a:pt x="243" y="3380"/>
                    </a:lnTo>
                    <a:lnTo>
                      <a:pt x="243" y="471"/>
                    </a:lnTo>
                    <a:lnTo>
                      <a:pt x="12238" y="471"/>
                    </a:lnTo>
                    <a:cubicBezTo>
                      <a:pt x="12295" y="656"/>
                      <a:pt x="12480" y="770"/>
                      <a:pt x="12594" y="770"/>
                    </a:cubicBezTo>
                    <a:cubicBezTo>
                      <a:pt x="12837" y="770"/>
                      <a:pt x="13008" y="599"/>
                      <a:pt x="13008" y="357"/>
                    </a:cubicBezTo>
                    <a:cubicBezTo>
                      <a:pt x="13008" y="171"/>
                      <a:pt x="12837" y="0"/>
                      <a:pt x="1259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2" name="Google Shape;742;p28"/>
              <p:cNvSpPr/>
              <p:nvPr/>
            </p:nvSpPr>
            <p:spPr>
              <a:xfrm rot="-5400000">
                <a:off x="4284728" y="3027769"/>
                <a:ext cx="421317" cy="196087"/>
              </a:xfrm>
              <a:custGeom>
                <a:avLst/>
                <a:gdLst/>
                <a:ahLst/>
                <a:cxnLst/>
                <a:rect l="l" t="t" r="r" b="b"/>
                <a:pathLst>
                  <a:path w="9686" h="4508" extrusionOk="0">
                    <a:moveTo>
                      <a:pt x="9329" y="0"/>
                    </a:moveTo>
                    <a:cubicBezTo>
                      <a:pt x="9157" y="0"/>
                      <a:pt x="8972" y="114"/>
                      <a:pt x="8972" y="300"/>
                    </a:cubicBezTo>
                    <a:lnTo>
                      <a:pt x="1" y="300"/>
                    </a:lnTo>
                    <a:lnTo>
                      <a:pt x="1" y="4507"/>
                    </a:lnTo>
                    <a:lnTo>
                      <a:pt x="243" y="4507"/>
                    </a:lnTo>
                    <a:lnTo>
                      <a:pt x="243" y="528"/>
                    </a:lnTo>
                    <a:lnTo>
                      <a:pt x="8972" y="528"/>
                    </a:lnTo>
                    <a:cubicBezTo>
                      <a:pt x="8972" y="656"/>
                      <a:pt x="9157" y="770"/>
                      <a:pt x="9329" y="770"/>
                    </a:cubicBezTo>
                    <a:cubicBezTo>
                      <a:pt x="9514" y="770"/>
                      <a:pt x="9685" y="585"/>
                      <a:pt x="9685" y="414"/>
                    </a:cubicBezTo>
                    <a:cubicBezTo>
                      <a:pt x="9685" y="171"/>
                      <a:pt x="9514" y="0"/>
                      <a:pt x="932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3" name="Google Shape;743;p28"/>
              <p:cNvSpPr/>
              <p:nvPr/>
            </p:nvSpPr>
            <p:spPr>
              <a:xfrm rot="-5400000">
                <a:off x="3936988" y="3222875"/>
                <a:ext cx="1067777" cy="245108"/>
              </a:xfrm>
              <a:custGeom>
                <a:avLst/>
                <a:gdLst/>
                <a:ahLst/>
                <a:cxnLst/>
                <a:rect l="l" t="t" r="r" b="b"/>
                <a:pathLst>
                  <a:path w="24548" h="5635" extrusionOk="0">
                    <a:moveTo>
                      <a:pt x="24190" y="0"/>
                    </a:moveTo>
                    <a:cubicBezTo>
                      <a:pt x="24005" y="0"/>
                      <a:pt x="23834" y="115"/>
                      <a:pt x="23834" y="229"/>
                    </a:cubicBezTo>
                    <a:lnTo>
                      <a:pt x="11525" y="229"/>
                    </a:lnTo>
                    <a:lnTo>
                      <a:pt x="11525" y="4151"/>
                    </a:lnTo>
                    <a:lnTo>
                      <a:pt x="1" y="4151"/>
                    </a:lnTo>
                    <a:lnTo>
                      <a:pt x="1" y="5634"/>
                    </a:lnTo>
                    <a:lnTo>
                      <a:pt x="243" y="5634"/>
                    </a:lnTo>
                    <a:lnTo>
                      <a:pt x="243" y="4393"/>
                    </a:lnTo>
                    <a:lnTo>
                      <a:pt x="11768" y="4393"/>
                    </a:lnTo>
                    <a:lnTo>
                      <a:pt x="11768" y="471"/>
                    </a:lnTo>
                    <a:lnTo>
                      <a:pt x="23834" y="471"/>
                    </a:lnTo>
                    <a:cubicBezTo>
                      <a:pt x="23834" y="642"/>
                      <a:pt x="24005" y="771"/>
                      <a:pt x="24190" y="771"/>
                    </a:cubicBezTo>
                    <a:cubicBezTo>
                      <a:pt x="24362" y="771"/>
                      <a:pt x="24547" y="585"/>
                      <a:pt x="24547" y="357"/>
                    </a:cubicBezTo>
                    <a:cubicBezTo>
                      <a:pt x="24547" y="172"/>
                      <a:pt x="24362" y="0"/>
                      <a:pt x="2419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4" name="Google Shape;744;p28"/>
              <p:cNvSpPr/>
              <p:nvPr/>
            </p:nvSpPr>
            <p:spPr>
              <a:xfrm rot="-5400000">
                <a:off x="3583049" y="3406216"/>
                <a:ext cx="1613105" cy="206613"/>
              </a:xfrm>
              <a:custGeom>
                <a:avLst/>
                <a:gdLst/>
                <a:ahLst/>
                <a:cxnLst/>
                <a:rect l="l" t="t" r="r" b="b"/>
                <a:pathLst>
                  <a:path w="37085" h="4750" extrusionOk="0">
                    <a:moveTo>
                      <a:pt x="36670" y="0"/>
                    </a:moveTo>
                    <a:cubicBezTo>
                      <a:pt x="36542" y="0"/>
                      <a:pt x="36371" y="114"/>
                      <a:pt x="36314" y="228"/>
                    </a:cubicBezTo>
                    <a:lnTo>
                      <a:pt x="20325" y="228"/>
                    </a:lnTo>
                    <a:lnTo>
                      <a:pt x="20325" y="4507"/>
                    </a:lnTo>
                    <a:lnTo>
                      <a:pt x="1" y="4507"/>
                    </a:lnTo>
                    <a:lnTo>
                      <a:pt x="1" y="4750"/>
                    </a:lnTo>
                    <a:lnTo>
                      <a:pt x="20568" y="4750"/>
                    </a:lnTo>
                    <a:lnTo>
                      <a:pt x="20568" y="471"/>
                    </a:lnTo>
                    <a:lnTo>
                      <a:pt x="36314" y="471"/>
                    </a:lnTo>
                    <a:cubicBezTo>
                      <a:pt x="36371" y="642"/>
                      <a:pt x="36542" y="713"/>
                      <a:pt x="36670" y="713"/>
                    </a:cubicBezTo>
                    <a:cubicBezTo>
                      <a:pt x="36899" y="713"/>
                      <a:pt x="37084" y="585"/>
                      <a:pt x="37084" y="357"/>
                    </a:cubicBezTo>
                    <a:cubicBezTo>
                      <a:pt x="37084" y="171"/>
                      <a:pt x="36899" y="0"/>
                      <a:pt x="3667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5" name="Google Shape;745;p28"/>
              <p:cNvSpPr/>
              <p:nvPr/>
            </p:nvSpPr>
            <p:spPr>
              <a:xfrm rot="-5400000">
                <a:off x="3683572" y="3550758"/>
                <a:ext cx="1318409" cy="212224"/>
              </a:xfrm>
              <a:custGeom>
                <a:avLst/>
                <a:gdLst/>
                <a:ahLst/>
                <a:cxnLst/>
                <a:rect l="l" t="t" r="r" b="b"/>
                <a:pathLst>
                  <a:path w="30310" h="4879" extrusionOk="0">
                    <a:moveTo>
                      <a:pt x="29896" y="0"/>
                    </a:moveTo>
                    <a:cubicBezTo>
                      <a:pt x="29767" y="0"/>
                      <a:pt x="29596" y="71"/>
                      <a:pt x="29539" y="243"/>
                    </a:cubicBezTo>
                    <a:lnTo>
                      <a:pt x="18956" y="243"/>
                    </a:lnTo>
                    <a:lnTo>
                      <a:pt x="18956" y="4636"/>
                    </a:lnTo>
                    <a:lnTo>
                      <a:pt x="1" y="4636"/>
                    </a:lnTo>
                    <a:lnTo>
                      <a:pt x="1" y="4878"/>
                    </a:lnTo>
                    <a:lnTo>
                      <a:pt x="19198" y="4878"/>
                    </a:lnTo>
                    <a:lnTo>
                      <a:pt x="19198" y="485"/>
                    </a:lnTo>
                    <a:lnTo>
                      <a:pt x="29539" y="485"/>
                    </a:lnTo>
                    <a:cubicBezTo>
                      <a:pt x="29596" y="599"/>
                      <a:pt x="29767" y="713"/>
                      <a:pt x="29896" y="713"/>
                    </a:cubicBezTo>
                    <a:cubicBezTo>
                      <a:pt x="30124" y="713"/>
                      <a:pt x="30309" y="542"/>
                      <a:pt x="30309" y="357"/>
                    </a:cubicBezTo>
                    <a:cubicBezTo>
                      <a:pt x="30309" y="129"/>
                      <a:pt x="30124" y="0"/>
                      <a:pt x="29896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6" name="Google Shape;746;p28"/>
              <p:cNvSpPr/>
              <p:nvPr/>
            </p:nvSpPr>
            <p:spPr>
              <a:xfrm rot="-5400000">
                <a:off x="3890469" y="3910287"/>
                <a:ext cx="679996" cy="131580"/>
              </a:xfrm>
              <a:custGeom>
                <a:avLst/>
                <a:gdLst/>
                <a:ahLst/>
                <a:cxnLst/>
                <a:rect l="l" t="t" r="r" b="b"/>
                <a:pathLst>
                  <a:path w="15633" h="3025" extrusionOk="0">
                    <a:moveTo>
                      <a:pt x="15219" y="1"/>
                    </a:moveTo>
                    <a:cubicBezTo>
                      <a:pt x="15034" y="1"/>
                      <a:pt x="14863" y="115"/>
                      <a:pt x="14863" y="357"/>
                    </a:cubicBezTo>
                    <a:cubicBezTo>
                      <a:pt x="14863" y="528"/>
                      <a:pt x="14977" y="714"/>
                      <a:pt x="15219" y="714"/>
                    </a:cubicBezTo>
                    <a:lnTo>
                      <a:pt x="15219" y="2796"/>
                    </a:lnTo>
                    <a:lnTo>
                      <a:pt x="1" y="2796"/>
                    </a:lnTo>
                    <a:lnTo>
                      <a:pt x="1" y="3024"/>
                    </a:lnTo>
                    <a:lnTo>
                      <a:pt x="15447" y="3024"/>
                    </a:lnTo>
                    <a:lnTo>
                      <a:pt x="15447" y="657"/>
                    </a:lnTo>
                    <a:cubicBezTo>
                      <a:pt x="15504" y="585"/>
                      <a:pt x="15633" y="471"/>
                      <a:pt x="15633" y="357"/>
                    </a:cubicBezTo>
                    <a:cubicBezTo>
                      <a:pt x="15633" y="115"/>
                      <a:pt x="15447" y="1"/>
                      <a:pt x="1521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7" name="Google Shape;747;p28"/>
              <p:cNvSpPr/>
              <p:nvPr/>
            </p:nvSpPr>
            <p:spPr>
              <a:xfrm rot="-5400000">
                <a:off x="3593294" y="3509501"/>
                <a:ext cx="1400924" cy="212224"/>
              </a:xfrm>
              <a:custGeom>
                <a:avLst/>
                <a:gdLst/>
                <a:ahLst/>
                <a:cxnLst/>
                <a:rect l="l" t="t" r="r" b="b"/>
                <a:pathLst>
                  <a:path w="32207" h="4879" extrusionOk="0">
                    <a:moveTo>
                      <a:pt x="31850" y="0"/>
                    </a:moveTo>
                    <a:cubicBezTo>
                      <a:pt x="31678" y="0"/>
                      <a:pt x="31493" y="57"/>
                      <a:pt x="31493" y="243"/>
                    </a:cubicBezTo>
                    <a:lnTo>
                      <a:pt x="17715" y="243"/>
                    </a:lnTo>
                    <a:lnTo>
                      <a:pt x="17715" y="4636"/>
                    </a:lnTo>
                    <a:lnTo>
                      <a:pt x="1" y="4636"/>
                    </a:lnTo>
                    <a:lnTo>
                      <a:pt x="1" y="4878"/>
                    </a:lnTo>
                    <a:lnTo>
                      <a:pt x="17943" y="4878"/>
                    </a:lnTo>
                    <a:lnTo>
                      <a:pt x="17943" y="485"/>
                    </a:lnTo>
                    <a:lnTo>
                      <a:pt x="31493" y="485"/>
                    </a:lnTo>
                    <a:cubicBezTo>
                      <a:pt x="31493" y="599"/>
                      <a:pt x="31678" y="714"/>
                      <a:pt x="31850" y="714"/>
                    </a:cubicBezTo>
                    <a:cubicBezTo>
                      <a:pt x="32035" y="714"/>
                      <a:pt x="32206" y="542"/>
                      <a:pt x="32206" y="357"/>
                    </a:cubicBezTo>
                    <a:cubicBezTo>
                      <a:pt x="32206" y="129"/>
                      <a:pt x="32035" y="0"/>
                      <a:pt x="3185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8" name="Google Shape;748;p28"/>
              <p:cNvSpPr/>
              <p:nvPr/>
            </p:nvSpPr>
            <p:spPr>
              <a:xfrm rot="-5400000">
                <a:off x="3468913" y="3442188"/>
                <a:ext cx="1533069" cy="214704"/>
              </a:xfrm>
              <a:custGeom>
                <a:avLst/>
                <a:gdLst/>
                <a:ahLst/>
                <a:cxnLst/>
                <a:rect l="l" t="t" r="r" b="b"/>
                <a:pathLst>
                  <a:path w="35245" h="4936" extrusionOk="0">
                    <a:moveTo>
                      <a:pt x="34831" y="0"/>
                    </a:moveTo>
                    <a:cubicBezTo>
                      <a:pt x="34702" y="0"/>
                      <a:pt x="34531" y="71"/>
                      <a:pt x="34474" y="243"/>
                    </a:cubicBezTo>
                    <a:lnTo>
                      <a:pt x="16403" y="243"/>
                    </a:lnTo>
                    <a:lnTo>
                      <a:pt x="16403" y="4707"/>
                    </a:lnTo>
                    <a:lnTo>
                      <a:pt x="1" y="4707"/>
                    </a:lnTo>
                    <a:lnTo>
                      <a:pt x="1" y="4935"/>
                    </a:lnTo>
                    <a:lnTo>
                      <a:pt x="16645" y="4935"/>
                    </a:lnTo>
                    <a:lnTo>
                      <a:pt x="16645" y="485"/>
                    </a:lnTo>
                    <a:lnTo>
                      <a:pt x="34474" y="485"/>
                    </a:lnTo>
                    <a:cubicBezTo>
                      <a:pt x="34531" y="599"/>
                      <a:pt x="34702" y="713"/>
                      <a:pt x="34831" y="713"/>
                    </a:cubicBezTo>
                    <a:cubicBezTo>
                      <a:pt x="35059" y="713"/>
                      <a:pt x="35244" y="542"/>
                      <a:pt x="35244" y="357"/>
                    </a:cubicBezTo>
                    <a:cubicBezTo>
                      <a:pt x="35244" y="129"/>
                      <a:pt x="35059" y="0"/>
                      <a:pt x="34831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p31"/>
          <p:cNvSpPr/>
          <p:nvPr/>
        </p:nvSpPr>
        <p:spPr>
          <a:xfrm>
            <a:off x="219475" y="181100"/>
            <a:ext cx="8705100" cy="4781100"/>
          </a:xfrm>
          <a:prstGeom prst="roundRect">
            <a:avLst>
              <a:gd name="adj" fmla="val 5732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83" name="Google Shape;783;p31"/>
          <p:cNvGrpSpPr/>
          <p:nvPr/>
        </p:nvGrpSpPr>
        <p:grpSpPr>
          <a:xfrm rot="5400000">
            <a:off x="1013603" y="2942924"/>
            <a:ext cx="894897" cy="2922106"/>
            <a:chOff x="6961407" y="2871131"/>
            <a:chExt cx="439278" cy="1434374"/>
          </a:xfrm>
        </p:grpSpPr>
        <p:sp>
          <p:nvSpPr>
            <p:cNvPr id="784" name="Google Shape;784;p31"/>
            <p:cNvSpPr/>
            <p:nvPr/>
          </p:nvSpPr>
          <p:spPr>
            <a:xfrm rot="-5400000">
              <a:off x="6647504" y="3552324"/>
              <a:ext cx="1374825" cy="131536"/>
            </a:xfrm>
            <a:custGeom>
              <a:avLst/>
              <a:gdLst/>
              <a:ahLst/>
              <a:cxnLst/>
              <a:rect l="l" t="t" r="r" b="b"/>
              <a:pathLst>
                <a:path w="31607" h="3024" extrusionOk="0">
                  <a:moveTo>
                    <a:pt x="31193" y="0"/>
                  </a:moveTo>
                  <a:cubicBezTo>
                    <a:pt x="31079" y="0"/>
                    <a:pt x="30893" y="114"/>
                    <a:pt x="30836" y="300"/>
                  </a:cubicBezTo>
                  <a:lnTo>
                    <a:pt x="17287" y="300"/>
                  </a:lnTo>
                  <a:lnTo>
                    <a:pt x="17287" y="2796"/>
                  </a:lnTo>
                  <a:lnTo>
                    <a:pt x="0" y="2796"/>
                  </a:lnTo>
                  <a:lnTo>
                    <a:pt x="0" y="3024"/>
                  </a:lnTo>
                  <a:lnTo>
                    <a:pt x="17529" y="3024"/>
                  </a:lnTo>
                  <a:lnTo>
                    <a:pt x="17529" y="528"/>
                  </a:lnTo>
                  <a:lnTo>
                    <a:pt x="30836" y="528"/>
                  </a:lnTo>
                  <a:cubicBezTo>
                    <a:pt x="30893" y="656"/>
                    <a:pt x="31079" y="770"/>
                    <a:pt x="31193" y="770"/>
                  </a:cubicBezTo>
                  <a:cubicBezTo>
                    <a:pt x="31435" y="770"/>
                    <a:pt x="31607" y="599"/>
                    <a:pt x="31607" y="414"/>
                  </a:cubicBezTo>
                  <a:cubicBezTo>
                    <a:pt x="31607" y="171"/>
                    <a:pt x="31435" y="0"/>
                    <a:pt x="31193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1"/>
            <p:cNvSpPr/>
            <p:nvPr/>
          </p:nvSpPr>
          <p:spPr>
            <a:xfrm rot="-5400000">
              <a:off x="6677278" y="3618071"/>
              <a:ext cx="1230283" cy="144586"/>
            </a:xfrm>
            <a:custGeom>
              <a:avLst/>
              <a:gdLst/>
              <a:ahLst/>
              <a:cxnLst/>
              <a:rect l="l" t="t" r="r" b="b"/>
              <a:pathLst>
                <a:path w="28284" h="3324" extrusionOk="0">
                  <a:moveTo>
                    <a:pt x="27870" y="0"/>
                  </a:moveTo>
                  <a:cubicBezTo>
                    <a:pt x="27741" y="0"/>
                    <a:pt x="27570" y="114"/>
                    <a:pt x="27513" y="228"/>
                  </a:cubicBezTo>
                  <a:lnTo>
                    <a:pt x="16103" y="228"/>
                  </a:lnTo>
                  <a:lnTo>
                    <a:pt x="16103" y="3081"/>
                  </a:lnTo>
                  <a:lnTo>
                    <a:pt x="0" y="3081"/>
                  </a:lnTo>
                  <a:lnTo>
                    <a:pt x="0" y="3324"/>
                  </a:lnTo>
                  <a:lnTo>
                    <a:pt x="16331" y="3324"/>
                  </a:lnTo>
                  <a:lnTo>
                    <a:pt x="16331" y="471"/>
                  </a:lnTo>
                  <a:lnTo>
                    <a:pt x="27513" y="471"/>
                  </a:lnTo>
                  <a:cubicBezTo>
                    <a:pt x="27570" y="656"/>
                    <a:pt x="27741" y="770"/>
                    <a:pt x="27870" y="770"/>
                  </a:cubicBezTo>
                  <a:cubicBezTo>
                    <a:pt x="28098" y="770"/>
                    <a:pt x="28283" y="585"/>
                    <a:pt x="28283" y="357"/>
                  </a:cubicBezTo>
                  <a:cubicBezTo>
                    <a:pt x="28283" y="171"/>
                    <a:pt x="28098" y="0"/>
                    <a:pt x="2787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31"/>
            <p:cNvSpPr/>
            <p:nvPr/>
          </p:nvSpPr>
          <p:spPr>
            <a:xfrm rot="-5400000">
              <a:off x="6529931" y="3512306"/>
              <a:ext cx="1434374" cy="152024"/>
            </a:xfrm>
            <a:custGeom>
              <a:avLst/>
              <a:gdLst/>
              <a:ahLst/>
              <a:cxnLst/>
              <a:rect l="l" t="t" r="r" b="b"/>
              <a:pathLst>
                <a:path w="32976" h="3495" extrusionOk="0">
                  <a:moveTo>
                    <a:pt x="32562" y="1"/>
                  </a:moveTo>
                  <a:cubicBezTo>
                    <a:pt x="32448" y="1"/>
                    <a:pt x="32263" y="115"/>
                    <a:pt x="32206" y="286"/>
                  </a:cubicBezTo>
                  <a:lnTo>
                    <a:pt x="14976" y="286"/>
                  </a:lnTo>
                  <a:lnTo>
                    <a:pt x="14976" y="3267"/>
                  </a:lnTo>
                  <a:lnTo>
                    <a:pt x="0" y="3267"/>
                  </a:lnTo>
                  <a:lnTo>
                    <a:pt x="0" y="3495"/>
                  </a:lnTo>
                  <a:lnTo>
                    <a:pt x="15204" y="3495"/>
                  </a:lnTo>
                  <a:lnTo>
                    <a:pt x="15204" y="528"/>
                  </a:lnTo>
                  <a:lnTo>
                    <a:pt x="32206" y="528"/>
                  </a:lnTo>
                  <a:cubicBezTo>
                    <a:pt x="32263" y="642"/>
                    <a:pt x="32448" y="771"/>
                    <a:pt x="32562" y="771"/>
                  </a:cubicBezTo>
                  <a:cubicBezTo>
                    <a:pt x="32805" y="771"/>
                    <a:pt x="32976" y="585"/>
                    <a:pt x="32976" y="414"/>
                  </a:cubicBezTo>
                  <a:cubicBezTo>
                    <a:pt x="32976" y="172"/>
                    <a:pt x="32805" y="1"/>
                    <a:pt x="32562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31"/>
            <p:cNvSpPr/>
            <p:nvPr/>
          </p:nvSpPr>
          <p:spPr>
            <a:xfrm rot="-5400000">
              <a:off x="6645331" y="3671116"/>
              <a:ext cx="1098138" cy="170641"/>
            </a:xfrm>
            <a:custGeom>
              <a:avLst/>
              <a:gdLst/>
              <a:ahLst/>
              <a:cxnLst/>
              <a:rect l="l" t="t" r="r" b="b"/>
              <a:pathLst>
                <a:path w="25246" h="3923" extrusionOk="0">
                  <a:moveTo>
                    <a:pt x="24832" y="0"/>
                  </a:moveTo>
                  <a:cubicBezTo>
                    <a:pt x="24718" y="0"/>
                    <a:pt x="24532" y="114"/>
                    <a:pt x="24475" y="285"/>
                  </a:cubicBezTo>
                  <a:lnTo>
                    <a:pt x="13835" y="285"/>
                  </a:lnTo>
                  <a:lnTo>
                    <a:pt x="13835" y="3680"/>
                  </a:lnTo>
                  <a:lnTo>
                    <a:pt x="0" y="3680"/>
                  </a:lnTo>
                  <a:lnTo>
                    <a:pt x="0" y="3923"/>
                  </a:lnTo>
                  <a:lnTo>
                    <a:pt x="14078" y="3923"/>
                  </a:lnTo>
                  <a:lnTo>
                    <a:pt x="14078" y="528"/>
                  </a:lnTo>
                  <a:lnTo>
                    <a:pt x="24475" y="528"/>
                  </a:lnTo>
                  <a:cubicBezTo>
                    <a:pt x="24532" y="642"/>
                    <a:pt x="24718" y="770"/>
                    <a:pt x="24832" y="770"/>
                  </a:cubicBezTo>
                  <a:cubicBezTo>
                    <a:pt x="25074" y="770"/>
                    <a:pt x="25245" y="585"/>
                    <a:pt x="25245" y="414"/>
                  </a:cubicBezTo>
                  <a:cubicBezTo>
                    <a:pt x="25245" y="171"/>
                    <a:pt x="25074" y="0"/>
                    <a:pt x="24832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31"/>
            <p:cNvSpPr/>
            <p:nvPr/>
          </p:nvSpPr>
          <p:spPr>
            <a:xfrm rot="-5400000">
              <a:off x="6506661" y="3582076"/>
              <a:ext cx="1284264" cy="162594"/>
            </a:xfrm>
            <a:custGeom>
              <a:avLst/>
              <a:gdLst/>
              <a:ahLst/>
              <a:cxnLst/>
              <a:rect l="l" t="t" r="r" b="b"/>
              <a:pathLst>
                <a:path w="29525" h="3738" extrusionOk="0">
                  <a:moveTo>
                    <a:pt x="29111" y="1"/>
                  </a:moveTo>
                  <a:cubicBezTo>
                    <a:pt x="28996" y="1"/>
                    <a:pt x="28811" y="115"/>
                    <a:pt x="28754" y="300"/>
                  </a:cubicBezTo>
                  <a:lnTo>
                    <a:pt x="12708" y="300"/>
                  </a:lnTo>
                  <a:lnTo>
                    <a:pt x="12708" y="3509"/>
                  </a:lnTo>
                  <a:lnTo>
                    <a:pt x="0" y="3509"/>
                  </a:lnTo>
                  <a:lnTo>
                    <a:pt x="0" y="3737"/>
                  </a:lnTo>
                  <a:lnTo>
                    <a:pt x="12951" y="3737"/>
                  </a:lnTo>
                  <a:lnTo>
                    <a:pt x="12951" y="528"/>
                  </a:lnTo>
                  <a:lnTo>
                    <a:pt x="28754" y="528"/>
                  </a:lnTo>
                  <a:cubicBezTo>
                    <a:pt x="28811" y="657"/>
                    <a:pt x="28996" y="771"/>
                    <a:pt x="29111" y="771"/>
                  </a:cubicBezTo>
                  <a:cubicBezTo>
                    <a:pt x="29353" y="771"/>
                    <a:pt x="29524" y="600"/>
                    <a:pt x="29524" y="414"/>
                  </a:cubicBezTo>
                  <a:cubicBezTo>
                    <a:pt x="29524" y="172"/>
                    <a:pt x="29353" y="1"/>
                    <a:pt x="29111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31"/>
            <p:cNvSpPr/>
            <p:nvPr/>
          </p:nvSpPr>
          <p:spPr>
            <a:xfrm rot="-5400000">
              <a:off x="6617711" y="3742147"/>
              <a:ext cx="953596" cy="173120"/>
            </a:xfrm>
            <a:custGeom>
              <a:avLst/>
              <a:gdLst/>
              <a:ahLst/>
              <a:cxnLst/>
              <a:rect l="l" t="t" r="r" b="b"/>
              <a:pathLst>
                <a:path w="21923" h="3980" extrusionOk="0">
                  <a:moveTo>
                    <a:pt x="21566" y="0"/>
                  </a:moveTo>
                  <a:cubicBezTo>
                    <a:pt x="21394" y="0"/>
                    <a:pt x="21209" y="114"/>
                    <a:pt x="21209" y="300"/>
                  </a:cubicBezTo>
                  <a:lnTo>
                    <a:pt x="11168" y="300"/>
                  </a:lnTo>
                  <a:lnTo>
                    <a:pt x="11168" y="3752"/>
                  </a:lnTo>
                  <a:lnTo>
                    <a:pt x="0" y="3752"/>
                  </a:lnTo>
                  <a:lnTo>
                    <a:pt x="0" y="3980"/>
                  </a:lnTo>
                  <a:lnTo>
                    <a:pt x="11410" y="3980"/>
                  </a:lnTo>
                  <a:lnTo>
                    <a:pt x="11410" y="542"/>
                  </a:lnTo>
                  <a:lnTo>
                    <a:pt x="21209" y="542"/>
                  </a:lnTo>
                  <a:cubicBezTo>
                    <a:pt x="21209" y="656"/>
                    <a:pt x="21394" y="771"/>
                    <a:pt x="21566" y="771"/>
                  </a:cubicBezTo>
                  <a:cubicBezTo>
                    <a:pt x="21751" y="771"/>
                    <a:pt x="21922" y="599"/>
                    <a:pt x="21922" y="414"/>
                  </a:cubicBezTo>
                  <a:cubicBezTo>
                    <a:pt x="21922" y="186"/>
                    <a:pt x="21751" y="0"/>
                    <a:pt x="2156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31"/>
            <p:cNvSpPr/>
            <p:nvPr/>
          </p:nvSpPr>
          <p:spPr>
            <a:xfrm rot="-5400000">
              <a:off x="6516884" y="3690342"/>
              <a:ext cx="1059686" cy="170641"/>
            </a:xfrm>
            <a:custGeom>
              <a:avLst/>
              <a:gdLst/>
              <a:ahLst/>
              <a:cxnLst/>
              <a:rect l="l" t="t" r="r" b="b"/>
              <a:pathLst>
                <a:path w="24362" h="3923" extrusionOk="0">
                  <a:moveTo>
                    <a:pt x="24004" y="1"/>
                  </a:moveTo>
                  <a:cubicBezTo>
                    <a:pt x="23819" y="1"/>
                    <a:pt x="23648" y="115"/>
                    <a:pt x="23648" y="300"/>
                  </a:cubicBezTo>
                  <a:lnTo>
                    <a:pt x="10098" y="300"/>
                  </a:lnTo>
                  <a:lnTo>
                    <a:pt x="10098" y="3680"/>
                  </a:lnTo>
                  <a:lnTo>
                    <a:pt x="0" y="3680"/>
                  </a:lnTo>
                  <a:lnTo>
                    <a:pt x="0" y="3923"/>
                  </a:lnTo>
                  <a:lnTo>
                    <a:pt x="10341" y="3923"/>
                  </a:lnTo>
                  <a:lnTo>
                    <a:pt x="10341" y="543"/>
                  </a:lnTo>
                  <a:lnTo>
                    <a:pt x="23648" y="543"/>
                  </a:lnTo>
                  <a:cubicBezTo>
                    <a:pt x="23648" y="657"/>
                    <a:pt x="23819" y="771"/>
                    <a:pt x="24004" y="771"/>
                  </a:cubicBezTo>
                  <a:cubicBezTo>
                    <a:pt x="24176" y="771"/>
                    <a:pt x="24361" y="600"/>
                    <a:pt x="24361" y="414"/>
                  </a:cubicBezTo>
                  <a:cubicBezTo>
                    <a:pt x="24361" y="186"/>
                    <a:pt x="24176" y="1"/>
                    <a:pt x="2400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1" name="Google Shape;791;p31"/>
          <p:cNvGrpSpPr/>
          <p:nvPr/>
        </p:nvGrpSpPr>
        <p:grpSpPr>
          <a:xfrm rot="-5400000">
            <a:off x="7956785" y="-950085"/>
            <a:ext cx="947978" cy="3517490"/>
            <a:chOff x="4128096" y="2589445"/>
            <a:chExt cx="465334" cy="1726630"/>
          </a:xfrm>
        </p:grpSpPr>
        <p:sp>
          <p:nvSpPr>
            <p:cNvPr id="792" name="Google Shape;792;p31"/>
            <p:cNvSpPr/>
            <p:nvPr/>
          </p:nvSpPr>
          <p:spPr>
            <a:xfrm rot="-5400000">
              <a:off x="4350516" y="3592343"/>
              <a:ext cx="447328" cy="38495"/>
            </a:xfrm>
            <a:custGeom>
              <a:avLst/>
              <a:gdLst/>
              <a:ahLst/>
              <a:cxnLst/>
              <a:rect l="l" t="t" r="r" b="b"/>
              <a:pathLst>
                <a:path w="10284" h="885" extrusionOk="0">
                  <a:moveTo>
                    <a:pt x="9927" y="0"/>
                  </a:moveTo>
                  <a:cubicBezTo>
                    <a:pt x="9742" y="0"/>
                    <a:pt x="9628" y="114"/>
                    <a:pt x="9571" y="242"/>
                  </a:cubicBezTo>
                  <a:lnTo>
                    <a:pt x="0" y="242"/>
                  </a:lnTo>
                  <a:lnTo>
                    <a:pt x="0" y="884"/>
                  </a:lnTo>
                  <a:lnTo>
                    <a:pt x="243" y="884"/>
                  </a:lnTo>
                  <a:lnTo>
                    <a:pt x="243" y="471"/>
                  </a:lnTo>
                  <a:lnTo>
                    <a:pt x="9571" y="471"/>
                  </a:lnTo>
                  <a:cubicBezTo>
                    <a:pt x="9628" y="656"/>
                    <a:pt x="9742" y="770"/>
                    <a:pt x="9927" y="770"/>
                  </a:cubicBezTo>
                  <a:cubicBezTo>
                    <a:pt x="10155" y="770"/>
                    <a:pt x="10284" y="599"/>
                    <a:pt x="10284" y="357"/>
                  </a:cubicBezTo>
                  <a:cubicBezTo>
                    <a:pt x="10284" y="171"/>
                    <a:pt x="10155" y="0"/>
                    <a:pt x="9927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31"/>
            <p:cNvSpPr/>
            <p:nvPr/>
          </p:nvSpPr>
          <p:spPr>
            <a:xfrm rot="-5400000">
              <a:off x="4258650" y="2857151"/>
              <a:ext cx="602484" cy="67073"/>
            </a:xfrm>
            <a:custGeom>
              <a:avLst/>
              <a:gdLst/>
              <a:ahLst/>
              <a:cxnLst/>
              <a:rect l="l" t="t" r="r" b="b"/>
              <a:pathLst>
                <a:path w="13851" h="1542" extrusionOk="0">
                  <a:moveTo>
                    <a:pt x="13494" y="1"/>
                  </a:moveTo>
                  <a:cubicBezTo>
                    <a:pt x="13322" y="1"/>
                    <a:pt x="13137" y="58"/>
                    <a:pt x="13137" y="243"/>
                  </a:cubicBezTo>
                  <a:lnTo>
                    <a:pt x="1" y="243"/>
                  </a:lnTo>
                  <a:lnTo>
                    <a:pt x="1" y="1541"/>
                  </a:lnTo>
                  <a:lnTo>
                    <a:pt x="243" y="1541"/>
                  </a:lnTo>
                  <a:lnTo>
                    <a:pt x="243" y="472"/>
                  </a:lnTo>
                  <a:lnTo>
                    <a:pt x="13137" y="472"/>
                  </a:lnTo>
                  <a:cubicBezTo>
                    <a:pt x="13137" y="600"/>
                    <a:pt x="13322" y="714"/>
                    <a:pt x="13494" y="714"/>
                  </a:cubicBezTo>
                  <a:cubicBezTo>
                    <a:pt x="13679" y="714"/>
                    <a:pt x="13850" y="543"/>
                    <a:pt x="13850" y="357"/>
                  </a:cubicBezTo>
                  <a:cubicBezTo>
                    <a:pt x="13850" y="115"/>
                    <a:pt x="13679" y="1"/>
                    <a:pt x="1349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31"/>
            <p:cNvSpPr/>
            <p:nvPr/>
          </p:nvSpPr>
          <p:spPr>
            <a:xfrm rot="-5400000">
              <a:off x="4342753" y="2990231"/>
              <a:ext cx="395827" cy="105525"/>
            </a:xfrm>
            <a:custGeom>
              <a:avLst/>
              <a:gdLst/>
              <a:ahLst/>
              <a:cxnLst/>
              <a:rect l="l" t="t" r="r" b="b"/>
              <a:pathLst>
                <a:path w="9100" h="2426" extrusionOk="0">
                  <a:moveTo>
                    <a:pt x="8686" y="1"/>
                  </a:moveTo>
                  <a:cubicBezTo>
                    <a:pt x="8558" y="1"/>
                    <a:pt x="8387" y="115"/>
                    <a:pt x="8330" y="229"/>
                  </a:cubicBezTo>
                  <a:lnTo>
                    <a:pt x="0" y="229"/>
                  </a:lnTo>
                  <a:lnTo>
                    <a:pt x="0" y="2425"/>
                  </a:lnTo>
                  <a:lnTo>
                    <a:pt x="243" y="2425"/>
                  </a:lnTo>
                  <a:lnTo>
                    <a:pt x="243" y="471"/>
                  </a:lnTo>
                  <a:lnTo>
                    <a:pt x="8330" y="471"/>
                  </a:lnTo>
                  <a:cubicBezTo>
                    <a:pt x="8387" y="642"/>
                    <a:pt x="8558" y="771"/>
                    <a:pt x="8686" y="771"/>
                  </a:cubicBezTo>
                  <a:cubicBezTo>
                    <a:pt x="8914" y="771"/>
                    <a:pt x="9100" y="585"/>
                    <a:pt x="9100" y="357"/>
                  </a:cubicBezTo>
                  <a:cubicBezTo>
                    <a:pt x="9100" y="172"/>
                    <a:pt x="8914" y="1"/>
                    <a:pt x="8686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31"/>
            <p:cNvSpPr/>
            <p:nvPr/>
          </p:nvSpPr>
          <p:spPr>
            <a:xfrm rot="-5400000">
              <a:off x="4236967" y="2935946"/>
              <a:ext cx="565859" cy="147065"/>
            </a:xfrm>
            <a:custGeom>
              <a:avLst/>
              <a:gdLst/>
              <a:ahLst/>
              <a:cxnLst/>
              <a:rect l="l" t="t" r="r" b="b"/>
              <a:pathLst>
                <a:path w="13009" h="3381" extrusionOk="0">
                  <a:moveTo>
                    <a:pt x="12594" y="0"/>
                  </a:moveTo>
                  <a:cubicBezTo>
                    <a:pt x="12480" y="0"/>
                    <a:pt x="12295" y="114"/>
                    <a:pt x="12238" y="242"/>
                  </a:cubicBezTo>
                  <a:lnTo>
                    <a:pt x="0" y="242"/>
                  </a:lnTo>
                  <a:lnTo>
                    <a:pt x="0" y="3380"/>
                  </a:lnTo>
                  <a:lnTo>
                    <a:pt x="243" y="3380"/>
                  </a:lnTo>
                  <a:lnTo>
                    <a:pt x="243" y="471"/>
                  </a:lnTo>
                  <a:lnTo>
                    <a:pt x="12238" y="471"/>
                  </a:lnTo>
                  <a:cubicBezTo>
                    <a:pt x="12295" y="656"/>
                    <a:pt x="12480" y="770"/>
                    <a:pt x="12594" y="770"/>
                  </a:cubicBezTo>
                  <a:cubicBezTo>
                    <a:pt x="12837" y="770"/>
                    <a:pt x="13008" y="599"/>
                    <a:pt x="13008" y="357"/>
                  </a:cubicBezTo>
                  <a:cubicBezTo>
                    <a:pt x="13008" y="171"/>
                    <a:pt x="12837" y="0"/>
                    <a:pt x="12594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31"/>
            <p:cNvSpPr/>
            <p:nvPr/>
          </p:nvSpPr>
          <p:spPr>
            <a:xfrm rot="-5400000">
              <a:off x="4284728" y="3027769"/>
              <a:ext cx="421317" cy="196087"/>
            </a:xfrm>
            <a:custGeom>
              <a:avLst/>
              <a:gdLst/>
              <a:ahLst/>
              <a:cxnLst/>
              <a:rect l="l" t="t" r="r" b="b"/>
              <a:pathLst>
                <a:path w="9686" h="4508" extrusionOk="0">
                  <a:moveTo>
                    <a:pt x="9329" y="0"/>
                  </a:moveTo>
                  <a:cubicBezTo>
                    <a:pt x="9157" y="0"/>
                    <a:pt x="8972" y="114"/>
                    <a:pt x="8972" y="300"/>
                  </a:cubicBezTo>
                  <a:lnTo>
                    <a:pt x="1" y="300"/>
                  </a:lnTo>
                  <a:lnTo>
                    <a:pt x="1" y="4507"/>
                  </a:lnTo>
                  <a:lnTo>
                    <a:pt x="243" y="4507"/>
                  </a:lnTo>
                  <a:lnTo>
                    <a:pt x="243" y="528"/>
                  </a:lnTo>
                  <a:lnTo>
                    <a:pt x="8972" y="528"/>
                  </a:lnTo>
                  <a:cubicBezTo>
                    <a:pt x="8972" y="656"/>
                    <a:pt x="9157" y="770"/>
                    <a:pt x="9329" y="770"/>
                  </a:cubicBezTo>
                  <a:cubicBezTo>
                    <a:pt x="9514" y="770"/>
                    <a:pt x="9685" y="585"/>
                    <a:pt x="9685" y="414"/>
                  </a:cubicBezTo>
                  <a:cubicBezTo>
                    <a:pt x="9685" y="171"/>
                    <a:pt x="9514" y="0"/>
                    <a:pt x="9329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31"/>
            <p:cNvSpPr/>
            <p:nvPr/>
          </p:nvSpPr>
          <p:spPr>
            <a:xfrm rot="-5400000">
              <a:off x="3936988" y="3222875"/>
              <a:ext cx="1067777" cy="245108"/>
            </a:xfrm>
            <a:custGeom>
              <a:avLst/>
              <a:gdLst/>
              <a:ahLst/>
              <a:cxnLst/>
              <a:rect l="l" t="t" r="r" b="b"/>
              <a:pathLst>
                <a:path w="24548" h="5635" extrusionOk="0">
                  <a:moveTo>
                    <a:pt x="24190" y="0"/>
                  </a:moveTo>
                  <a:cubicBezTo>
                    <a:pt x="24005" y="0"/>
                    <a:pt x="23834" y="115"/>
                    <a:pt x="23834" y="229"/>
                  </a:cubicBezTo>
                  <a:lnTo>
                    <a:pt x="11525" y="229"/>
                  </a:lnTo>
                  <a:lnTo>
                    <a:pt x="11525" y="4151"/>
                  </a:lnTo>
                  <a:lnTo>
                    <a:pt x="1" y="4151"/>
                  </a:lnTo>
                  <a:lnTo>
                    <a:pt x="1" y="5634"/>
                  </a:lnTo>
                  <a:lnTo>
                    <a:pt x="243" y="5634"/>
                  </a:lnTo>
                  <a:lnTo>
                    <a:pt x="243" y="4393"/>
                  </a:lnTo>
                  <a:lnTo>
                    <a:pt x="11768" y="4393"/>
                  </a:lnTo>
                  <a:lnTo>
                    <a:pt x="11768" y="471"/>
                  </a:lnTo>
                  <a:lnTo>
                    <a:pt x="23834" y="471"/>
                  </a:lnTo>
                  <a:cubicBezTo>
                    <a:pt x="23834" y="642"/>
                    <a:pt x="24005" y="771"/>
                    <a:pt x="24190" y="771"/>
                  </a:cubicBezTo>
                  <a:cubicBezTo>
                    <a:pt x="24362" y="771"/>
                    <a:pt x="24547" y="585"/>
                    <a:pt x="24547" y="357"/>
                  </a:cubicBezTo>
                  <a:cubicBezTo>
                    <a:pt x="24547" y="172"/>
                    <a:pt x="24362" y="0"/>
                    <a:pt x="2419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31"/>
            <p:cNvSpPr/>
            <p:nvPr/>
          </p:nvSpPr>
          <p:spPr>
            <a:xfrm rot="-5400000">
              <a:off x="3583049" y="3406216"/>
              <a:ext cx="1613105" cy="206613"/>
            </a:xfrm>
            <a:custGeom>
              <a:avLst/>
              <a:gdLst/>
              <a:ahLst/>
              <a:cxnLst/>
              <a:rect l="l" t="t" r="r" b="b"/>
              <a:pathLst>
                <a:path w="37085" h="4750" extrusionOk="0">
                  <a:moveTo>
                    <a:pt x="36670" y="0"/>
                  </a:moveTo>
                  <a:cubicBezTo>
                    <a:pt x="36542" y="0"/>
                    <a:pt x="36371" y="114"/>
                    <a:pt x="36314" y="228"/>
                  </a:cubicBezTo>
                  <a:lnTo>
                    <a:pt x="20325" y="228"/>
                  </a:lnTo>
                  <a:lnTo>
                    <a:pt x="20325" y="4507"/>
                  </a:lnTo>
                  <a:lnTo>
                    <a:pt x="1" y="4507"/>
                  </a:lnTo>
                  <a:lnTo>
                    <a:pt x="1" y="4750"/>
                  </a:lnTo>
                  <a:lnTo>
                    <a:pt x="20568" y="4750"/>
                  </a:lnTo>
                  <a:lnTo>
                    <a:pt x="20568" y="471"/>
                  </a:lnTo>
                  <a:lnTo>
                    <a:pt x="36314" y="471"/>
                  </a:lnTo>
                  <a:cubicBezTo>
                    <a:pt x="36371" y="642"/>
                    <a:pt x="36542" y="713"/>
                    <a:pt x="36670" y="713"/>
                  </a:cubicBezTo>
                  <a:cubicBezTo>
                    <a:pt x="36899" y="713"/>
                    <a:pt x="37084" y="585"/>
                    <a:pt x="37084" y="357"/>
                  </a:cubicBezTo>
                  <a:cubicBezTo>
                    <a:pt x="37084" y="171"/>
                    <a:pt x="36899" y="0"/>
                    <a:pt x="3667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31"/>
            <p:cNvSpPr/>
            <p:nvPr/>
          </p:nvSpPr>
          <p:spPr>
            <a:xfrm rot="-5400000">
              <a:off x="3683572" y="3550758"/>
              <a:ext cx="1318409" cy="212224"/>
            </a:xfrm>
            <a:custGeom>
              <a:avLst/>
              <a:gdLst/>
              <a:ahLst/>
              <a:cxnLst/>
              <a:rect l="l" t="t" r="r" b="b"/>
              <a:pathLst>
                <a:path w="30310" h="4879" extrusionOk="0">
                  <a:moveTo>
                    <a:pt x="29896" y="0"/>
                  </a:moveTo>
                  <a:cubicBezTo>
                    <a:pt x="29767" y="0"/>
                    <a:pt x="29596" y="71"/>
                    <a:pt x="29539" y="243"/>
                  </a:cubicBezTo>
                  <a:lnTo>
                    <a:pt x="18956" y="243"/>
                  </a:lnTo>
                  <a:lnTo>
                    <a:pt x="18956" y="4636"/>
                  </a:lnTo>
                  <a:lnTo>
                    <a:pt x="1" y="4636"/>
                  </a:lnTo>
                  <a:lnTo>
                    <a:pt x="1" y="4878"/>
                  </a:lnTo>
                  <a:lnTo>
                    <a:pt x="19198" y="4878"/>
                  </a:lnTo>
                  <a:lnTo>
                    <a:pt x="19198" y="485"/>
                  </a:lnTo>
                  <a:lnTo>
                    <a:pt x="29539" y="485"/>
                  </a:lnTo>
                  <a:cubicBezTo>
                    <a:pt x="29596" y="599"/>
                    <a:pt x="29767" y="713"/>
                    <a:pt x="29896" y="713"/>
                  </a:cubicBezTo>
                  <a:cubicBezTo>
                    <a:pt x="30124" y="713"/>
                    <a:pt x="30309" y="542"/>
                    <a:pt x="30309" y="357"/>
                  </a:cubicBezTo>
                  <a:cubicBezTo>
                    <a:pt x="30309" y="129"/>
                    <a:pt x="30124" y="0"/>
                    <a:pt x="2989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1"/>
            <p:cNvSpPr/>
            <p:nvPr/>
          </p:nvSpPr>
          <p:spPr>
            <a:xfrm rot="-5400000">
              <a:off x="3890469" y="3910287"/>
              <a:ext cx="679996" cy="131580"/>
            </a:xfrm>
            <a:custGeom>
              <a:avLst/>
              <a:gdLst/>
              <a:ahLst/>
              <a:cxnLst/>
              <a:rect l="l" t="t" r="r" b="b"/>
              <a:pathLst>
                <a:path w="15633" h="3025" extrusionOk="0">
                  <a:moveTo>
                    <a:pt x="15219" y="1"/>
                  </a:moveTo>
                  <a:cubicBezTo>
                    <a:pt x="15034" y="1"/>
                    <a:pt x="14863" y="115"/>
                    <a:pt x="14863" y="357"/>
                  </a:cubicBezTo>
                  <a:cubicBezTo>
                    <a:pt x="14863" y="528"/>
                    <a:pt x="14977" y="714"/>
                    <a:pt x="15219" y="714"/>
                  </a:cubicBezTo>
                  <a:lnTo>
                    <a:pt x="15219" y="2796"/>
                  </a:lnTo>
                  <a:lnTo>
                    <a:pt x="1" y="2796"/>
                  </a:lnTo>
                  <a:lnTo>
                    <a:pt x="1" y="3024"/>
                  </a:lnTo>
                  <a:lnTo>
                    <a:pt x="15447" y="3024"/>
                  </a:lnTo>
                  <a:lnTo>
                    <a:pt x="15447" y="657"/>
                  </a:lnTo>
                  <a:cubicBezTo>
                    <a:pt x="15504" y="585"/>
                    <a:pt x="15633" y="471"/>
                    <a:pt x="15633" y="357"/>
                  </a:cubicBezTo>
                  <a:cubicBezTo>
                    <a:pt x="15633" y="115"/>
                    <a:pt x="15447" y="1"/>
                    <a:pt x="15219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31"/>
            <p:cNvSpPr/>
            <p:nvPr/>
          </p:nvSpPr>
          <p:spPr>
            <a:xfrm rot="-5400000">
              <a:off x="3593294" y="3509501"/>
              <a:ext cx="1400924" cy="212224"/>
            </a:xfrm>
            <a:custGeom>
              <a:avLst/>
              <a:gdLst/>
              <a:ahLst/>
              <a:cxnLst/>
              <a:rect l="l" t="t" r="r" b="b"/>
              <a:pathLst>
                <a:path w="32207" h="4879" extrusionOk="0">
                  <a:moveTo>
                    <a:pt x="31850" y="0"/>
                  </a:moveTo>
                  <a:cubicBezTo>
                    <a:pt x="31678" y="0"/>
                    <a:pt x="31493" y="57"/>
                    <a:pt x="31493" y="243"/>
                  </a:cubicBezTo>
                  <a:lnTo>
                    <a:pt x="17715" y="243"/>
                  </a:lnTo>
                  <a:lnTo>
                    <a:pt x="17715" y="4636"/>
                  </a:lnTo>
                  <a:lnTo>
                    <a:pt x="1" y="4636"/>
                  </a:lnTo>
                  <a:lnTo>
                    <a:pt x="1" y="4878"/>
                  </a:lnTo>
                  <a:lnTo>
                    <a:pt x="17943" y="4878"/>
                  </a:lnTo>
                  <a:lnTo>
                    <a:pt x="17943" y="485"/>
                  </a:lnTo>
                  <a:lnTo>
                    <a:pt x="31493" y="485"/>
                  </a:lnTo>
                  <a:cubicBezTo>
                    <a:pt x="31493" y="599"/>
                    <a:pt x="31678" y="714"/>
                    <a:pt x="31850" y="714"/>
                  </a:cubicBezTo>
                  <a:cubicBezTo>
                    <a:pt x="32035" y="714"/>
                    <a:pt x="32206" y="542"/>
                    <a:pt x="32206" y="357"/>
                  </a:cubicBezTo>
                  <a:cubicBezTo>
                    <a:pt x="32206" y="129"/>
                    <a:pt x="32035" y="0"/>
                    <a:pt x="3185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31"/>
            <p:cNvSpPr/>
            <p:nvPr/>
          </p:nvSpPr>
          <p:spPr>
            <a:xfrm rot="-5400000">
              <a:off x="3468913" y="3442188"/>
              <a:ext cx="1533069" cy="214704"/>
            </a:xfrm>
            <a:custGeom>
              <a:avLst/>
              <a:gdLst/>
              <a:ahLst/>
              <a:cxnLst/>
              <a:rect l="l" t="t" r="r" b="b"/>
              <a:pathLst>
                <a:path w="35245" h="4936" extrusionOk="0">
                  <a:moveTo>
                    <a:pt x="34831" y="0"/>
                  </a:moveTo>
                  <a:cubicBezTo>
                    <a:pt x="34702" y="0"/>
                    <a:pt x="34531" y="71"/>
                    <a:pt x="34474" y="243"/>
                  </a:cubicBezTo>
                  <a:lnTo>
                    <a:pt x="16403" y="243"/>
                  </a:lnTo>
                  <a:lnTo>
                    <a:pt x="16403" y="4707"/>
                  </a:lnTo>
                  <a:lnTo>
                    <a:pt x="1" y="4707"/>
                  </a:lnTo>
                  <a:lnTo>
                    <a:pt x="1" y="4935"/>
                  </a:lnTo>
                  <a:lnTo>
                    <a:pt x="16645" y="4935"/>
                  </a:lnTo>
                  <a:lnTo>
                    <a:pt x="16645" y="485"/>
                  </a:lnTo>
                  <a:lnTo>
                    <a:pt x="34474" y="485"/>
                  </a:lnTo>
                  <a:cubicBezTo>
                    <a:pt x="34531" y="599"/>
                    <a:pt x="34702" y="713"/>
                    <a:pt x="34831" y="713"/>
                  </a:cubicBezTo>
                  <a:cubicBezTo>
                    <a:pt x="35059" y="713"/>
                    <a:pt x="35244" y="542"/>
                    <a:pt x="35244" y="357"/>
                  </a:cubicBezTo>
                  <a:cubicBezTo>
                    <a:pt x="35244" y="129"/>
                    <a:pt x="35059" y="0"/>
                    <a:pt x="34831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p32"/>
          <p:cNvSpPr/>
          <p:nvPr/>
        </p:nvSpPr>
        <p:spPr>
          <a:xfrm>
            <a:off x="219475" y="181100"/>
            <a:ext cx="8705100" cy="4781100"/>
          </a:xfrm>
          <a:prstGeom prst="roundRect">
            <a:avLst>
              <a:gd name="adj" fmla="val 5732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5" name="Google Shape;805;p32"/>
          <p:cNvGrpSpPr/>
          <p:nvPr/>
        </p:nvGrpSpPr>
        <p:grpSpPr>
          <a:xfrm rot="10800000">
            <a:off x="402247" y="-1174644"/>
            <a:ext cx="621971" cy="2700928"/>
            <a:chOff x="4792514" y="2979701"/>
            <a:chExt cx="305307" cy="1325804"/>
          </a:xfrm>
        </p:grpSpPr>
        <p:sp>
          <p:nvSpPr>
            <p:cNvPr id="806" name="Google Shape;806;p32"/>
            <p:cNvSpPr/>
            <p:nvPr/>
          </p:nvSpPr>
          <p:spPr>
            <a:xfrm rot="-5400000">
              <a:off x="4409125" y="3616809"/>
              <a:ext cx="1266256" cy="111136"/>
            </a:xfrm>
            <a:custGeom>
              <a:avLst/>
              <a:gdLst/>
              <a:ahLst/>
              <a:cxnLst/>
              <a:rect l="l" t="t" r="r" b="b"/>
              <a:pathLst>
                <a:path w="29111" h="2555" extrusionOk="0">
                  <a:moveTo>
                    <a:pt x="0" y="1"/>
                  </a:moveTo>
                  <a:lnTo>
                    <a:pt x="0" y="229"/>
                  </a:lnTo>
                  <a:lnTo>
                    <a:pt x="15803" y="229"/>
                  </a:lnTo>
                  <a:lnTo>
                    <a:pt x="18114" y="2554"/>
                  </a:lnTo>
                  <a:lnTo>
                    <a:pt x="23462" y="2554"/>
                  </a:lnTo>
                  <a:lnTo>
                    <a:pt x="24775" y="1185"/>
                  </a:lnTo>
                  <a:lnTo>
                    <a:pt x="28397" y="1185"/>
                  </a:lnTo>
                  <a:cubicBezTo>
                    <a:pt x="28397" y="1370"/>
                    <a:pt x="28583" y="1484"/>
                    <a:pt x="28754" y="1484"/>
                  </a:cubicBezTo>
                  <a:cubicBezTo>
                    <a:pt x="28939" y="1484"/>
                    <a:pt x="29111" y="1299"/>
                    <a:pt x="29111" y="1128"/>
                  </a:cubicBezTo>
                  <a:cubicBezTo>
                    <a:pt x="29111" y="885"/>
                    <a:pt x="28939" y="714"/>
                    <a:pt x="28754" y="714"/>
                  </a:cubicBezTo>
                  <a:cubicBezTo>
                    <a:pt x="28583" y="714"/>
                    <a:pt x="28454" y="828"/>
                    <a:pt x="28397" y="942"/>
                  </a:cubicBezTo>
                  <a:lnTo>
                    <a:pt x="24718" y="942"/>
                  </a:lnTo>
                  <a:lnTo>
                    <a:pt x="23405" y="2312"/>
                  </a:lnTo>
                  <a:lnTo>
                    <a:pt x="18242" y="2312"/>
                  </a:lnTo>
                  <a:lnTo>
                    <a:pt x="15917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32"/>
            <p:cNvSpPr/>
            <p:nvPr/>
          </p:nvSpPr>
          <p:spPr>
            <a:xfrm rot="-5400000">
              <a:off x="4335310" y="3589536"/>
              <a:ext cx="1325804" cy="106134"/>
            </a:xfrm>
            <a:custGeom>
              <a:avLst/>
              <a:gdLst/>
              <a:ahLst/>
              <a:cxnLst/>
              <a:rect l="l" t="t" r="r" b="b"/>
              <a:pathLst>
                <a:path w="30480" h="2440" extrusionOk="0">
                  <a:moveTo>
                    <a:pt x="0" y="0"/>
                  </a:moveTo>
                  <a:lnTo>
                    <a:pt x="0" y="243"/>
                  </a:lnTo>
                  <a:lnTo>
                    <a:pt x="16459" y="243"/>
                  </a:lnTo>
                  <a:lnTo>
                    <a:pt x="18656" y="2439"/>
                  </a:lnTo>
                  <a:lnTo>
                    <a:pt x="22878" y="2439"/>
                  </a:lnTo>
                  <a:lnTo>
                    <a:pt x="24361" y="899"/>
                  </a:lnTo>
                  <a:lnTo>
                    <a:pt x="29767" y="899"/>
                  </a:lnTo>
                  <a:cubicBezTo>
                    <a:pt x="29824" y="1013"/>
                    <a:pt x="29952" y="1127"/>
                    <a:pt x="30066" y="1127"/>
                  </a:cubicBezTo>
                  <a:cubicBezTo>
                    <a:pt x="30309" y="1127"/>
                    <a:pt x="30480" y="956"/>
                    <a:pt x="30480" y="771"/>
                  </a:cubicBezTo>
                  <a:cubicBezTo>
                    <a:pt x="30480" y="542"/>
                    <a:pt x="30309" y="357"/>
                    <a:pt x="30066" y="357"/>
                  </a:cubicBezTo>
                  <a:cubicBezTo>
                    <a:pt x="29881" y="357"/>
                    <a:pt x="29767" y="471"/>
                    <a:pt x="29710" y="656"/>
                  </a:cubicBezTo>
                  <a:lnTo>
                    <a:pt x="24247" y="656"/>
                  </a:lnTo>
                  <a:lnTo>
                    <a:pt x="22749" y="2197"/>
                  </a:lnTo>
                  <a:lnTo>
                    <a:pt x="18770" y="2197"/>
                  </a:lnTo>
                  <a:lnTo>
                    <a:pt x="16574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32"/>
            <p:cNvSpPr/>
            <p:nvPr/>
          </p:nvSpPr>
          <p:spPr>
            <a:xfrm rot="-5400000">
              <a:off x="4348012" y="3656827"/>
              <a:ext cx="1196790" cy="100566"/>
            </a:xfrm>
            <a:custGeom>
              <a:avLst/>
              <a:gdLst/>
              <a:ahLst/>
              <a:cxnLst/>
              <a:rect l="l" t="t" r="r" b="b"/>
              <a:pathLst>
                <a:path w="27514" h="2312" extrusionOk="0">
                  <a:moveTo>
                    <a:pt x="27157" y="1"/>
                  </a:moveTo>
                  <a:cubicBezTo>
                    <a:pt x="26971" y="1"/>
                    <a:pt x="26857" y="115"/>
                    <a:pt x="26800" y="300"/>
                  </a:cubicBezTo>
                  <a:lnTo>
                    <a:pt x="23890" y="300"/>
                  </a:lnTo>
                  <a:lnTo>
                    <a:pt x="22165" y="2083"/>
                  </a:lnTo>
                  <a:lnTo>
                    <a:pt x="19612" y="2083"/>
                  </a:lnTo>
                  <a:lnTo>
                    <a:pt x="17643" y="115"/>
                  </a:lnTo>
                  <a:lnTo>
                    <a:pt x="0" y="115"/>
                  </a:lnTo>
                  <a:lnTo>
                    <a:pt x="0" y="357"/>
                  </a:lnTo>
                  <a:lnTo>
                    <a:pt x="17586" y="357"/>
                  </a:lnTo>
                  <a:lnTo>
                    <a:pt x="19483" y="2311"/>
                  </a:lnTo>
                  <a:lnTo>
                    <a:pt x="22222" y="2311"/>
                  </a:lnTo>
                  <a:lnTo>
                    <a:pt x="24004" y="528"/>
                  </a:lnTo>
                  <a:lnTo>
                    <a:pt x="26800" y="528"/>
                  </a:lnTo>
                  <a:cubicBezTo>
                    <a:pt x="26857" y="657"/>
                    <a:pt x="26971" y="771"/>
                    <a:pt x="27157" y="771"/>
                  </a:cubicBezTo>
                  <a:cubicBezTo>
                    <a:pt x="27385" y="771"/>
                    <a:pt x="27513" y="600"/>
                    <a:pt x="27513" y="414"/>
                  </a:cubicBezTo>
                  <a:cubicBezTo>
                    <a:pt x="27513" y="172"/>
                    <a:pt x="27385" y="1"/>
                    <a:pt x="27157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2"/>
            <p:cNvSpPr/>
            <p:nvPr/>
          </p:nvSpPr>
          <p:spPr>
            <a:xfrm rot="-5400000">
              <a:off x="4316977" y="3695300"/>
              <a:ext cx="1119234" cy="101175"/>
            </a:xfrm>
            <a:custGeom>
              <a:avLst/>
              <a:gdLst/>
              <a:ahLst/>
              <a:cxnLst/>
              <a:rect l="l" t="t" r="r" b="b"/>
              <a:pathLst>
                <a:path w="25731" h="2326" extrusionOk="0">
                  <a:moveTo>
                    <a:pt x="25374" y="1"/>
                  </a:moveTo>
                  <a:cubicBezTo>
                    <a:pt x="25188" y="1"/>
                    <a:pt x="25074" y="129"/>
                    <a:pt x="25017" y="300"/>
                  </a:cubicBezTo>
                  <a:lnTo>
                    <a:pt x="23947" y="300"/>
                  </a:lnTo>
                  <a:lnTo>
                    <a:pt x="22165" y="2083"/>
                  </a:lnTo>
                  <a:lnTo>
                    <a:pt x="20382" y="2083"/>
                  </a:lnTo>
                  <a:lnTo>
                    <a:pt x="18955" y="657"/>
                  </a:lnTo>
                  <a:lnTo>
                    <a:pt x="0" y="657"/>
                  </a:lnTo>
                  <a:lnTo>
                    <a:pt x="0" y="899"/>
                  </a:lnTo>
                  <a:lnTo>
                    <a:pt x="18827" y="899"/>
                  </a:lnTo>
                  <a:lnTo>
                    <a:pt x="20253" y="2326"/>
                  </a:lnTo>
                  <a:lnTo>
                    <a:pt x="22222" y="2326"/>
                  </a:lnTo>
                  <a:lnTo>
                    <a:pt x="24062" y="543"/>
                  </a:lnTo>
                  <a:lnTo>
                    <a:pt x="25017" y="543"/>
                  </a:lnTo>
                  <a:cubicBezTo>
                    <a:pt x="25074" y="657"/>
                    <a:pt x="25188" y="785"/>
                    <a:pt x="25374" y="785"/>
                  </a:cubicBezTo>
                  <a:cubicBezTo>
                    <a:pt x="25545" y="785"/>
                    <a:pt x="25730" y="600"/>
                    <a:pt x="25730" y="429"/>
                  </a:cubicBezTo>
                  <a:cubicBezTo>
                    <a:pt x="25730" y="186"/>
                    <a:pt x="25545" y="1"/>
                    <a:pt x="2537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32"/>
            <p:cNvSpPr/>
            <p:nvPr/>
          </p:nvSpPr>
          <p:spPr>
            <a:xfrm rot="-5400000">
              <a:off x="4328765" y="3810699"/>
              <a:ext cx="958554" cy="31057"/>
            </a:xfrm>
            <a:custGeom>
              <a:avLst/>
              <a:gdLst/>
              <a:ahLst/>
              <a:cxnLst/>
              <a:rect l="l" t="t" r="r" b="b"/>
              <a:pathLst>
                <a:path w="22037" h="714" extrusionOk="0">
                  <a:moveTo>
                    <a:pt x="21623" y="1"/>
                  </a:moveTo>
                  <a:cubicBezTo>
                    <a:pt x="21508" y="1"/>
                    <a:pt x="21323" y="58"/>
                    <a:pt x="21266" y="243"/>
                  </a:cubicBezTo>
                  <a:lnTo>
                    <a:pt x="0" y="243"/>
                  </a:lnTo>
                  <a:lnTo>
                    <a:pt x="0" y="486"/>
                  </a:lnTo>
                  <a:lnTo>
                    <a:pt x="21266" y="486"/>
                  </a:lnTo>
                  <a:cubicBezTo>
                    <a:pt x="21323" y="657"/>
                    <a:pt x="21508" y="714"/>
                    <a:pt x="21623" y="714"/>
                  </a:cubicBezTo>
                  <a:cubicBezTo>
                    <a:pt x="21865" y="714"/>
                    <a:pt x="22036" y="600"/>
                    <a:pt x="22036" y="357"/>
                  </a:cubicBezTo>
                  <a:cubicBezTo>
                    <a:pt x="22036" y="129"/>
                    <a:pt x="21865" y="1"/>
                    <a:pt x="21623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1" name="Google Shape;811;p32"/>
          <p:cNvGrpSpPr/>
          <p:nvPr/>
        </p:nvGrpSpPr>
        <p:grpSpPr>
          <a:xfrm>
            <a:off x="7456205" y="3275257"/>
            <a:ext cx="974558" cy="3164817"/>
            <a:chOff x="6278982" y="2751992"/>
            <a:chExt cx="478381" cy="1553513"/>
          </a:xfrm>
        </p:grpSpPr>
        <p:sp>
          <p:nvSpPr>
            <p:cNvPr id="812" name="Google Shape;812;p32"/>
            <p:cNvSpPr/>
            <p:nvPr/>
          </p:nvSpPr>
          <p:spPr>
            <a:xfrm rot="-5400000">
              <a:off x="6192439" y="3740581"/>
              <a:ext cx="1059686" cy="70161"/>
            </a:xfrm>
            <a:custGeom>
              <a:avLst/>
              <a:gdLst/>
              <a:ahLst/>
              <a:cxnLst/>
              <a:rect l="l" t="t" r="r" b="b"/>
              <a:pathLst>
                <a:path w="24362" h="1613" extrusionOk="0">
                  <a:moveTo>
                    <a:pt x="0" y="0"/>
                  </a:moveTo>
                  <a:lnTo>
                    <a:pt x="0" y="243"/>
                  </a:lnTo>
                  <a:lnTo>
                    <a:pt x="15917" y="243"/>
                  </a:lnTo>
                  <a:lnTo>
                    <a:pt x="17173" y="1313"/>
                  </a:lnTo>
                  <a:lnTo>
                    <a:pt x="23648" y="1313"/>
                  </a:lnTo>
                  <a:cubicBezTo>
                    <a:pt x="23705" y="1498"/>
                    <a:pt x="23819" y="1612"/>
                    <a:pt x="24004" y="1612"/>
                  </a:cubicBezTo>
                  <a:cubicBezTo>
                    <a:pt x="24176" y="1612"/>
                    <a:pt x="24361" y="1427"/>
                    <a:pt x="24361" y="1199"/>
                  </a:cubicBezTo>
                  <a:cubicBezTo>
                    <a:pt x="24361" y="1013"/>
                    <a:pt x="24176" y="842"/>
                    <a:pt x="24004" y="842"/>
                  </a:cubicBezTo>
                  <a:cubicBezTo>
                    <a:pt x="23819" y="842"/>
                    <a:pt x="23705" y="956"/>
                    <a:pt x="23648" y="1070"/>
                  </a:cubicBezTo>
                  <a:lnTo>
                    <a:pt x="17230" y="1070"/>
                  </a:lnTo>
                  <a:lnTo>
                    <a:pt x="15975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32"/>
            <p:cNvSpPr/>
            <p:nvPr/>
          </p:nvSpPr>
          <p:spPr>
            <a:xfrm rot="-5400000">
              <a:off x="6010359" y="3607522"/>
              <a:ext cx="1325804" cy="70161"/>
            </a:xfrm>
            <a:custGeom>
              <a:avLst/>
              <a:gdLst/>
              <a:ahLst/>
              <a:cxnLst/>
              <a:rect l="l" t="t" r="r" b="b"/>
              <a:pathLst>
                <a:path w="30480" h="1613" extrusionOk="0">
                  <a:moveTo>
                    <a:pt x="0" y="1"/>
                  </a:moveTo>
                  <a:lnTo>
                    <a:pt x="0" y="243"/>
                  </a:lnTo>
                  <a:lnTo>
                    <a:pt x="17173" y="243"/>
                  </a:lnTo>
                  <a:lnTo>
                    <a:pt x="18242" y="1370"/>
                  </a:lnTo>
                  <a:lnTo>
                    <a:pt x="29710" y="1370"/>
                  </a:lnTo>
                  <a:cubicBezTo>
                    <a:pt x="29767" y="1484"/>
                    <a:pt x="29952" y="1612"/>
                    <a:pt x="30066" y="1612"/>
                  </a:cubicBezTo>
                  <a:cubicBezTo>
                    <a:pt x="30309" y="1612"/>
                    <a:pt x="30480" y="1427"/>
                    <a:pt x="30480" y="1256"/>
                  </a:cubicBezTo>
                  <a:cubicBezTo>
                    <a:pt x="30480" y="1013"/>
                    <a:pt x="30309" y="842"/>
                    <a:pt x="30066" y="842"/>
                  </a:cubicBezTo>
                  <a:cubicBezTo>
                    <a:pt x="29952" y="842"/>
                    <a:pt x="29767" y="956"/>
                    <a:pt x="29710" y="1127"/>
                  </a:cubicBezTo>
                  <a:lnTo>
                    <a:pt x="18356" y="1127"/>
                  </a:lnTo>
                  <a:lnTo>
                    <a:pt x="17230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32"/>
            <p:cNvSpPr/>
            <p:nvPr/>
          </p:nvSpPr>
          <p:spPr>
            <a:xfrm rot="-5400000">
              <a:off x="6022147" y="3665853"/>
              <a:ext cx="1214755" cy="64550"/>
            </a:xfrm>
            <a:custGeom>
              <a:avLst/>
              <a:gdLst/>
              <a:ahLst/>
              <a:cxnLst/>
              <a:rect l="l" t="t" r="r" b="b"/>
              <a:pathLst>
                <a:path w="27927" h="1484" extrusionOk="0">
                  <a:moveTo>
                    <a:pt x="0" y="0"/>
                  </a:moveTo>
                  <a:lnTo>
                    <a:pt x="0" y="229"/>
                  </a:lnTo>
                  <a:lnTo>
                    <a:pt x="17943" y="229"/>
                  </a:lnTo>
                  <a:lnTo>
                    <a:pt x="18898" y="1241"/>
                  </a:lnTo>
                  <a:lnTo>
                    <a:pt x="27157" y="1241"/>
                  </a:lnTo>
                  <a:cubicBezTo>
                    <a:pt x="27214" y="1427"/>
                    <a:pt x="27385" y="1484"/>
                    <a:pt x="27513" y="1484"/>
                  </a:cubicBezTo>
                  <a:cubicBezTo>
                    <a:pt x="27741" y="1484"/>
                    <a:pt x="27927" y="1298"/>
                    <a:pt x="27927" y="1127"/>
                  </a:cubicBezTo>
                  <a:cubicBezTo>
                    <a:pt x="27927" y="885"/>
                    <a:pt x="27741" y="771"/>
                    <a:pt x="27513" y="771"/>
                  </a:cubicBezTo>
                  <a:cubicBezTo>
                    <a:pt x="27385" y="771"/>
                    <a:pt x="27214" y="828"/>
                    <a:pt x="27157" y="999"/>
                  </a:cubicBezTo>
                  <a:lnTo>
                    <a:pt x="19012" y="999"/>
                  </a:lnTo>
                  <a:lnTo>
                    <a:pt x="18000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2"/>
            <p:cNvSpPr/>
            <p:nvPr/>
          </p:nvSpPr>
          <p:spPr>
            <a:xfrm rot="-5400000">
              <a:off x="5843461" y="3619310"/>
              <a:ext cx="1279305" cy="93085"/>
            </a:xfrm>
            <a:custGeom>
              <a:avLst/>
              <a:gdLst/>
              <a:ahLst/>
              <a:cxnLst/>
              <a:rect l="l" t="t" r="r" b="b"/>
              <a:pathLst>
                <a:path w="29411" h="2140" extrusionOk="0">
                  <a:moveTo>
                    <a:pt x="28996" y="0"/>
                  </a:moveTo>
                  <a:cubicBezTo>
                    <a:pt x="28882" y="0"/>
                    <a:pt x="28697" y="57"/>
                    <a:pt x="28640" y="243"/>
                  </a:cubicBezTo>
                  <a:lnTo>
                    <a:pt x="20610" y="243"/>
                  </a:lnTo>
                  <a:lnTo>
                    <a:pt x="20610" y="1911"/>
                  </a:lnTo>
                  <a:lnTo>
                    <a:pt x="0" y="1911"/>
                  </a:lnTo>
                  <a:lnTo>
                    <a:pt x="0" y="2140"/>
                  </a:lnTo>
                  <a:lnTo>
                    <a:pt x="20852" y="2140"/>
                  </a:lnTo>
                  <a:lnTo>
                    <a:pt x="20852" y="485"/>
                  </a:lnTo>
                  <a:lnTo>
                    <a:pt x="28640" y="485"/>
                  </a:lnTo>
                  <a:cubicBezTo>
                    <a:pt x="28697" y="656"/>
                    <a:pt x="28882" y="713"/>
                    <a:pt x="28996" y="713"/>
                  </a:cubicBezTo>
                  <a:cubicBezTo>
                    <a:pt x="29239" y="713"/>
                    <a:pt x="29410" y="542"/>
                    <a:pt x="29410" y="357"/>
                  </a:cubicBezTo>
                  <a:cubicBezTo>
                    <a:pt x="29410" y="129"/>
                    <a:pt x="29239" y="0"/>
                    <a:pt x="2899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2"/>
            <p:cNvSpPr/>
            <p:nvPr/>
          </p:nvSpPr>
          <p:spPr>
            <a:xfrm rot="-5400000">
              <a:off x="5753204" y="3565025"/>
              <a:ext cx="1374825" cy="106134"/>
            </a:xfrm>
            <a:custGeom>
              <a:avLst/>
              <a:gdLst/>
              <a:ahLst/>
              <a:cxnLst/>
              <a:rect l="l" t="t" r="r" b="b"/>
              <a:pathLst>
                <a:path w="31607" h="2440" extrusionOk="0">
                  <a:moveTo>
                    <a:pt x="31193" y="1"/>
                  </a:moveTo>
                  <a:cubicBezTo>
                    <a:pt x="31079" y="1"/>
                    <a:pt x="30893" y="58"/>
                    <a:pt x="30836" y="243"/>
                  </a:cubicBezTo>
                  <a:lnTo>
                    <a:pt x="19426" y="243"/>
                  </a:lnTo>
                  <a:lnTo>
                    <a:pt x="19426" y="2197"/>
                  </a:lnTo>
                  <a:lnTo>
                    <a:pt x="0" y="2197"/>
                  </a:lnTo>
                  <a:lnTo>
                    <a:pt x="0" y="2439"/>
                  </a:lnTo>
                  <a:lnTo>
                    <a:pt x="19669" y="2439"/>
                  </a:lnTo>
                  <a:lnTo>
                    <a:pt x="19669" y="471"/>
                  </a:lnTo>
                  <a:lnTo>
                    <a:pt x="30836" y="471"/>
                  </a:lnTo>
                  <a:cubicBezTo>
                    <a:pt x="30893" y="657"/>
                    <a:pt x="31079" y="714"/>
                    <a:pt x="31193" y="714"/>
                  </a:cubicBezTo>
                  <a:cubicBezTo>
                    <a:pt x="31435" y="714"/>
                    <a:pt x="31607" y="542"/>
                    <a:pt x="31607" y="357"/>
                  </a:cubicBezTo>
                  <a:cubicBezTo>
                    <a:pt x="31607" y="115"/>
                    <a:pt x="31435" y="1"/>
                    <a:pt x="31193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2"/>
            <p:cNvSpPr/>
            <p:nvPr/>
          </p:nvSpPr>
          <p:spPr>
            <a:xfrm rot="-5400000">
              <a:off x="5618885" y="3466677"/>
              <a:ext cx="1553513" cy="124142"/>
            </a:xfrm>
            <a:custGeom>
              <a:avLst/>
              <a:gdLst/>
              <a:ahLst/>
              <a:cxnLst/>
              <a:rect l="l" t="t" r="r" b="b"/>
              <a:pathLst>
                <a:path w="35715" h="2854" extrusionOk="0">
                  <a:moveTo>
                    <a:pt x="35301" y="1"/>
                  </a:moveTo>
                  <a:cubicBezTo>
                    <a:pt x="35172" y="1"/>
                    <a:pt x="35001" y="58"/>
                    <a:pt x="34944" y="229"/>
                  </a:cubicBezTo>
                  <a:lnTo>
                    <a:pt x="18185" y="229"/>
                  </a:lnTo>
                  <a:lnTo>
                    <a:pt x="18185" y="2611"/>
                  </a:lnTo>
                  <a:lnTo>
                    <a:pt x="0" y="2611"/>
                  </a:lnTo>
                  <a:lnTo>
                    <a:pt x="0" y="2853"/>
                  </a:lnTo>
                  <a:lnTo>
                    <a:pt x="18413" y="2853"/>
                  </a:lnTo>
                  <a:lnTo>
                    <a:pt x="18413" y="471"/>
                  </a:lnTo>
                  <a:lnTo>
                    <a:pt x="34944" y="471"/>
                  </a:lnTo>
                  <a:cubicBezTo>
                    <a:pt x="35001" y="642"/>
                    <a:pt x="35172" y="714"/>
                    <a:pt x="35301" y="714"/>
                  </a:cubicBezTo>
                  <a:cubicBezTo>
                    <a:pt x="35529" y="714"/>
                    <a:pt x="35714" y="528"/>
                    <a:pt x="35714" y="357"/>
                  </a:cubicBezTo>
                  <a:cubicBezTo>
                    <a:pt x="35714" y="115"/>
                    <a:pt x="35529" y="1"/>
                    <a:pt x="35301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2"/>
            <p:cNvSpPr/>
            <p:nvPr/>
          </p:nvSpPr>
          <p:spPr>
            <a:xfrm rot="-5400000">
              <a:off x="5790418" y="3674835"/>
              <a:ext cx="1119234" cy="142106"/>
            </a:xfrm>
            <a:custGeom>
              <a:avLst/>
              <a:gdLst/>
              <a:ahLst/>
              <a:cxnLst/>
              <a:rect l="l" t="t" r="r" b="b"/>
              <a:pathLst>
                <a:path w="25731" h="3267" extrusionOk="0">
                  <a:moveTo>
                    <a:pt x="25374" y="1"/>
                  </a:moveTo>
                  <a:cubicBezTo>
                    <a:pt x="25188" y="1"/>
                    <a:pt x="25074" y="115"/>
                    <a:pt x="25017" y="243"/>
                  </a:cubicBezTo>
                  <a:lnTo>
                    <a:pt x="17044" y="243"/>
                  </a:lnTo>
                  <a:lnTo>
                    <a:pt x="17044" y="3038"/>
                  </a:lnTo>
                  <a:lnTo>
                    <a:pt x="0" y="3038"/>
                  </a:lnTo>
                  <a:lnTo>
                    <a:pt x="0" y="3267"/>
                  </a:lnTo>
                  <a:lnTo>
                    <a:pt x="17287" y="3267"/>
                  </a:lnTo>
                  <a:lnTo>
                    <a:pt x="17287" y="471"/>
                  </a:lnTo>
                  <a:lnTo>
                    <a:pt x="25017" y="471"/>
                  </a:lnTo>
                  <a:cubicBezTo>
                    <a:pt x="25074" y="657"/>
                    <a:pt x="25188" y="771"/>
                    <a:pt x="25374" y="771"/>
                  </a:cubicBezTo>
                  <a:cubicBezTo>
                    <a:pt x="25545" y="771"/>
                    <a:pt x="25730" y="600"/>
                    <a:pt x="25730" y="357"/>
                  </a:cubicBezTo>
                  <a:cubicBezTo>
                    <a:pt x="25730" y="186"/>
                    <a:pt x="25545" y="1"/>
                    <a:pt x="2537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2"/>
            <p:cNvSpPr/>
            <p:nvPr/>
          </p:nvSpPr>
          <p:spPr>
            <a:xfrm rot="-5400000">
              <a:off x="6430370" y="3978513"/>
              <a:ext cx="620405" cy="33580"/>
            </a:xfrm>
            <a:custGeom>
              <a:avLst/>
              <a:gdLst/>
              <a:ahLst/>
              <a:cxnLst/>
              <a:rect l="l" t="t" r="r" b="b"/>
              <a:pathLst>
                <a:path w="14263" h="772" extrusionOk="0">
                  <a:moveTo>
                    <a:pt x="13906" y="1"/>
                  </a:moveTo>
                  <a:cubicBezTo>
                    <a:pt x="13721" y="1"/>
                    <a:pt x="13607" y="115"/>
                    <a:pt x="13550" y="229"/>
                  </a:cubicBezTo>
                  <a:lnTo>
                    <a:pt x="0" y="229"/>
                  </a:lnTo>
                  <a:lnTo>
                    <a:pt x="0" y="472"/>
                  </a:lnTo>
                  <a:lnTo>
                    <a:pt x="13550" y="472"/>
                  </a:lnTo>
                  <a:cubicBezTo>
                    <a:pt x="13607" y="657"/>
                    <a:pt x="13721" y="771"/>
                    <a:pt x="13906" y="771"/>
                  </a:cubicBezTo>
                  <a:cubicBezTo>
                    <a:pt x="14078" y="771"/>
                    <a:pt x="14263" y="586"/>
                    <a:pt x="14263" y="358"/>
                  </a:cubicBezTo>
                  <a:cubicBezTo>
                    <a:pt x="14263" y="172"/>
                    <a:pt x="14078" y="1"/>
                    <a:pt x="13906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32"/>
            <p:cNvSpPr/>
            <p:nvPr/>
          </p:nvSpPr>
          <p:spPr>
            <a:xfrm rot="-5400000">
              <a:off x="5858989" y="3544234"/>
              <a:ext cx="1460429" cy="62114"/>
            </a:xfrm>
            <a:custGeom>
              <a:avLst/>
              <a:gdLst/>
              <a:ahLst/>
              <a:cxnLst/>
              <a:rect l="l" t="t" r="r" b="b"/>
              <a:pathLst>
                <a:path w="33575" h="1428" extrusionOk="0">
                  <a:moveTo>
                    <a:pt x="0" y="1"/>
                  </a:moveTo>
                  <a:lnTo>
                    <a:pt x="0" y="243"/>
                  </a:lnTo>
                  <a:lnTo>
                    <a:pt x="18542" y="243"/>
                  </a:lnTo>
                  <a:lnTo>
                    <a:pt x="19483" y="1185"/>
                  </a:lnTo>
                  <a:lnTo>
                    <a:pt x="32862" y="1185"/>
                  </a:lnTo>
                  <a:cubicBezTo>
                    <a:pt x="32919" y="1313"/>
                    <a:pt x="33033" y="1427"/>
                    <a:pt x="33161" y="1427"/>
                  </a:cubicBezTo>
                  <a:cubicBezTo>
                    <a:pt x="33389" y="1427"/>
                    <a:pt x="33575" y="1256"/>
                    <a:pt x="33575" y="1013"/>
                  </a:cubicBezTo>
                  <a:cubicBezTo>
                    <a:pt x="33575" y="828"/>
                    <a:pt x="33389" y="657"/>
                    <a:pt x="33161" y="657"/>
                  </a:cubicBezTo>
                  <a:cubicBezTo>
                    <a:pt x="32976" y="657"/>
                    <a:pt x="32862" y="771"/>
                    <a:pt x="32805" y="956"/>
                  </a:cubicBezTo>
                  <a:lnTo>
                    <a:pt x="19612" y="956"/>
                  </a:lnTo>
                  <a:lnTo>
                    <a:pt x="18599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5"/>
          <p:cNvSpPr/>
          <p:nvPr/>
        </p:nvSpPr>
        <p:spPr>
          <a:xfrm>
            <a:off x="219475" y="181100"/>
            <a:ext cx="8705100" cy="4781100"/>
          </a:xfrm>
          <a:prstGeom prst="roundRect">
            <a:avLst>
              <a:gd name="adj" fmla="val 5732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0" name="Google Shape;160;p5"/>
          <p:cNvGrpSpPr/>
          <p:nvPr/>
        </p:nvGrpSpPr>
        <p:grpSpPr>
          <a:xfrm rot="10800000">
            <a:off x="396301" y="-696824"/>
            <a:ext cx="1221552" cy="2622110"/>
            <a:chOff x="5452016" y="2824589"/>
            <a:chExt cx="689908" cy="1480916"/>
          </a:xfrm>
        </p:grpSpPr>
        <p:sp>
          <p:nvSpPr>
            <p:cNvPr id="161" name="Google Shape;161;p5"/>
            <p:cNvSpPr/>
            <p:nvPr/>
          </p:nvSpPr>
          <p:spPr>
            <a:xfrm rot="-5400000">
              <a:off x="5392462" y="3556043"/>
              <a:ext cx="1325804" cy="173120"/>
            </a:xfrm>
            <a:custGeom>
              <a:avLst/>
              <a:gdLst/>
              <a:ahLst/>
              <a:cxnLst/>
              <a:rect l="l" t="t" r="r" b="b"/>
              <a:pathLst>
                <a:path w="30480" h="3980" extrusionOk="0">
                  <a:moveTo>
                    <a:pt x="30066" y="0"/>
                  </a:moveTo>
                  <a:cubicBezTo>
                    <a:pt x="29952" y="0"/>
                    <a:pt x="29767" y="114"/>
                    <a:pt x="29710" y="300"/>
                  </a:cubicBezTo>
                  <a:lnTo>
                    <a:pt x="17829" y="300"/>
                  </a:lnTo>
                  <a:lnTo>
                    <a:pt x="14377" y="3751"/>
                  </a:lnTo>
                  <a:lnTo>
                    <a:pt x="11467" y="3751"/>
                  </a:lnTo>
                  <a:lnTo>
                    <a:pt x="11467" y="357"/>
                  </a:lnTo>
                  <a:lnTo>
                    <a:pt x="0" y="357"/>
                  </a:lnTo>
                  <a:lnTo>
                    <a:pt x="0" y="599"/>
                  </a:lnTo>
                  <a:lnTo>
                    <a:pt x="11225" y="599"/>
                  </a:lnTo>
                  <a:lnTo>
                    <a:pt x="11225" y="3979"/>
                  </a:lnTo>
                  <a:lnTo>
                    <a:pt x="14491" y="3979"/>
                  </a:lnTo>
                  <a:lnTo>
                    <a:pt x="17943" y="542"/>
                  </a:lnTo>
                  <a:lnTo>
                    <a:pt x="29710" y="542"/>
                  </a:lnTo>
                  <a:cubicBezTo>
                    <a:pt x="29767" y="656"/>
                    <a:pt x="29952" y="770"/>
                    <a:pt x="30066" y="770"/>
                  </a:cubicBezTo>
                  <a:cubicBezTo>
                    <a:pt x="30309" y="770"/>
                    <a:pt x="30480" y="599"/>
                    <a:pt x="30480" y="414"/>
                  </a:cubicBezTo>
                  <a:cubicBezTo>
                    <a:pt x="30480" y="185"/>
                    <a:pt x="30309" y="0"/>
                    <a:pt x="3006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5"/>
            <p:cNvSpPr/>
            <p:nvPr/>
          </p:nvSpPr>
          <p:spPr>
            <a:xfrm rot="-5400000">
              <a:off x="5265885" y="3473528"/>
              <a:ext cx="1480916" cy="183037"/>
            </a:xfrm>
            <a:custGeom>
              <a:avLst/>
              <a:gdLst/>
              <a:ahLst/>
              <a:cxnLst/>
              <a:rect l="l" t="t" r="r" b="b"/>
              <a:pathLst>
                <a:path w="34046" h="4208" extrusionOk="0">
                  <a:moveTo>
                    <a:pt x="33632" y="0"/>
                  </a:moveTo>
                  <a:cubicBezTo>
                    <a:pt x="33518" y="0"/>
                    <a:pt x="33332" y="114"/>
                    <a:pt x="33275" y="228"/>
                  </a:cubicBezTo>
                  <a:lnTo>
                    <a:pt x="17757" y="228"/>
                  </a:lnTo>
                  <a:lnTo>
                    <a:pt x="14020" y="3980"/>
                  </a:lnTo>
                  <a:lnTo>
                    <a:pt x="12480" y="3980"/>
                  </a:lnTo>
                  <a:lnTo>
                    <a:pt x="12480" y="827"/>
                  </a:lnTo>
                  <a:lnTo>
                    <a:pt x="0" y="827"/>
                  </a:lnTo>
                  <a:lnTo>
                    <a:pt x="0" y="1070"/>
                  </a:lnTo>
                  <a:lnTo>
                    <a:pt x="12238" y="1070"/>
                  </a:lnTo>
                  <a:lnTo>
                    <a:pt x="12238" y="4208"/>
                  </a:lnTo>
                  <a:lnTo>
                    <a:pt x="14135" y="4208"/>
                  </a:lnTo>
                  <a:lnTo>
                    <a:pt x="17886" y="471"/>
                  </a:lnTo>
                  <a:lnTo>
                    <a:pt x="33275" y="471"/>
                  </a:lnTo>
                  <a:cubicBezTo>
                    <a:pt x="33332" y="642"/>
                    <a:pt x="33518" y="770"/>
                    <a:pt x="33632" y="770"/>
                  </a:cubicBezTo>
                  <a:cubicBezTo>
                    <a:pt x="33874" y="770"/>
                    <a:pt x="34046" y="585"/>
                    <a:pt x="34046" y="357"/>
                  </a:cubicBezTo>
                  <a:cubicBezTo>
                    <a:pt x="34046" y="171"/>
                    <a:pt x="33874" y="0"/>
                    <a:pt x="33632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5"/>
            <p:cNvSpPr/>
            <p:nvPr/>
          </p:nvSpPr>
          <p:spPr>
            <a:xfrm rot="-5400000">
              <a:off x="5330414" y="3589558"/>
              <a:ext cx="1245768" cy="186126"/>
            </a:xfrm>
            <a:custGeom>
              <a:avLst/>
              <a:gdLst/>
              <a:ahLst/>
              <a:cxnLst/>
              <a:rect l="l" t="t" r="r" b="b"/>
              <a:pathLst>
                <a:path w="28640" h="4279" extrusionOk="0">
                  <a:moveTo>
                    <a:pt x="28283" y="0"/>
                  </a:moveTo>
                  <a:cubicBezTo>
                    <a:pt x="28098" y="0"/>
                    <a:pt x="27984" y="57"/>
                    <a:pt x="27927" y="243"/>
                  </a:cubicBezTo>
                  <a:lnTo>
                    <a:pt x="17829" y="243"/>
                  </a:lnTo>
                  <a:lnTo>
                    <a:pt x="14020" y="4036"/>
                  </a:lnTo>
                  <a:lnTo>
                    <a:pt x="13250" y="4036"/>
                  </a:lnTo>
                  <a:lnTo>
                    <a:pt x="13250" y="1255"/>
                  </a:lnTo>
                  <a:lnTo>
                    <a:pt x="0" y="1255"/>
                  </a:lnTo>
                  <a:lnTo>
                    <a:pt x="0" y="1483"/>
                  </a:lnTo>
                  <a:lnTo>
                    <a:pt x="13008" y="1483"/>
                  </a:lnTo>
                  <a:lnTo>
                    <a:pt x="13008" y="4279"/>
                  </a:lnTo>
                  <a:lnTo>
                    <a:pt x="14078" y="4279"/>
                  </a:lnTo>
                  <a:lnTo>
                    <a:pt x="17886" y="471"/>
                  </a:lnTo>
                  <a:lnTo>
                    <a:pt x="27927" y="471"/>
                  </a:lnTo>
                  <a:cubicBezTo>
                    <a:pt x="27984" y="656"/>
                    <a:pt x="28098" y="713"/>
                    <a:pt x="28283" y="713"/>
                  </a:cubicBezTo>
                  <a:cubicBezTo>
                    <a:pt x="28454" y="713"/>
                    <a:pt x="28640" y="599"/>
                    <a:pt x="28640" y="357"/>
                  </a:cubicBezTo>
                  <a:cubicBezTo>
                    <a:pt x="28640" y="114"/>
                    <a:pt x="28454" y="0"/>
                    <a:pt x="28283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5"/>
            <p:cNvSpPr/>
            <p:nvPr/>
          </p:nvSpPr>
          <p:spPr>
            <a:xfrm rot="-5400000">
              <a:off x="5370411" y="3676053"/>
              <a:ext cx="1059686" cy="199219"/>
            </a:xfrm>
            <a:custGeom>
              <a:avLst/>
              <a:gdLst/>
              <a:ahLst/>
              <a:cxnLst/>
              <a:rect l="l" t="t" r="r" b="b"/>
              <a:pathLst>
                <a:path w="24362" h="4580" extrusionOk="0">
                  <a:moveTo>
                    <a:pt x="24004" y="1"/>
                  </a:moveTo>
                  <a:cubicBezTo>
                    <a:pt x="23819" y="1"/>
                    <a:pt x="23705" y="129"/>
                    <a:pt x="23648" y="300"/>
                  </a:cubicBezTo>
                  <a:lnTo>
                    <a:pt x="17700" y="300"/>
                  </a:lnTo>
                  <a:lnTo>
                    <a:pt x="14020" y="3980"/>
                  </a:lnTo>
                  <a:lnTo>
                    <a:pt x="14020" y="1613"/>
                  </a:lnTo>
                  <a:lnTo>
                    <a:pt x="0" y="1613"/>
                  </a:lnTo>
                  <a:lnTo>
                    <a:pt x="0" y="1841"/>
                  </a:lnTo>
                  <a:lnTo>
                    <a:pt x="13778" y="1841"/>
                  </a:lnTo>
                  <a:lnTo>
                    <a:pt x="13778" y="4579"/>
                  </a:lnTo>
                  <a:lnTo>
                    <a:pt x="17829" y="543"/>
                  </a:lnTo>
                  <a:lnTo>
                    <a:pt x="23648" y="543"/>
                  </a:lnTo>
                  <a:cubicBezTo>
                    <a:pt x="23705" y="657"/>
                    <a:pt x="23819" y="771"/>
                    <a:pt x="24004" y="771"/>
                  </a:cubicBezTo>
                  <a:cubicBezTo>
                    <a:pt x="24176" y="771"/>
                    <a:pt x="24361" y="600"/>
                    <a:pt x="24361" y="414"/>
                  </a:cubicBezTo>
                  <a:cubicBezTo>
                    <a:pt x="24361" y="186"/>
                    <a:pt x="24176" y="1"/>
                    <a:pt x="2400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5"/>
            <p:cNvSpPr/>
            <p:nvPr/>
          </p:nvSpPr>
          <p:spPr>
            <a:xfrm rot="-5400000">
              <a:off x="5334134" y="3789929"/>
              <a:ext cx="935588" cy="95564"/>
            </a:xfrm>
            <a:custGeom>
              <a:avLst/>
              <a:gdLst/>
              <a:ahLst/>
              <a:cxnLst/>
              <a:rect l="l" t="t" r="r" b="b"/>
              <a:pathLst>
                <a:path w="21509" h="2197" extrusionOk="0">
                  <a:moveTo>
                    <a:pt x="21095" y="0"/>
                  </a:moveTo>
                  <a:cubicBezTo>
                    <a:pt x="20966" y="0"/>
                    <a:pt x="20795" y="128"/>
                    <a:pt x="20738" y="243"/>
                  </a:cubicBezTo>
                  <a:lnTo>
                    <a:pt x="16987" y="243"/>
                  </a:lnTo>
                  <a:lnTo>
                    <a:pt x="15261" y="1968"/>
                  </a:lnTo>
                  <a:lnTo>
                    <a:pt x="0" y="1968"/>
                  </a:lnTo>
                  <a:lnTo>
                    <a:pt x="0" y="2197"/>
                  </a:lnTo>
                  <a:lnTo>
                    <a:pt x="15390" y="2197"/>
                  </a:lnTo>
                  <a:lnTo>
                    <a:pt x="17116" y="485"/>
                  </a:lnTo>
                  <a:lnTo>
                    <a:pt x="20738" y="485"/>
                  </a:lnTo>
                  <a:cubicBezTo>
                    <a:pt x="20795" y="656"/>
                    <a:pt x="20966" y="713"/>
                    <a:pt x="21095" y="713"/>
                  </a:cubicBezTo>
                  <a:cubicBezTo>
                    <a:pt x="21323" y="713"/>
                    <a:pt x="21508" y="599"/>
                    <a:pt x="21508" y="357"/>
                  </a:cubicBezTo>
                  <a:cubicBezTo>
                    <a:pt x="21508" y="186"/>
                    <a:pt x="21323" y="0"/>
                    <a:pt x="21095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5"/>
            <p:cNvSpPr/>
            <p:nvPr/>
          </p:nvSpPr>
          <p:spPr>
            <a:xfrm rot="-5400000">
              <a:off x="5331634" y="3818442"/>
              <a:ext cx="868602" cy="105525"/>
            </a:xfrm>
            <a:custGeom>
              <a:avLst/>
              <a:gdLst/>
              <a:ahLst/>
              <a:cxnLst/>
              <a:rect l="l" t="t" r="r" b="b"/>
              <a:pathLst>
                <a:path w="19969" h="2426" extrusionOk="0">
                  <a:moveTo>
                    <a:pt x="19540" y="1"/>
                  </a:moveTo>
                  <a:cubicBezTo>
                    <a:pt x="19426" y="1"/>
                    <a:pt x="19255" y="115"/>
                    <a:pt x="19184" y="286"/>
                  </a:cubicBezTo>
                  <a:lnTo>
                    <a:pt x="16516" y="286"/>
                  </a:lnTo>
                  <a:lnTo>
                    <a:pt x="14620" y="2197"/>
                  </a:lnTo>
                  <a:lnTo>
                    <a:pt x="0" y="2197"/>
                  </a:lnTo>
                  <a:lnTo>
                    <a:pt x="0" y="2425"/>
                  </a:lnTo>
                  <a:lnTo>
                    <a:pt x="14734" y="2425"/>
                  </a:lnTo>
                  <a:lnTo>
                    <a:pt x="16631" y="529"/>
                  </a:lnTo>
                  <a:lnTo>
                    <a:pt x="19184" y="529"/>
                  </a:lnTo>
                  <a:cubicBezTo>
                    <a:pt x="19255" y="643"/>
                    <a:pt x="19426" y="771"/>
                    <a:pt x="19540" y="771"/>
                  </a:cubicBezTo>
                  <a:cubicBezTo>
                    <a:pt x="19783" y="771"/>
                    <a:pt x="19968" y="586"/>
                    <a:pt x="19968" y="414"/>
                  </a:cubicBezTo>
                  <a:cubicBezTo>
                    <a:pt x="19968" y="172"/>
                    <a:pt x="19783" y="1"/>
                    <a:pt x="19540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5"/>
            <p:cNvSpPr/>
            <p:nvPr/>
          </p:nvSpPr>
          <p:spPr>
            <a:xfrm rot="-5400000">
              <a:off x="5163516" y="3683817"/>
              <a:ext cx="1119234" cy="124142"/>
            </a:xfrm>
            <a:custGeom>
              <a:avLst/>
              <a:gdLst/>
              <a:ahLst/>
              <a:cxnLst/>
              <a:rect l="l" t="t" r="r" b="b"/>
              <a:pathLst>
                <a:path w="25731" h="2854" extrusionOk="0">
                  <a:moveTo>
                    <a:pt x="25374" y="1"/>
                  </a:moveTo>
                  <a:cubicBezTo>
                    <a:pt x="25188" y="1"/>
                    <a:pt x="25074" y="129"/>
                    <a:pt x="25017" y="243"/>
                  </a:cubicBezTo>
                  <a:lnTo>
                    <a:pt x="13778" y="243"/>
                  </a:lnTo>
                  <a:lnTo>
                    <a:pt x="13778" y="2625"/>
                  </a:lnTo>
                  <a:lnTo>
                    <a:pt x="0" y="2625"/>
                  </a:lnTo>
                  <a:lnTo>
                    <a:pt x="0" y="2853"/>
                  </a:lnTo>
                  <a:lnTo>
                    <a:pt x="14020" y="2853"/>
                  </a:lnTo>
                  <a:lnTo>
                    <a:pt x="14020" y="486"/>
                  </a:lnTo>
                  <a:lnTo>
                    <a:pt x="25017" y="486"/>
                  </a:lnTo>
                  <a:cubicBezTo>
                    <a:pt x="25074" y="657"/>
                    <a:pt x="25188" y="771"/>
                    <a:pt x="25374" y="771"/>
                  </a:cubicBezTo>
                  <a:cubicBezTo>
                    <a:pt x="25545" y="771"/>
                    <a:pt x="25730" y="600"/>
                    <a:pt x="25730" y="357"/>
                  </a:cubicBezTo>
                  <a:cubicBezTo>
                    <a:pt x="25730" y="186"/>
                    <a:pt x="25545" y="1"/>
                    <a:pt x="2537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5"/>
            <p:cNvSpPr/>
            <p:nvPr/>
          </p:nvSpPr>
          <p:spPr>
            <a:xfrm rot="-5400000">
              <a:off x="5189572" y="3740886"/>
              <a:ext cx="982130" cy="147109"/>
            </a:xfrm>
            <a:custGeom>
              <a:avLst/>
              <a:gdLst/>
              <a:ahLst/>
              <a:cxnLst/>
              <a:rect l="l" t="t" r="r" b="b"/>
              <a:pathLst>
                <a:path w="22579" h="3382" extrusionOk="0">
                  <a:moveTo>
                    <a:pt x="22165" y="1"/>
                  </a:moveTo>
                  <a:cubicBezTo>
                    <a:pt x="22036" y="1"/>
                    <a:pt x="21865" y="58"/>
                    <a:pt x="21808" y="229"/>
                  </a:cubicBezTo>
                  <a:lnTo>
                    <a:pt x="12837" y="229"/>
                  </a:lnTo>
                  <a:lnTo>
                    <a:pt x="12837" y="3153"/>
                  </a:lnTo>
                  <a:lnTo>
                    <a:pt x="0" y="3153"/>
                  </a:lnTo>
                  <a:lnTo>
                    <a:pt x="0" y="3381"/>
                  </a:lnTo>
                  <a:lnTo>
                    <a:pt x="13065" y="3381"/>
                  </a:lnTo>
                  <a:lnTo>
                    <a:pt x="13065" y="471"/>
                  </a:lnTo>
                  <a:lnTo>
                    <a:pt x="21808" y="471"/>
                  </a:lnTo>
                  <a:cubicBezTo>
                    <a:pt x="21865" y="657"/>
                    <a:pt x="22036" y="714"/>
                    <a:pt x="22165" y="714"/>
                  </a:cubicBezTo>
                  <a:cubicBezTo>
                    <a:pt x="22393" y="714"/>
                    <a:pt x="22578" y="586"/>
                    <a:pt x="22578" y="357"/>
                  </a:cubicBezTo>
                  <a:cubicBezTo>
                    <a:pt x="22578" y="115"/>
                    <a:pt x="22393" y="1"/>
                    <a:pt x="22165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5"/>
            <p:cNvSpPr/>
            <p:nvPr/>
          </p:nvSpPr>
          <p:spPr>
            <a:xfrm rot="-5400000">
              <a:off x="5194836" y="3787124"/>
              <a:ext cx="868602" cy="168161"/>
            </a:xfrm>
            <a:custGeom>
              <a:avLst/>
              <a:gdLst/>
              <a:ahLst/>
              <a:cxnLst/>
              <a:rect l="l" t="t" r="r" b="b"/>
              <a:pathLst>
                <a:path w="19969" h="3866" extrusionOk="0">
                  <a:moveTo>
                    <a:pt x="19540" y="1"/>
                  </a:moveTo>
                  <a:cubicBezTo>
                    <a:pt x="19426" y="1"/>
                    <a:pt x="19255" y="115"/>
                    <a:pt x="19184" y="300"/>
                  </a:cubicBezTo>
                  <a:lnTo>
                    <a:pt x="11995" y="300"/>
                  </a:lnTo>
                  <a:lnTo>
                    <a:pt x="11995" y="3623"/>
                  </a:lnTo>
                  <a:lnTo>
                    <a:pt x="0" y="3623"/>
                  </a:lnTo>
                  <a:lnTo>
                    <a:pt x="0" y="3866"/>
                  </a:lnTo>
                  <a:lnTo>
                    <a:pt x="12238" y="3866"/>
                  </a:lnTo>
                  <a:lnTo>
                    <a:pt x="12238" y="528"/>
                  </a:lnTo>
                  <a:lnTo>
                    <a:pt x="19184" y="528"/>
                  </a:lnTo>
                  <a:cubicBezTo>
                    <a:pt x="19255" y="657"/>
                    <a:pt x="19426" y="771"/>
                    <a:pt x="19540" y="771"/>
                  </a:cubicBezTo>
                  <a:cubicBezTo>
                    <a:pt x="19783" y="771"/>
                    <a:pt x="19968" y="585"/>
                    <a:pt x="19968" y="414"/>
                  </a:cubicBezTo>
                  <a:cubicBezTo>
                    <a:pt x="19968" y="172"/>
                    <a:pt x="19783" y="1"/>
                    <a:pt x="19540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5"/>
            <p:cNvSpPr/>
            <p:nvPr/>
          </p:nvSpPr>
          <p:spPr>
            <a:xfrm rot="-5400000">
              <a:off x="5215324" y="3849151"/>
              <a:ext cx="733977" cy="178731"/>
            </a:xfrm>
            <a:custGeom>
              <a:avLst/>
              <a:gdLst/>
              <a:ahLst/>
              <a:cxnLst/>
              <a:rect l="l" t="t" r="r" b="b"/>
              <a:pathLst>
                <a:path w="16874" h="4109" extrusionOk="0">
                  <a:moveTo>
                    <a:pt x="16516" y="0"/>
                  </a:moveTo>
                  <a:cubicBezTo>
                    <a:pt x="16331" y="0"/>
                    <a:pt x="16217" y="129"/>
                    <a:pt x="16160" y="300"/>
                  </a:cubicBezTo>
                  <a:lnTo>
                    <a:pt x="11111" y="300"/>
                  </a:lnTo>
                  <a:lnTo>
                    <a:pt x="11111" y="3866"/>
                  </a:lnTo>
                  <a:lnTo>
                    <a:pt x="0" y="3866"/>
                  </a:lnTo>
                  <a:lnTo>
                    <a:pt x="0" y="4108"/>
                  </a:lnTo>
                  <a:lnTo>
                    <a:pt x="11339" y="4108"/>
                  </a:lnTo>
                  <a:lnTo>
                    <a:pt x="11339" y="542"/>
                  </a:lnTo>
                  <a:lnTo>
                    <a:pt x="16160" y="542"/>
                  </a:lnTo>
                  <a:cubicBezTo>
                    <a:pt x="16217" y="657"/>
                    <a:pt x="16331" y="785"/>
                    <a:pt x="16516" y="785"/>
                  </a:cubicBezTo>
                  <a:cubicBezTo>
                    <a:pt x="16759" y="785"/>
                    <a:pt x="16873" y="599"/>
                    <a:pt x="16873" y="428"/>
                  </a:cubicBezTo>
                  <a:cubicBezTo>
                    <a:pt x="16873" y="186"/>
                    <a:pt x="16759" y="0"/>
                    <a:pt x="1651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5"/>
            <p:cNvSpPr/>
            <p:nvPr/>
          </p:nvSpPr>
          <p:spPr>
            <a:xfrm rot="-5400000">
              <a:off x="5841900" y="4018530"/>
              <a:ext cx="465336" cy="108613"/>
            </a:xfrm>
            <a:custGeom>
              <a:avLst/>
              <a:gdLst/>
              <a:ahLst/>
              <a:cxnLst/>
              <a:rect l="l" t="t" r="r" b="b"/>
              <a:pathLst>
                <a:path w="10698" h="2497" extrusionOk="0">
                  <a:moveTo>
                    <a:pt x="0" y="1"/>
                  </a:moveTo>
                  <a:lnTo>
                    <a:pt x="0" y="243"/>
                  </a:lnTo>
                  <a:lnTo>
                    <a:pt x="10455" y="243"/>
                  </a:lnTo>
                  <a:lnTo>
                    <a:pt x="10455" y="2497"/>
                  </a:lnTo>
                  <a:lnTo>
                    <a:pt x="10697" y="2497"/>
                  </a:lnTo>
                  <a:lnTo>
                    <a:pt x="10697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5"/>
            <p:cNvSpPr/>
            <p:nvPr/>
          </p:nvSpPr>
          <p:spPr>
            <a:xfrm rot="-5400000">
              <a:off x="5874501" y="4051132"/>
              <a:ext cx="431191" cy="77556"/>
            </a:xfrm>
            <a:custGeom>
              <a:avLst/>
              <a:gdLst/>
              <a:ahLst/>
              <a:cxnLst/>
              <a:rect l="l" t="t" r="r" b="b"/>
              <a:pathLst>
                <a:path w="9913" h="1783" extrusionOk="0">
                  <a:moveTo>
                    <a:pt x="0" y="0"/>
                  </a:moveTo>
                  <a:lnTo>
                    <a:pt x="0" y="243"/>
                  </a:lnTo>
                  <a:lnTo>
                    <a:pt x="9685" y="243"/>
                  </a:lnTo>
                  <a:lnTo>
                    <a:pt x="9685" y="1783"/>
                  </a:lnTo>
                  <a:lnTo>
                    <a:pt x="9913" y="1783"/>
                  </a:lnTo>
                  <a:lnTo>
                    <a:pt x="9913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5"/>
            <p:cNvSpPr/>
            <p:nvPr/>
          </p:nvSpPr>
          <p:spPr>
            <a:xfrm rot="-5400000">
              <a:off x="5229613" y="3907503"/>
              <a:ext cx="620405" cy="175599"/>
            </a:xfrm>
            <a:custGeom>
              <a:avLst/>
              <a:gdLst/>
              <a:ahLst/>
              <a:cxnLst/>
              <a:rect l="l" t="t" r="r" b="b"/>
              <a:pathLst>
                <a:path w="14263" h="4037" extrusionOk="0">
                  <a:moveTo>
                    <a:pt x="13906" y="0"/>
                  </a:moveTo>
                  <a:cubicBezTo>
                    <a:pt x="13721" y="0"/>
                    <a:pt x="13607" y="57"/>
                    <a:pt x="13550" y="228"/>
                  </a:cubicBezTo>
                  <a:lnTo>
                    <a:pt x="10155" y="228"/>
                  </a:lnTo>
                  <a:lnTo>
                    <a:pt x="10155" y="3794"/>
                  </a:lnTo>
                  <a:lnTo>
                    <a:pt x="0" y="3794"/>
                  </a:lnTo>
                  <a:lnTo>
                    <a:pt x="0" y="4036"/>
                  </a:lnTo>
                  <a:lnTo>
                    <a:pt x="10398" y="4036"/>
                  </a:lnTo>
                  <a:lnTo>
                    <a:pt x="10398" y="471"/>
                  </a:lnTo>
                  <a:lnTo>
                    <a:pt x="13550" y="471"/>
                  </a:lnTo>
                  <a:cubicBezTo>
                    <a:pt x="13607" y="656"/>
                    <a:pt x="13721" y="713"/>
                    <a:pt x="13906" y="713"/>
                  </a:cubicBezTo>
                  <a:cubicBezTo>
                    <a:pt x="14078" y="713"/>
                    <a:pt x="14263" y="585"/>
                    <a:pt x="14263" y="357"/>
                  </a:cubicBezTo>
                  <a:cubicBezTo>
                    <a:pt x="14263" y="114"/>
                    <a:pt x="14078" y="0"/>
                    <a:pt x="1390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4" name="Google Shape;174;p5"/>
          <p:cNvGrpSpPr/>
          <p:nvPr/>
        </p:nvGrpSpPr>
        <p:grpSpPr>
          <a:xfrm>
            <a:off x="6976252" y="3748210"/>
            <a:ext cx="1701243" cy="2750650"/>
            <a:chOff x="6976252" y="2907160"/>
            <a:chExt cx="1701243" cy="2750650"/>
          </a:xfrm>
        </p:grpSpPr>
        <p:grpSp>
          <p:nvGrpSpPr>
            <p:cNvPr id="175" name="Google Shape;175;p5"/>
            <p:cNvGrpSpPr/>
            <p:nvPr/>
          </p:nvGrpSpPr>
          <p:grpSpPr>
            <a:xfrm>
              <a:off x="6976252" y="2907160"/>
              <a:ext cx="847022" cy="2750650"/>
              <a:chOff x="6278982" y="2751992"/>
              <a:chExt cx="478381" cy="1553513"/>
            </a:xfrm>
          </p:grpSpPr>
          <p:sp>
            <p:nvSpPr>
              <p:cNvPr id="176" name="Google Shape;176;p5"/>
              <p:cNvSpPr/>
              <p:nvPr/>
            </p:nvSpPr>
            <p:spPr>
              <a:xfrm rot="-5400000">
                <a:off x="6192439" y="3740581"/>
                <a:ext cx="1059686" cy="70161"/>
              </a:xfrm>
              <a:custGeom>
                <a:avLst/>
                <a:gdLst/>
                <a:ahLst/>
                <a:cxnLst/>
                <a:rect l="l" t="t" r="r" b="b"/>
                <a:pathLst>
                  <a:path w="24362" h="1613" extrusionOk="0">
                    <a:moveTo>
                      <a:pt x="0" y="0"/>
                    </a:moveTo>
                    <a:lnTo>
                      <a:pt x="0" y="243"/>
                    </a:lnTo>
                    <a:lnTo>
                      <a:pt x="15917" y="243"/>
                    </a:lnTo>
                    <a:lnTo>
                      <a:pt x="17173" y="1313"/>
                    </a:lnTo>
                    <a:lnTo>
                      <a:pt x="23648" y="1313"/>
                    </a:lnTo>
                    <a:cubicBezTo>
                      <a:pt x="23705" y="1498"/>
                      <a:pt x="23819" y="1612"/>
                      <a:pt x="24004" y="1612"/>
                    </a:cubicBezTo>
                    <a:cubicBezTo>
                      <a:pt x="24176" y="1612"/>
                      <a:pt x="24361" y="1427"/>
                      <a:pt x="24361" y="1199"/>
                    </a:cubicBezTo>
                    <a:cubicBezTo>
                      <a:pt x="24361" y="1013"/>
                      <a:pt x="24176" y="842"/>
                      <a:pt x="24004" y="842"/>
                    </a:cubicBezTo>
                    <a:cubicBezTo>
                      <a:pt x="23819" y="842"/>
                      <a:pt x="23705" y="956"/>
                      <a:pt x="23648" y="1070"/>
                    </a:cubicBezTo>
                    <a:lnTo>
                      <a:pt x="17230" y="1070"/>
                    </a:lnTo>
                    <a:lnTo>
                      <a:pt x="15975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5"/>
              <p:cNvSpPr/>
              <p:nvPr/>
            </p:nvSpPr>
            <p:spPr>
              <a:xfrm rot="-5400000">
                <a:off x="6010359" y="3607522"/>
                <a:ext cx="1325804" cy="70161"/>
              </a:xfrm>
              <a:custGeom>
                <a:avLst/>
                <a:gdLst/>
                <a:ahLst/>
                <a:cxnLst/>
                <a:rect l="l" t="t" r="r" b="b"/>
                <a:pathLst>
                  <a:path w="30480" h="1613" extrusionOk="0">
                    <a:moveTo>
                      <a:pt x="0" y="1"/>
                    </a:moveTo>
                    <a:lnTo>
                      <a:pt x="0" y="243"/>
                    </a:lnTo>
                    <a:lnTo>
                      <a:pt x="17173" y="243"/>
                    </a:lnTo>
                    <a:lnTo>
                      <a:pt x="18242" y="1370"/>
                    </a:lnTo>
                    <a:lnTo>
                      <a:pt x="29710" y="1370"/>
                    </a:lnTo>
                    <a:cubicBezTo>
                      <a:pt x="29767" y="1484"/>
                      <a:pt x="29952" y="1612"/>
                      <a:pt x="30066" y="1612"/>
                    </a:cubicBezTo>
                    <a:cubicBezTo>
                      <a:pt x="30309" y="1612"/>
                      <a:pt x="30480" y="1427"/>
                      <a:pt x="30480" y="1256"/>
                    </a:cubicBezTo>
                    <a:cubicBezTo>
                      <a:pt x="30480" y="1013"/>
                      <a:pt x="30309" y="842"/>
                      <a:pt x="30066" y="842"/>
                    </a:cubicBezTo>
                    <a:cubicBezTo>
                      <a:pt x="29952" y="842"/>
                      <a:pt x="29767" y="956"/>
                      <a:pt x="29710" y="1127"/>
                    </a:cubicBezTo>
                    <a:lnTo>
                      <a:pt x="18356" y="1127"/>
                    </a:lnTo>
                    <a:lnTo>
                      <a:pt x="17230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78;p5"/>
              <p:cNvSpPr/>
              <p:nvPr/>
            </p:nvSpPr>
            <p:spPr>
              <a:xfrm rot="-5400000">
                <a:off x="6022147" y="3665853"/>
                <a:ext cx="1214755" cy="64550"/>
              </a:xfrm>
              <a:custGeom>
                <a:avLst/>
                <a:gdLst/>
                <a:ahLst/>
                <a:cxnLst/>
                <a:rect l="l" t="t" r="r" b="b"/>
                <a:pathLst>
                  <a:path w="27927" h="1484" extrusionOk="0">
                    <a:moveTo>
                      <a:pt x="0" y="0"/>
                    </a:moveTo>
                    <a:lnTo>
                      <a:pt x="0" y="229"/>
                    </a:lnTo>
                    <a:lnTo>
                      <a:pt x="17943" y="229"/>
                    </a:lnTo>
                    <a:lnTo>
                      <a:pt x="18898" y="1241"/>
                    </a:lnTo>
                    <a:lnTo>
                      <a:pt x="27157" y="1241"/>
                    </a:lnTo>
                    <a:cubicBezTo>
                      <a:pt x="27214" y="1427"/>
                      <a:pt x="27385" y="1484"/>
                      <a:pt x="27513" y="1484"/>
                    </a:cubicBezTo>
                    <a:cubicBezTo>
                      <a:pt x="27741" y="1484"/>
                      <a:pt x="27927" y="1298"/>
                      <a:pt x="27927" y="1127"/>
                    </a:cubicBezTo>
                    <a:cubicBezTo>
                      <a:pt x="27927" y="885"/>
                      <a:pt x="27741" y="771"/>
                      <a:pt x="27513" y="771"/>
                    </a:cubicBezTo>
                    <a:cubicBezTo>
                      <a:pt x="27385" y="771"/>
                      <a:pt x="27214" y="828"/>
                      <a:pt x="27157" y="999"/>
                    </a:cubicBezTo>
                    <a:lnTo>
                      <a:pt x="19012" y="999"/>
                    </a:lnTo>
                    <a:lnTo>
                      <a:pt x="1800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179;p5"/>
              <p:cNvSpPr/>
              <p:nvPr/>
            </p:nvSpPr>
            <p:spPr>
              <a:xfrm rot="-5400000">
                <a:off x="5843461" y="3619310"/>
                <a:ext cx="1279305" cy="93085"/>
              </a:xfrm>
              <a:custGeom>
                <a:avLst/>
                <a:gdLst/>
                <a:ahLst/>
                <a:cxnLst/>
                <a:rect l="l" t="t" r="r" b="b"/>
                <a:pathLst>
                  <a:path w="29411" h="2140" extrusionOk="0">
                    <a:moveTo>
                      <a:pt x="28996" y="0"/>
                    </a:moveTo>
                    <a:cubicBezTo>
                      <a:pt x="28882" y="0"/>
                      <a:pt x="28697" y="57"/>
                      <a:pt x="28640" y="243"/>
                    </a:cubicBezTo>
                    <a:lnTo>
                      <a:pt x="20610" y="243"/>
                    </a:lnTo>
                    <a:lnTo>
                      <a:pt x="20610" y="1911"/>
                    </a:lnTo>
                    <a:lnTo>
                      <a:pt x="0" y="1911"/>
                    </a:lnTo>
                    <a:lnTo>
                      <a:pt x="0" y="2140"/>
                    </a:lnTo>
                    <a:lnTo>
                      <a:pt x="20852" y="2140"/>
                    </a:lnTo>
                    <a:lnTo>
                      <a:pt x="20852" y="485"/>
                    </a:lnTo>
                    <a:lnTo>
                      <a:pt x="28640" y="485"/>
                    </a:lnTo>
                    <a:cubicBezTo>
                      <a:pt x="28697" y="656"/>
                      <a:pt x="28882" y="713"/>
                      <a:pt x="28996" y="713"/>
                    </a:cubicBezTo>
                    <a:cubicBezTo>
                      <a:pt x="29239" y="713"/>
                      <a:pt x="29410" y="542"/>
                      <a:pt x="29410" y="357"/>
                    </a:cubicBezTo>
                    <a:cubicBezTo>
                      <a:pt x="29410" y="129"/>
                      <a:pt x="29239" y="0"/>
                      <a:pt x="28996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5"/>
              <p:cNvSpPr/>
              <p:nvPr/>
            </p:nvSpPr>
            <p:spPr>
              <a:xfrm rot="-5400000">
                <a:off x="5753204" y="3565025"/>
                <a:ext cx="1374825" cy="106134"/>
              </a:xfrm>
              <a:custGeom>
                <a:avLst/>
                <a:gdLst/>
                <a:ahLst/>
                <a:cxnLst/>
                <a:rect l="l" t="t" r="r" b="b"/>
                <a:pathLst>
                  <a:path w="31607" h="2440" extrusionOk="0">
                    <a:moveTo>
                      <a:pt x="31193" y="1"/>
                    </a:moveTo>
                    <a:cubicBezTo>
                      <a:pt x="31079" y="1"/>
                      <a:pt x="30893" y="58"/>
                      <a:pt x="30836" y="243"/>
                    </a:cubicBezTo>
                    <a:lnTo>
                      <a:pt x="19426" y="243"/>
                    </a:lnTo>
                    <a:lnTo>
                      <a:pt x="19426" y="2197"/>
                    </a:lnTo>
                    <a:lnTo>
                      <a:pt x="0" y="2197"/>
                    </a:lnTo>
                    <a:lnTo>
                      <a:pt x="0" y="2439"/>
                    </a:lnTo>
                    <a:lnTo>
                      <a:pt x="19669" y="2439"/>
                    </a:lnTo>
                    <a:lnTo>
                      <a:pt x="19669" y="471"/>
                    </a:lnTo>
                    <a:lnTo>
                      <a:pt x="30836" y="471"/>
                    </a:lnTo>
                    <a:cubicBezTo>
                      <a:pt x="30893" y="657"/>
                      <a:pt x="31079" y="714"/>
                      <a:pt x="31193" y="714"/>
                    </a:cubicBezTo>
                    <a:cubicBezTo>
                      <a:pt x="31435" y="714"/>
                      <a:pt x="31607" y="542"/>
                      <a:pt x="31607" y="357"/>
                    </a:cubicBezTo>
                    <a:cubicBezTo>
                      <a:pt x="31607" y="115"/>
                      <a:pt x="31435" y="1"/>
                      <a:pt x="31193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5"/>
              <p:cNvSpPr/>
              <p:nvPr/>
            </p:nvSpPr>
            <p:spPr>
              <a:xfrm rot="-5400000">
                <a:off x="5618885" y="3466677"/>
                <a:ext cx="1553513" cy="124142"/>
              </a:xfrm>
              <a:custGeom>
                <a:avLst/>
                <a:gdLst/>
                <a:ahLst/>
                <a:cxnLst/>
                <a:rect l="l" t="t" r="r" b="b"/>
                <a:pathLst>
                  <a:path w="35715" h="2854" extrusionOk="0">
                    <a:moveTo>
                      <a:pt x="35301" y="1"/>
                    </a:moveTo>
                    <a:cubicBezTo>
                      <a:pt x="35172" y="1"/>
                      <a:pt x="35001" y="58"/>
                      <a:pt x="34944" y="229"/>
                    </a:cubicBezTo>
                    <a:lnTo>
                      <a:pt x="18185" y="229"/>
                    </a:lnTo>
                    <a:lnTo>
                      <a:pt x="18185" y="2611"/>
                    </a:lnTo>
                    <a:lnTo>
                      <a:pt x="0" y="2611"/>
                    </a:lnTo>
                    <a:lnTo>
                      <a:pt x="0" y="2853"/>
                    </a:lnTo>
                    <a:lnTo>
                      <a:pt x="18413" y="2853"/>
                    </a:lnTo>
                    <a:lnTo>
                      <a:pt x="18413" y="471"/>
                    </a:lnTo>
                    <a:lnTo>
                      <a:pt x="34944" y="471"/>
                    </a:lnTo>
                    <a:cubicBezTo>
                      <a:pt x="35001" y="642"/>
                      <a:pt x="35172" y="714"/>
                      <a:pt x="35301" y="714"/>
                    </a:cubicBezTo>
                    <a:cubicBezTo>
                      <a:pt x="35529" y="714"/>
                      <a:pt x="35714" y="528"/>
                      <a:pt x="35714" y="357"/>
                    </a:cubicBezTo>
                    <a:cubicBezTo>
                      <a:pt x="35714" y="115"/>
                      <a:pt x="35529" y="1"/>
                      <a:pt x="35301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5"/>
              <p:cNvSpPr/>
              <p:nvPr/>
            </p:nvSpPr>
            <p:spPr>
              <a:xfrm rot="-5400000">
                <a:off x="5790418" y="3674835"/>
                <a:ext cx="1119234" cy="142106"/>
              </a:xfrm>
              <a:custGeom>
                <a:avLst/>
                <a:gdLst/>
                <a:ahLst/>
                <a:cxnLst/>
                <a:rect l="l" t="t" r="r" b="b"/>
                <a:pathLst>
                  <a:path w="25731" h="3267" extrusionOk="0">
                    <a:moveTo>
                      <a:pt x="25374" y="1"/>
                    </a:moveTo>
                    <a:cubicBezTo>
                      <a:pt x="25188" y="1"/>
                      <a:pt x="25074" y="115"/>
                      <a:pt x="25017" y="243"/>
                    </a:cubicBezTo>
                    <a:lnTo>
                      <a:pt x="17044" y="243"/>
                    </a:lnTo>
                    <a:lnTo>
                      <a:pt x="17044" y="3038"/>
                    </a:lnTo>
                    <a:lnTo>
                      <a:pt x="0" y="3038"/>
                    </a:lnTo>
                    <a:lnTo>
                      <a:pt x="0" y="3267"/>
                    </a:lnTo>
                    <a:lnTo>
                      <a:pt x="17287" y="3267"/>
                    </a:lnTo>
                    <a:lnTo>
                      <a:pt x="17287" y="471"/>
                    </a:lnTo>
                    <a:lnTo>
                      <a:pt x="25017" y="471"/>
                    </a:lnTo>
                    <a:cubicBezTo>
                      <a:pt x="25074" y="657"/>
                      <a:pt x="25188" y="771"/>
                      <a:pt x="25374" y="771"/>
                    </a:cubicBezTo>
                    <a:cubicBezTo>
                      <a:pt x="25545" y="771"/>
                      <a:pt x="25730" y="600"/>
                      <a:pt x="25730" y="357"/>
                    </a:cubicBezTo>
                    <a:cubicBezTo>
                      <a:pt x="25730" y="186"/>
                      <a:pt x="25545" y="1"/>
                      <a:pt x="25374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5"/>
              <p:cNvSpPr/>
              <p:nvPr/>
            </p:nvSpPr>
            <p:spPr>
              <a:xfrm rot="-5400000">
                <a:off x="6430370" y="3978513"/>
                <a:ext cx="620405" cy="33580"/>
              </a:xfrm>
              <a:custGeom>
                <a:avLst/>
                <a:gdLst/>
                <a:ahLst/>
                <a:cxnLst/>
                <a:rect l="l" t="t" r="r" b="b"/>
                <a:pathLst>
                  <a:path w="14263" h="772" extrusionOk="0">
                    <a:moveTo>
                      <a:pt x="13906" y="1"/>
                    </a:moveTo>
                    <a:cubicBezTo>
                      <a:pt x="13721" y="1"/>
                      <a:pt x="13607" y="115"/>
                      <a:pt x="13550" y="229"/>
                    </a:cubicBezTo>
                    <a:lnTo>
                      <a:pt x="0" y="229"/>
                    </a:lnTo>
                    <a:lnTo>
                      <a:pt x="0" y="472"/>
                    </a:lnTo>
                    <a:lnTo>
                      <a:pt x="13550" y="472"/>
                    </a:lnTo>
                    <a:cubicBezTo>
                      <a:pt x="13607" y="657"/>
                      <a:pt x="13721" y="771"/>
                      <a:pt x="13906" y="771"/>
                    </a:cubicBezTo>
                    <a:cubicBezTo>
                      <a:pt x="14078" y="771"/>
                      <a:pt x="14263" y="586"/>
                      <a:pt x="14263" y="358"/>
                    </a:cubicBezTo>
                    <a:cubicBezTo>
                      <a:pt x="14263" y="172"/>
                      <a:pt x="14078" y="1"/>
                      <a:pt x="13906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84;p5"/>
              <p:cNvSpPr/>
              <p:nvPr/>
            </p:nvSpPr>
            <p:spPr>
              <a:xfrm rot="-5400000">
                <a:off x="5858989" y="3544234"/>
                <a:ext cx="1460429" cy="62114"/>
              </a:xfrm>
              <a:custGeom>
                <a:avLst/>
                <a:gdLst/>
                <a:ahLst/>
                <a:cxnLst/>
                <a:rect l="l" t="t" r="r" b="b"/>
                <a:pathLst>
                  <a:path w="33575" h="1428" extrusionOk="0">
                    <a:moveTo>
                      <a:pt x="0" y="1"/>
                    </a:moveTo>
                    <a:lnTo>
                      <a:pt x="0" y="243"/>
                    </a:lnTo>
                    <a:lnTo>
                      <a:pt x="18542" y="243"/>
                    </a:lnTo>
                    <a:lnTo>
                      <a:pt x="19483" y="1185"/>
                    </a:lnTo>
                    <a:lnTo>
                      <a:pt x="32862" y="1185"/>
                    </a:lnTo>
                    <a:cubicBezTo>
                      <a:pt x="32919" y="1313"/>
                      <a:pt x="33033" y="1427"/>
                      <a:pt x="33161" y="1427"/>
                    </a:cubicBezTo>
                    <a:cubicBezTo>
                      <a:pt x="33389" y="1427"/>
                      <a:pt x="33575" y="1256"/>
                      <a:pt x="33575" y="1013"/>
                    </a:cubicBezTo>
                    <a:cubicBezTo>
                      <a:pt x="33575" y="828"/>
                      <a:pt x="33389" y="657"/>
                      <a:pt x="33161" y="657"/>
                    </a:cubicBezTo>
                    <a:cubicBezTo>
                      <a:pt x="32976" y="657"/>
                      <a:pt x="32862" y="771"/>
                      <a:pt x="32805" y="956"/>
                    </a:cubicBezTo>
                    <a:lnTo>
                      <a:pt x="19612" y="956"/>
                    </a:lnTo>
                    <a:lnTo>
                      <a:pt x="18599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5" name="Google Shape;185;p5"/>
            <p:cNvGrpSpPr/>
            <p:nvPr/>
          </p:nvGrpSpPr>
          <p:grpSpPr>
            <a:xfrm>
              <a:off x="7899710" y="3118109"/>
              <a:ext cx="777786" cy="2539702"/>
              <a:chOff x="6961407" y="2871131"/>
              <a:chExt cx="439278" cy="1434374"/>
            </a:xfrm>
          </p:grpSpPr>
          <p:sp>
            <p:nvSpPr>
              <p:cNvPr id="186" name="Google Shape;186;p5"/>
              <p:cNvSpPr/>
              <p:nvPr/>
            </p:nvSpPr>
            <p:spPr>
              <a:xfrm rot="-5400000">
                <a:off x="6647504" y="3552324"/>
                <a:ext cx="1374825" cy="131536"/>
              </a:xfrm>
              <a:custGeom>
                <a:avLst/>
                <a:gdLst/>
                <a:ahLst/>
                <a:cxnLst/>
                <a:rect l="l" t="t" r="r" b="b"/>
                <a:pathLst>
                  <a:path w="31607" h="3024" extrusionOk="0">
                    <a:moveTo>
                      <a:pt x="31193" y="0"/>
                    </a:moveTo>
                    <a:cubicBezTo>
                      <a:pt x="31079" y="0"/>
                      <a:pt x="30893" y="114"/>
                      <a:pt x="30836" y="300"/>
                    </a:cubicBezTo>
                    <a:lnTo>
                      <a:pt x="17287" y="300"/>
                    </a:lnTo>
                    <a:lnTo>
                      <a:pt x="17287" y="2796"/>
                    </a:lnTo>
                    <a:lnTo>
                      <a:pt x="0" y="2796"/>
                    </a:lnTo>
                    <a:lnTo>
                      <a:pt x="0" y="3024"/>
                    </a:lnTo>
                    <a:lnTo>
                      <a:pt x="17529" y="3024"/>
                    </a:lnTo>
                    <a:lnTo>
                      <a:pt x="17529" y="528"/>
                    </a:lnTo>
                    <a:lnTo>
                      <a:pt x="30836" y="528"/>
                    </a:lnTo>
                    <a:cubicBezTo>
                      <a:pt x="30893" y="656"/>
                      <a:pt x="31079" y="770"/>
                      <a:pt x="31193" y="770"/>
                    </a:cubicBezTo>
                    <a:cubicBezTo>
                      <a:pt x="31435" y="770"/>
                      <a:pt x="31607" y="599"/>
                      <a:pt x="31607" y="414"/>
                    </a:cubicBezTo>
                    <a:cubicBezTo>
                      <a:pt x="31607" y="171"/>
                      <a:pt x="31435" y="0"/>
                      <a:pt x="31193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5"/>
              <p:cNvSpPr/>
              <p:nvPr/>
            </p:nvSpPr>
            <p:spPr>
              <a:xfrm rot="-5400000">
                <a:off x="6677278" y="3618071"/>
                <a:ext cx="1230283" cy="144586"/>
              </a:xfrm>
              <a:custGeom>
                <a:avLst/>
                <a:gdLst/>
                <a:ahLst/>
                <a:cxnLst/>
                <a:rect l="l" t="t" r="r" b="b"/>
                <a:pathLst>
                  <a:path w="28284" h="3324" extrusionOk="0">
                    <a:moveTo>
                      <a:pt x="27870" y="0"/>
                    </a:moveTo>
                    <a:cubicBezTo>
                      <a:pt x="27741" y="0"/>
                      <a:pt x="27570" y="114"/>
                      <a:pt x="27513" y="228"/>
                    </a:cubicBezTo>
                    <a:lnTo>
                      <a:pt x="16103" y="228"/>
                    </a:lnTo>
                    <a:lnTo>
                      <a:pt x="16103" y="3081"/>
                    </a:lnTo>
                    <a:lnTo>
                      <a:pt x="0" y="3081"/>
                    </a:lnTo>
                    <a:lnTo>
                      <a:pt x="0" y="3324"/>
                    </a:lnTo>
                    <a:lnTo>
                      <a:pt x="16331" y="3324"/>
                    </a:lnTo>
                    <a:lnTo>
                      <a:pt x="16331" y="471"/>
                    </a:lnTo>
                    <a:lnTo>
                      <a:pt x="27513" y="471"/>
                    </a:lnTo>
                    <a:cubicBezTo>
                      <a:pt x="27570" y="656"/>
                      <a:pt x="27741" y="770"/>
                      <a:pt x="27870" y="770"/>
                    </a:cubicBezTo>
                    <a:cubicBezTo>
                      <a:pt x="28098" y="770"/>
                      <a:pt x="28283" y="585"/>
                      <a:pt x="28283" y="357"/>
                    </a:cubicBezTo>
                    <a:cubicBezTo>
                      <a:pt x="28283" y="171"/>
                      <a:pt x="28098" y="0"/>
                      <a:pt x="2787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5"/>
              <p:cNvSpPr/>
              <p:nvPr/>
            </p:nvSpPr>
            <p:spPr>
              <a:xfrm rot="-5400000">
                <a:off x="6529931" y="3512306"/>
                <a:ext cx="1434374" cy="152024"/>
              </a:xfrm>
              <a:custGeom>
                <a:avLst/>
                <a:gdLst/>
                <a:ahLst/>
                <a:cxnLst/>
                <a:rect l="l" t="t" r="r" b="b"/>
                <a:pathLst>
                  <a:path w="32976" h="3495" extrusionOk="0">
                    <a:moveTo>
                      <a:pt x="32562" y="1"/>
                    </a:moveTo>
                    <a:cubicBezTo>
                      <a:pt x="32448" y="1"/>
                      <a:pt x="32263" y="115"/>
                      <a:pt x="32206" y="286"/>
                    </a:cubicBezTo>
                    <a:lnTo>
                      <a:pt x="14976" y="286"/>
                    </a:lnTo>
                    <a:lnTo>
                      <a:pt x="14976" y="3267"/>
                    </a:lnTo>
                    <a:lnTo>
                      <a:pt x="0" y="3267"/>
                    </a:lnTo>
                    <a:lnTo>
                      <a:pt x="0" y="3495"/>
                    </a:lnTo>
                    <a:lnTo>
                      <a:pt x="15204" y="3495"/>
                    </a:lnTo>
                    <a:lnTo>
                      <a:pt x="15204" y="528"/>
                    </a:lnTo>
                    <a:lnTo>
                      <a:pt x="32206" y="528"/>
                    </a:lnTo>
                    <a:cubicBezTo>
                      <a:pt x="32263" y="642"/>
                      <a:pt x="32448" y="771"/>
                      <a:pt x="32562" y="771"/>
                    </a:cubicBezTo>
                    <a:cubicBezTo>
                      <a:pt x="32805" y="771"/>
                      <a:pt x="32976" y="585"/>
                      <a:pt x="32976" y="414"/>
                    </a:cubicBezTo>
                    <a:cubicBezTo>
                      <a:pt x="32976" y="172"/>
                      <a:pt x="32805" y="1"/>
                      <a:pt x="3256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89;p5"/>
              <p:cNvSpPr/>
              <p:nvPr/>
            </p:nvSpPr>
            <p:spPr>
              <a:xfrm rot="-5400000">
                <a:off x="6645331" y="3671116"/>
                <a:ext cx="1098138" cy="170641"/>
              </a:xfrm>
              <a:custGeom>
                <a:avLst/>
                <a:gdLst/>
                <a:ahLst/>
                <a:cxnLst/>
                <a:rect l="l" t="t" r="r" b="b"/>
                <a:pathLst>
                  <a:path w="25246" h="3923" extrusionOk="0">
                    <a:moveTo>
                      <a:pt x="24832" y="0"/>
                    </a:moveTo>
                    <a:cubicBezTo>
                      <a:pt x="24718" y="0"/>
                      <a:pt x="24532" y="114"/>
                      <a:pt x="24475" y="285"/>
                    </a:cubicBezTo>
                    <a:lnTo>
                      <a:pt x="13835" y="285"/>
                    </a:lnTo>
                    <a:lnTo>
                      <a:pt x="13835" y="3680"/>
                    </a:lnTo>
                    <a:lnTo>
                      <a:pt x="0" y="3680"/>
                    </a:lnTo>
                    <a:lnTo>
                      <a:pt x="0" y="3923"/>
                    </a:lnTo>
                    <a:lnTo>
                      <a:pt x="14078" y="3923"/>
                    </a:lnTo>
                    <a:lnTo>
                      <a:pt x="14078" y="528"/>
                    </a:lnTo>
                    <a:lnTo>
                      <a:pt x="24475" y="528"/>
                    </a:lnTo>
                    <a:cubicBezTo>
                      <a:pt x="24532" y="642"/>
                      <a:pt x="24718" y="770"/>
                      <a:pt x="24832" y="770"/>
                    </a:cubicBezTo>
                    <a:cubicBezTo>
                      <a:pt x="25074" y="770"/>
                      <a:pt x="25245" y="585"/>
                      <a:pt x="25245" y="414"/>
                    </a:cubicBezTo>
                    <a:cubicBezTo>
                      <a:pt x="25245" y="171"/>
                      <a:pt x="25074" y="0"/>
                      <a:pt x="24832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90;p5"/>
              <p:cNvSpPr/>
              <p:nvPr/>
            </p:nvSpPr>
            <p:spPr>
              <a:xfrm rot="-5400000">
                <a:off x="6506661" y="3582076"/>
                <a:ext cx="1284264" cy="162594"/>
              </a:xfrm>
              <a:custGeom>
                <a:avLst/>
                <a:gdLst/>
                <a:ahLst/>
                <a:cxnLst/>
                <a:rect l="l" t="t" r="r" b="b"/>
                <a:pathLst>
                  <a:path w="29525" h="3738" extrusionOk="0">
                    <a:moveTo>
                      <a:pt x="29111" y="1"/>
                    </a:moveTo>
                    <a:cubicBezTo>
                      <a:pt x="28996" y="1"/>
                      <a:pt x="28811" y="115"/>
                      <a:pt x="28754" y="300"/>
                    </a:cubicBezTo>
                    <a:lnTo>
                      <a:pt x="12708" y="300"/>
                    </a:lnTo>
                    <a:lnTo>
                      <a:pt x="12708" y="3509"/>
                    </a:lnTo>
                    <a:lnTo>
                      <a:pt x="0" y="3509"/>
                    </a:lnTo>
                    <a:lnTo>
                      <a:pt x="0" y="3737"/>
                    </a:lnTo>
                    <a:lnTo>
                      <a:pt x="12951" y="3737"/>
                    </a:lnTo>
                    <a:lnTo>
                      <a:pt x="12951" y="528"/>
                    </a:lnTo>
                    <a:lnTo>
                      <a:pt x="28754" y="528"/>
                    </a:lnTo>
                    <a:cubicBezTo>
                      <a:pt x="28811" y="657"/>
                      <a:pt x="28996" y="771"/>
                      <a:pt x="29111" y="771"/>
                    </a:cubicBezTo>
                    <a:cubicBezTo>
                      <a:pt x="29353" y="771"/>
                      <a:pt x="29524" y="600"/>
                      <a:pt x="29524" y="414"/>
                    </a:cubicBezTo>
                    <a:cubicBezTo>
                      <a:pt x="29524" y="172"/>
                      <a:pt x="29353" y="1"/>
                      <a:pt x="29111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5"/>
              <p:cNvSpPr/>
              <p:nvPr/>
            </p:nvSpPr>
            <p:spPr>
              <a:xfrm rot="-5400000">
                <a:off x="6617711" y="3742147"/>
                <a:ext cx="953596" cy="173120"/>
              </a:xfrm>
              <a:custGeom>
                <a:avLst/>
                <a:gdLst/>
                <a:ahLst/>
                <a:cxnLst/>
                <a:rect l="l" t="t" r="r" b="b"/>
                <a:pathLst>
                  <a:path w="21923" h="3980" extrusionOk="0">
                    <a:moveTo>
                      <a:pt x="21566" y="0"/>
                    </a:moveTo>
                    <a:cubicBezTo>
                      <a:pt x="21394" y="0"/>
                      <a:pt x="21209" y="114"/>
                      <a:pt x="21209" y="300"/>
                    </a:cubicBezTo>
                    <a:lnTo>
                      <a:pt x="11168" y="300"/>
                    </a:lnTo>
                    <a:lnTo>
                      <a:pt x="11168" y="3752"/>
                    </a:lnTo>
                    <a:lnTo>
                      <a:pt x="0" y="3752"/>
                    </a:lnTo>
                    <a:lnTo>
                      <a:pt x="0" y="3980"/>
                    </a:lnTo>
                    <a:lnTo>
                      <a:pt x="11410" y="3980"/>
                    </a:lnTo>
                    <a:lnTo>
                      <a:pt x="11410" y="542"/>
                    </a:lnTo>
                    <a:lnTo>
                      <a:pt x="21209" y="542"/>
                    </a:lnTo>
                    <a:cubicBezTo>
                      <a:pt x="21209" y="656"/>
                      <a:pt x="21394" y="771"/>
                      <a:pt x="21566" y="771"/>
                    </a:cubicBezTo>
                    <a:cubicBezTo>
                      <a:pt x="21751" y="771"/>
                      <a:pt x="21922" y="599"/>
                      <a:pt x="21922" y="414"/>
                    </a:cubicBezTo>
                    <a:cubicBezTo>
                      <a:pt x="21922" y="186"/>
                      <a:pt x="21751" y="0"/>
                      <a:pt x="21566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5"/>
              <p:cNvSpPr/>
              <p:nvPr/>
            </p:nvSpPr>
            <p:spPr>
              <a:xfrm rot="-5400000">
                <a:off x="6516884" y="3690342"/>
                <a:ext cx="1059686" cy="170641"/>
              </a:xfrm>
              <a:custGeom>
                <a:avLst/>
                <a:gdLst/>
                <a:ahLst/>
                <a:cxnLst/>
                <a:rect l="l" t="t" r="r" b="b"/>
                <a:pathLst>
                  <a:path w="24362" h="3923" extrusionOk="0">
                    <a:moveTo>
                      <a:pt x="24004" y="1"/>
                    </a:moveTo>
                    <a:cubicBezTo>
                      <a:pt x="23819" y="1"/>
                      <a:pt x="23648" y="115"/>
                      <a:pt x="23648" y="300"/>
                    </a:cubicBezTo>
                    <a:lnTo>
                      <a:pt x="10098" y="300"/>
                    </a:lnTo>
                    <a:lnTo>
                      <a:pt x="10098" y="3680"/>
                    </a:lnTo>
                    <a:lnTo>
                      <a:pt x="0" y="3680"/>
                    </a:lnTo>
                    <a:lnTo>
                      <a:pt x="0" y="3923"/>
                    </a:lnTo>
                    <a:lnTo>
                      <a:pt x="10341" y="3923"/>
                    </a:lnTo>
                    <a:lnTo>
                      <a:pt x="10341" y="543"/>
                    </a:lnTo>
                    <a:lnTo>
                      <a:pt x="23648" y="543"/>
                    </a:lnTo>
                    <a:cubicBezTo>
                      <a:pt x="23648" y="657"/>
                      <a:pt x="23819" y="771"/>
                      <a:pt x="24004" y="771"/>
                    </a:cubicBezTo>
                    <a:cubicBezTo>
                      <a:pt x="24176" y="771"/>
                      <a:pt x="24361" y="600"/>
                      <a:pt x="24361" y="414"/>
                    </a:cubicBezTo>
                    <a:cubicBezTo>
                      <a:pt x="24361" y="186"/>
                      <a:pt x="24176" y="1"/>
                      <a:pt x="24004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93" name="Google Shape;193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5"/>
          <p:cNvSpPr txBox="1">
            <a:spLocks noGrp="1"/>
          </p:cNvSpPr>
          <p:nvPr>
            <p:ph type="subTitle" idx="1"/>
          </p:nvPr>
        </p:nvSpPr>
        <p:spPr>
          <a:xfrm>
            <a:off x="5040058" y="2339784"/>
            <a:ext cx="2560500" cy="121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95" name="Google Shape;195;p5"/>
          <p:cNvSpPr txBox="1">
            <a:spLocks noGrp="1"/>
          </p:cNvSpPr>
          <p:nvPr>
            <p:ph type="subTitle" idx="2"/>
          </p:nvPr>
        </p:nvSpPr>
        <p:spPr>
          <a:xfrm>
            <a:off x="1543450" y="2339784"/>
            <a:ext cx="2560500" cy="121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96" name="Google Shape;196;p5"/>
          <p:cNvSpPr txBox="1">
            <a:spLocks noGrp="1"/>
          </p:cNvSpPr>
          <p:nvPr>
            <p:ph type="subTitle" idx="3"/>
          </p:nvPr>
        </p:nvSpPr>
        <p:spPr>
          <a:xfrm>
            <a:off x="5040051" y="1932150"/>
            <a:ext cx="2560500" cy="508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97" name="Google Shape;197;p5"/>
          <p:cNvSpPr txBox="1">
            <a:spLocks noGrp="1"/>
          </p:cNvSpPr>
          <p:nvPr>
            <p:ph type="subTitle" idx="4"/>
          </p:nvPr>
        </p:nvSpPr>
        <p:spPr>
          <a:xfrm>
            <a:off x="1543450" y="1932150"/>
            <a:ext cx="2560500" cy="508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7"/>
          <p:cNvSpPr/>
          <p:nvPr/>
        </p:nvSpPr>
        <p:spPr>
          <a:xfrm>
            <a:off x="219475" y="181100"/>
            <a:ext cx="8705100" cy="4781100"/>
          </a:xfrm>
          <a:prstGeom prst="roundRect">
            <a:avLst>
              <a:gd name="adj" fmla="val 5732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7"/>
          <p:cNvSpPr txBox="1">
            <a:spLocks noGrp="1"/>
          </p:cNvSpPr>
          <p:nvPr>
            <p:ph type="subTitle" idx="1"/>
          </p:nvPr>
        </p:nvSpPr>
        <p:spPr>
          <a:xfrm>
            <a:off x="713125" y="1263375"/>
            <a:ext cx="7717800" cy="4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600"/>
              <a:buFont typeface="Open Sans"/>
              <a:buChar char="■"/>
              <a:defRPr/>
            </a:lvl9pPr>
          </a:lstStyle>
          <a:p>
            <a:endParaRPr/>
          </a:p>
        </p:txBody>
      </p:sp>
      <p:sp>
        <p:nvSpPr>
          <p:cNvPr id="215" name="Google Shape;215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8"/>
          <p:cNvSpPr/>
          <p:nvPr/>
        </p:nvSpPr>
        <p:spPr>
          <a:xfrm>
            <a:off x="219475" y="181100"/>
            <a:ext cx="8705100" cy="4781100"/>
          </a:xfrm>
          <a:prstGeom prst="roundRect">
            <a:avLst>
              <a:gd name="adj" fmla="val 5732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8"/>
          <p:cNvSpPr txBox="1">
            <a:spLocks noGrp="1"/>
          </p:cNvSpPr>
          <p:nvPr>
            <p:ph type="title"/>
          </p:nvPr>
        </p:nvSpPr>
        <p:spPr>
          <a:xfrm>
            <a:off x="1523600" y="1750625"/>
            <a:ext cx="6096900" cy="126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9"/>
          <p:cNvSpPr/>
          <p:nvPr/>
        </p:nvSpPr>
        <p:spPr>
          <a:xfrm>
            <a:off x="219475" y="181100"/>
            <a:ext cx="8705100" cy="4781100"/>
          </a:xfrm>
          <a:prstGeom prst="roundRect">
            <a:avLst>
              <a:gd name="adj" fmla="val 5732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1" name="Google Shape;221;p9"/>
          <p:cNvGrpSpPr/>
          <p:nvPr/>
        </p:nvGrpSpPr>
        <p:grpSpPr>
          <a:xfrm>
            <a:off x="258082" y="2307261"/>
            <a:ext cx="599248" cy="2836249"/>
            <a:chOff x="6333570" y="2751992"/>
            <a:chExt cx="328229" cy="1553513"/>
          </a:xfrm>
        </p:grpSpPr>
        <p:sp>
          <p:nvSpPr>
            <p:cNvPr id="222" name="Google Shape;222;p9"/>
            <p:cNvSpPr/>
            <p:nvPr/>
          </p:nvSpPr>
          <p:spPr>
            <a:xfrm rot="-5400000">
              <a:off x="6022147" y="3665853"/>
              <a:ext cx="1214755" cy="64550"/>
            </a:xfrm>
            <a:custGeom>
              <a:avLst/>
              <a:gdLst/>
              <a:ahLst/>
              <a:cxnLst/>
              <a:rect l="l" t="t" r="r" b="b"/>
              <a:pathLst>
                <a:path w="27927" h="1484" extrusionOk="0">
                  <a:moveTo>
                    <a:pt x="0" y="0"/>
                  </a:moveTo>
                  <a:lnTo>
                    <a:pt x="0" y="229"/>
                  </a:lnTo>
                  <a:lnTo>
                    <a:pt x="17943" y="229"/>
                  </a:lnTo>
                  <a:lnTo>
                    <a:pt x="18898" y="1241"/>
                  </a:lnTo>
                  <a:lnTo>
                    <a:pt x="27157" y="1241"/>
                  </a:lnTo>
                  <a:cubicBezTo>
                    <a:pt x="27214" y="1427"/>
                    <a:pt x="27385" y="1484"/>
                    <a:pt x="27513" y="1484"/>
                  </a:cubicBezTo>
                  <a:cubicBezTo>
                    <a:pt x="27741" y="1484"/>
                    <a:pt x="27927" y="1298"/>
                    <a:pt x="27927" y="1127"/>
                  </a:cubicBezTo>
                  <a:cubicBezTo>
                    <a:pt x="27927" y="885"/>
                    <a:pt x="27741" y="771"/>
                    <a:pt x="27513" y="771"/>
                  </a:cubicBezTo>
                  <a:cubicBezTo>
                    <a:pt x="27385" y="771"/>
                    <a:pt x="27214" y="828"/>
                    <a:pt x="27157" y="999"/>
                  </a:cubicBezTo>
                  <a:lnTo>
                    <a:pt x="19012" y="999"/>
                  </a:lnTo>
                  <a:lnTo>
                    <a:pt x="18000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9"/>
            <p:cNvSpPr/>
            <p:nvPr/>
          </p:nvSpPr>
          <p:spPr>
            <a:xfrm rot="-5400000">
              <a:off x="5843461" y="3619310"/>
              <a:ext cx="1279305" cy="93085"/>
            </a:xfrm>
            <a:custGeom>
              <a:avLst/>
              <a:gdLst/>
              <a:ahLst/>
              <a:cxnLst/>
              <a:rect l="l" t="t" r="r" b="b"/>
              <a:pathLst>
                <a:path w="29411" h="2140" extrusionOk="0">
                  <a:moveTo>
                    <a:pt x="28996" y="0"/>
                  </a:moveTo>
                  <a:cubicBezTo>
                    <a:pt x="28882" y="0"/>
                    <a:pt x="28697" y="57"/>
                    <a:pt x="28640" y="243"/>
                  </a:cubicBezTo>
                  <a:lnTo>
                    <a:pt x="20610" y="243"/>
                  </a:lnTo>
                  <a:lnTo>
                    <a:pt x="20610" y="1911"/>
                  </a:lnTo>
                  <a:lnTo>
                    <a:pt x="0" y="1911"/>
                  </a:lnTo>
                  <a:lnTo>
                    <a:pt x="0" y="2140"/>
                  </a:lnTo>
                  <a:lnTo>
                    <a:pt x="20852" y="2140"/>
                  </a:lnTo>
                  <a:lnTo>
                    <a:pt x="20852" y="485"/>
                  </a:lnTo>
                  <a:lnTo>
                    <a:pt x="28640" y="485"/>
                  </a:lnTo>
                  <a:cubicBezTo>
                    <a:pt x="28697" y="656"/>
                    <a:pt x="28882" y="713"/>
                    <a:pt x="28996" y="713"/>
                  </a:cubicBezTo>
                  <a:cubicBezTo>
                    <a:pt x="29239" y="713"/>
                    <a:pt x="29410" y="542"/>
                    <a:pt x="29410" y="357"/>
                  </a:cubicBezTo>
                  <a:cubicBezTo>
                    <a:pt x="29410" y="129"/>
                    <a:pt x="29239" y="0"/>
                    <a:pt x="2899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9"/>
            <p:cNvSpPr/>
            <p:nvPr/>
          </p:nvSpPr>
          <p:spPr>
            <a:xfrm rot="-5400000">
              <a:off x="5753204" y="3565025"/>
              <a:ext cx="1374825" cy="106134"/>
            </a:xfrm>
            <a:custGeom>
              <a:avLst/>
              <a:gdLst/>
              <a:ahLst/>
              <a:cxnLst/>
              <a:rect l="l" t="t" r="r" b="b"/>
              <a:pathLst>
                <a:path w="31607" h="2440" extrusionOk="0">
                  <a:moveTo>
                    <a:pt x="31193" y="1"/>
                  </a:moveTo>
                  <a:cubicBezTo>
                    <a:pt x="31079" y="1"/>
                    <a:pt x="30893" y="58"/>
                    <a:pt x="30836" y="243"/>
                  </a:cubicBezTo>
                  <a:lnTo>
                    <a:pt x="19426" y="243"/>
                  </a:lnTo>
                  <a:lnTo>
                    <a:pt x="19426" y="2197"/>
                  </a:lnTo>
                  <a:lnTo>
                    <a:pt x="0" y="2197"/>
                  </a:lnTo>
                  <a:lnTo>
                    <a:pt x="0" y="2439"/>
                  </a:lnTo>
                  <a:lnTo>
                    <a:pt x="19669" y="2439"/>
                  </a:lnTo>
                  <a:lnTo>
                    <a:pt x="19669" y="471"/>
                  </a:lnTo>
                  <a:lnTo>
                    <a:pt x="30836" y="471"/>
                  </a:lnTo>
                  <a:cubicBezTo>
                    <a:pt x="30893" y="657"/>
                    <a:pt x="31079" y="714"/>
                    <a:pt x="31193" y="714"/>
                  </a:cubicBezTo>
                  <a:cubicBezTo>
                    <a:pt x="31435" y="714"/>
                    <a:pt x="31607" y="542"/>
                    <a:pt x="31607" y="357"/>
                  </a:cubicBezTo>
                  <a:cubicBezTo>
                    <a:pt x="31607" y="115"/>
                    <a:pt x="31435" y="1"/>
                    <a:pt x="31193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9"/>
            <p:cNvSpPr/>
            <p:nvPr/>
          </p:nvSpPr>
          <p:spPr>
            <a:xfrm rot="-5400000">
              <a:off x="5618885" y="3466677"/>
              <a:ext cx="1553513" cy="124142"/>
            </a:xfrm>
            <a:custGeom>
              <a:avLst/>
              <a:gdLst/>
              <a:ahLst/>
              <a:cxnLst/>
              <a:rect l="l" t="t" r="r" b="b"/>
              <a:pathLst>
                <a:path w="35715" h="2854" extrusionOk="0">
                  <a:moveTo>
                    <a:pt x="35301" y="1"/>
                  </a:moveTo>
                  <a:cubicBezTo>
                    <a:pt x="35172" y="1"/>
                    <a:pt x="35001" y="58"/>
                    <a:pt x="34944" y="229"/>
                  </a:cubicBezTo>
                  <a:lnTo>
                    <a:pt x="18185" y="229"/>
                  </a:lnTo>
                  <a:lnTo>
                    <a:pt x="18185" y="2611"/>
                  </a:lnTo>
                  <a:lnTo>
                    <a:pt x="0" y="2611"/>
                  </a:lnTo>
                  <a:lnTo>
                    <a:pt x="0" y="2853"/>
                  </a:lnTo>
                  <a:lnTo>
                    <a:pt x="18413" y="2853"/>
                  </a:lnTo>
                  <a:lnTo>
                    <a:pt x="18413" y="471"/>
                  </a:lnTo>
                  <a:lnTo>
                    <a:pt x="34944" y="471"/>
                  </a:lnTo>
                  <a:cubicBezTo>
                    <a:pt x="35001" y="642"/>
                    <a:pt x="35172" y="714"/>
                    <a:pt x="35301" y="714"/>
                  </a:cubicBezTo>
                  <a:cubicBezTo>
                    <a:pt x="35529" y="714"/>
                    <a:pt x="35714" y="528"/>
                    <a:pt x="35714" y="357"/>
                  </a:cubicBezTo>
                  <a:cubicBezTo>
                    <a:pt x="35714" y="115"/>
                    <a:pt x="35529" y="1"/>
                    <a:pt x="35301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9"/>
            <p:cNvSpPr/>
            <p:nvPr/>
          </p:nvSpPr>
          <p:spPr>
            <a:xfrm rot="-5400000">
              <a:off x="5858989" y="3544234"/>
              <a:ext cx="1460429" cy="62114"/>
            </a:xfrm>
            <a:custGeom>
              <a:avLst/>
              <a:gdLst/>
              <a:ahLst/>
              <a:cxnLst/>
              <a:rect l="l" t="t" r="r" b="b"/>
              <a:pathLst>
                <a:path w="33575" h="1428" extrusionOk="0">
                  <a:moveTo>
                    <a:pt x="0" y="1"/>
                  </a:moveTo>
                  <a:lnTo>
                    <a:pt x="0" y="243"/>
                  </a:lnTo>
                  <a:lnTo>
                    <a:pt x="18542" y="243"/>
                  </a:lnTo>
                  <a:lnTo>
                    <a:pt x="19483" y="1185"/>
                  </a:lnTo>
                  <a:lnTo>
                    <a:pt x="32862" y="1185"/>
                  </a:lnTo>
                  <a:cubicBezTo>
                    <a:pt x="32919" y="1313"/>
                    <a:pt x="33033" y="1427"/>
                    <a:pt x="33161" y="1427"/>
                  </a:cubicBezTo>
                  <a:cubicBezTo>
                    <a:pt x="33389" y="1427"/>
                    <a:pt x="33575" y="1256"/>
                    <a:pt x="33575" y="1013"/>
                  </a:cubicBezTo>
                  <a:cubicBezTo>
                    <a:pt x="33575" y="828"/>
                    <a:pt x="33389" y="657"/>
                    <a:pt x="33161" y="657"/>
                  </a:cubicBezTo>
                  <a:cubicBezTo>
                    <a:pt x="32976" y="657"/>
                    <a:pt x="32862" y="771"/>
                    <a:pt x="32805" y="956"/>
                  </a:cubicBezTo>
                  <a:lnTo>
                    <a:pt x="19612" y="956"/>
                  </a:lnTo>
                  <a:lnTo>
                    <a:pt x="18599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7" name="Google Shape;227;p9"/>
          <p:cNvGrpSpPr/>
          <p:nvPr/>
        </p:nvGrpSpPr>
        <p:grpSpPr>
          <a:xfrm rot="10800000">
            <a:off x="8303764" y="-1"/>
            <a:ext cx="717099" cy="2510019"/>
            <a:chOff x="7780935" y="2930680"/>
            <a:chExt cx="392780" cy="1374825"/>
          </a:xfrm>
        </p:grpSpPr>
        <p:sp>
          <p:nvSpPr>
            <p:cNvPr id="228" name="Google Shape;228;p9"/>
            <p:cNvSpPr/>
            <p:nvPr/>
          </p:nvSpPr>
          <p:spPr>
            <a:xfrm rot="-5400000">
              <a:off x="7866274" y="3998065"/>
              <a:ext cx="449808" cy="165073"/>
            </a:xfrm>
            <a:custGeom>
              <a:avLst/>
              <a:gdLst/>
              <a:ahLst/>
              <a:cxnLst/>
              <a:rect l="l" t="t" r="r" b="b"/>
              <a:pathLst>
                <a:path w="10341" h="3795" extrusionOk="0">
                  <a:moveTo>
                    <a:pt x="0" y="0"/>
                  </a:moveTo>
                  <a:lnTo>
                    <a:pt x="0" y="229"/>
                  </a:lnTo>
                  <a:lnTo>
                    <a:pt x="9856" y="229"/>
                  </a:lnTo>
                  <a:lnTo>
                    <a:pt x="9856" y="3081"/>
                  </a:lnTo>
                  <a:cubicBezTo>
                    <a:pt x="9685" y="3081"/>
                    <a:pt x="9556" y="3267"/>
                    <a:pt x="9556" y="3438"/>
                  </a:cubicBezTo>
                  <a:cubicBezTo>
                    <a:pt x="9556" y="3623"/>
                    <a:pt x="9742" y="3794"/>
                    <a:pt x="9984" y="3794"/>
                  </a:cubicBezTo>
                  <a:cubicBezTo>
                    <a:pt x="10155" y="3794"/>
                    <a:pt x="10341" y="3623"/>
                    <a:pt x="10341" y="3438"/>
                  </a:cubicBezTo>
                  <a:cubicBezTo>
                    <a:pt x="10341" y="3267"/>
                    <a:pt x="10212" y="3081"/>
                    <a:pt x="10098" y="3081"/>
                  </a:cubicBezTo>
                  <a:lnTo>
                    <a:pt x="1009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9"/>
            <p:cNvSpPr/>
            <p:nvPr/>
          </p:nvSpPr>
          <p:spPr>
            <a:xfrm rot="-5400000">
              <a:off x="7822212" y="3954002"/>
              <a:ext cx="498829" cy="204177"/>
            </a:xfrm>
            <a:custGeom>
              <a:avLst/>
              <a:gdLst/>
              <a:ahLst/>
              <a:cxnLst/>
              <a:rect l="l" t="t" r="r" b="b"/>
              <a:pathLst>
                <a:path w="11468" h="4694" extrusionOk="0">
                  <a:moveTo>
                    <a:pt x="0" y="1"/>
                  </a:moveTo>
                  <a:lnTo>
                    <a:pt x="0" y="243"/>
                  </a:lnTo>
                  <a:lnTo>
                    <a:pt x="10925" y="243"/>
                  </a:lnTo>
                  <a:lnTo>
                    <a:pt x="10925" y="3980"/>
                  </a:lnTo>
                  <a:cubicBezTo>
                    <a:pt x="10811" y="3980"/>
                    <a:pt x="10697" y="4166"/>
                    <a:pt x="10697" y="4337"/>
                  </a:cubicBezTo>
                  <a:cubicBezTo>
                    <a:pt x="10697" y="4522"/>
                    <a:pt x="10868" y="4693"/>
                    <a:pt x="11054" y="4693"/>
                  </a:cubicBezTo>
                  <a:cubicBezTo>
                    <a:pt x="11282" y="4693"/>
                    <a:pt x="11467" y="4522"/>
                    <a:pt x="11467" y="4337"/>
                  </a:cubicBezTo>
                  <a:cubicBezTo>
                    <a:pt x="11467" y="4166"/>
                    <a:pt x="11339" y="3980"/>
                    <a:pt x="11168" y="3980"/>
                  </a:cubicBezTo>
                  <a:lnTo>
                    <a:pt x="1116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9"/>
            <p:cNvSpPr/>
            <p:nvPr/>
          </p:nvSpPr>
          <p:spPr>
            <a:xfrm rot="-5400000">
              <a:off x="7418033" y="3559740"/>
              <a:ext cx="1266256" cy="225274"/>
            </a:xfrm>
            <a:custGeom>
              <a:avLst/>
              <a:gdLst/>
              <a:ahLst/>
              <a:cxnLst/>
              <a:rect l="l" t="t" r="r" b="b"/>
              <a:pathLst>
                <a:path w="29111" h="5179" extrusionOk="0">
                  <a:moveTo>
                    <a:pt x="0" y="1"/>
                  </a:moveTo>
                  <a:lnTo>
                    <a:pt x="0" y="243"/>
                  </a:lnTo>
                  <a:lnTo>
                    <a:pt x="11995" y="243"/>
                  </a:lnTo>
                  <a:lnTo>
                    <a:pt x="11995" y="5178"/>
                  </a:lnTo>
                  <a:lnTo>
                    <a:pt x="16631" y="5178"/>
                  </a:lnTo>
                  <a:lnTo>
                    <a:pt x="20909" y="828"/>
                  </a:lnTo>
                  <a:lnTo>
                    <a:pt x="28340" y="828"/>
                  </a:lnTo>
                  <a:cubicBezTo>
                    <a:pt x="28397" y="1013"/>
                    <a:pt x="28526" y="1127"/>
                    <a:pt x="28697" y="1127"/>
                  </a:cubicBezTo>
                  <a:cubicBezTo>
                    <a:pt x="28939" y="1127"/>
                    <a:pt x="29111" y="956"/>
                    <a:pt x="29111" y="714"/>
                  </a:cubicBezTo>
                  <a:cubicBezTo>
                    <a:pt x="29111" y="543"/>
                    <a:pt x="28939" y="357"/>
                    <a:pt x="28697" y="357"/>
                  </a:cubicBezTo>
                  <a:cubicBezTo>
                    <a:pt x="28583" y="357"/>
                    <a:pt x="28397" y="471"/>
                    <a:pt x="28340" y="600"/>
                  </a:cubicBezTo>
                  <a:lnTo>
                    <a:pt x="20852" y="600"/>
                  </a:lnTo>
                  <a:lnTo>
                    <a:pt x="16516" y="4936"/>
                  </a:lnTo>
                  <a:lnTo>
                    <a:pt x="12238" y="4936"/>
                  </a:lnTo>
                  <a:lnTo>
                    <a:pt x="1223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9"/>
            <p:cNvSpPr/>
            <p:nvPr/>
          </p:nvSpPr>
          <p:spPr>
            <a:xfrm rot="-5400000">
              <a:off x="7317206" y="3505455"/>
              <a:ext cx="1374825" cy="225274"/>
            </a:xfrm>
            <a:custGeom>
              <a:avLst/>
              <a:gdLst/>
              <a:ahLst/>
              <a:cxnLst/>
              <a:rect l="l" t="t" r="r" b="b"/>
              <a:pathLst>
                <a:path w="31607" h="5179" extrusionOk="0">
                  <a:moveTo>
                    <a:pt x="0" y="1"/>
                  </a:moveTo>
                  <a:lnTo>
                    <a:pt x="0" y="243"/>
                  </a:lnTo>
                  <a:lnTo>
                    <a:pt x="13065" y="243"/>
                  </a:lnTo>
                  <a:lnTo>
                    <a:pt x="13065" y="5178"/>
                  </a:lnTo>
                  <a:lnTo>
                    <a:pt x="15917" y="5178"/>
                  </a:lnTo>
                  <a:lnTo>
                    <a:pt x="20382" y="714"/>
                  </a:lnTo>
                  <a:lnTo>
                    <a:pt x="30836" y="714"/>
                  </a:lnTo>
                  <a:cubicBezTo>
                    <a:pt x="30893" y="900"/>
                    <a:pt x="31022" y="1014"/>
                    <a:pt x="31193" y="1014"/>
                  </a:cubicBezTo>
                  <a:cubicBezTo>
                    <a:pt x="31435" y="1014"/>
                    <a:pt x="31607" y="828"/>
                    <a:pt x="31607" y="600"/>
                  </a:cubicBezTo>
                  <a:cubicBezTo>
                    <a:pt x="31607" y="415"/>
                    <a:pt x="31435" y="243"/>
                    <a:pt x="31193" y="243"/>
                  </a:cubicBezTo>
                  <a:cubicBezTo>
                    <a:pt x="31079" y="243"/>
                    <a:pt x="30893" y="358"/>
                    <a:pt x="30836" y="472"/>
                  </a:cubicBezTo>
                  <a:lnTo>
                    <a:pt x="20253" y="472"/>
                  </a:lnTo>
                  <a:lnTo>
                    <a:pt x="15803" y="4936"/>
                  </a:lnTo>
                  <a:lnTo>
                    <a:pt x="13307" y="4936"/>
                  </a:lnTo>
                  <a:lnTo>
                    <a:pt x="13307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9"/>
            <p:cNvSpPr/>
            <p:nvPr/>
          </p:nvSpPr>
          <p:spPr>
            <a:xfrm rot="-5400000">
              <a:off x="7374298" y="3624573"/>
              <a:ext cx="1144680" cy="217183"/>
            </a:xfrm>
            <a:custGeom>
              <a:avLst/>
              <a:gdLst/>
              <a:ahLst/>
              <a:cxnLst/>
              <a:rect l="l" t="t" r="r" b="b"/>
              <a:pathLst>
                <a:path w="26316" h="4993" extrusionOk="0">
                  <a:moveTo>
                    <a:pt x="25901" y="0"/>
                  </a:moveTo>
                  <a:cubicBezTo>
                    <a:pt x="25730" y="0"/>
                    <a:pt x="25602" y="114"/>
                    <a:pt x="25545" y="228"/>
                  </a:cubicBezTo>
                  <a:lnTo>
                    <a:pt x="20253" y="228"/>
                  </a:lnTo>
                  <a:lnTo>
                    <a:pt x="15689" y="4750"/>
                  </a:lnTo>
                  <a:lnTo>
                    <a:pt x="14491" y="4750"/>
                  </a:lnTo>
                  <a:lnTo>
                    <a:pt x="14491" y="171"/>
                  </a:lnTo>
                  <a:lnTo>
                    <a:pt x="0" y="171"/>
                  </a:lnTo>
                  <a:lnTo>
                    <a:pt x="0" y="414"/>
                  </a:lnTo>
                  <a:lnTo>
                    <a:pt x="14263" y="414"/>
                  </a:lnTo>
                  <a:lnTo>
                    <a:pt x="14263" y="4992"/>
                  </a:lnTo>
                  <a:lnTo>
                    <a:pt x="15803" y="4992"/>
                  </a:lnTo>
                  <a:lnTo>
                    <a:pt x="20325" y="471"/>
                  </a:lnTo>
                  <a:lnTo>
                    <a:pt x="25545" y="471"/>
                  </a:lnTo>
                  <a:cubicBezTo>
                    <a:pt x="25602" y="642"/>
                    <a:pt x="25787" y="713"/>
                    <a:pt x="25901" y="713"/>
                  </a:cubicBezTo>
                  <a:cubicBezTo>
                    <a:pt x="26144" y="713"/>
                    <a:pt x="26315" y="585"/>
                    <a:pt x="26315" y="357"/>
                  </a:cubicBezTo>
                  <a:cubicBezTo>
                    <a:pt x="26315" y="171"/>
                    <a:pt x="26144" y="0"/>
                    <a:pt x="25901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9"/>
            <p:cNvSpPr/>
            <p:nvPr/>
          </p:nvSpPr>
          <p:spPr>
            <a:xfrm rot="-5400000">
              <a:off x="7256398" y="3576791"/>
              <a:ext cx="1253250" cy="204177"/>
            </a:xfrm>
            <a:custGeom>
              <a:avLst/>
              <a:gdLst/>
              <a:ahLst/>
              <a:cxnLst/>
              <a:rect l="l" t="t" r="r" b="b"/>
              <a:pathLst>
                <a:path w="28812" h="4694" extrusionOk="0">
                  <a:moveTo>
                    <a:pt x="28397" y="1"/>
                  </a:moveTo>
                  <a:cubicBezTo>
                    <a:pt x="28283" y="1"/>
                    <a:pt x="28098" y="115"/>
                    <a:pt x="28041" y="243"/>
                  </a:cubicBezTo>
                  <a:lnTo>
                    <a:pt x="19540" y="243"/>
                  </a:lnTo>
                  <a:lnTo>
                    <a:pt x="15618" y="4166"/>
                  </a:lnTo>
                  <a:lnTo>
                    <a:pt x="15618" y="172"/>
                  </a:lnTo>
                  <a:lnTo>
                    <a:pt x="0" y="172"/>
                  </a:lnTo>
                  <a:lnTo>
                    <a:pt x="0" y="415"/>
                  </a:lnTo>
                  <a:lnTo>
                    <a:pt x="15390" y="415"/>
                  </a:lnTo>
                  <a:lnTo>
                    <a:pt x="15390" y="4693"/>
                  </a:lnTo>
                  <a:lnTo>
                    <a:pt x="19669" y="472"/>
                  </a:lnTo>
                  <a:lnTo>
                    <a:pt x="28041" y="472"/>
                  </a:lnTo>
                  <a:cubicBezTo>
                    <a:pt x="28098" y="657"/>
                    <a:pt x="28226" y="771"/>
                    <a:pt x="28397" y="771"/>
                  </a:cubicBezTo>
                  <a:cubicBezTo>
                    <a:pt x="28640" y="771"/>
                    <a:pt x="28811" y="600"/>
                    <a:pt x="28811" y="357"/>
                  </a:cubicBezTo>
                  <a:cubicBezTo>
                    <a:pt x="28811" y="172"/>
                    <a:pt x="28640" y="1"/>
                    <a:pt x="28397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4" name="Google Shape;234;p9"/>
          <p:cNvSpPr txBox="1">
            <a:spLocks noGrp="1"/>
          </p:cNvSpPr>
          <p:nvPr>
            <p:ph type="title"/>
          </p:nvPr>
        </p:nvSpPr>
        <p:spPr>
          <a:xfrm>
            <a:off x="1274550" y="1091275"/>
            <a:ext cx="3207300" cy="158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35" name="Google Shape;235;p9"/>
          <p:cNvSpPr txBox="1">
            <a:spLocks noGrp="1"/>
          </p:cNvSpPr>
          <p:nvPr>
            <p:ph type="subTitle" idx="1"/>
          </p:nvPr>
        </p:nvSpPr>
        <p:spPr>
          <a:xfrm>
            <a:off x="1274550" y="2680600"/>
            <a:ext cx="3207300" cy="145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600"/>
              <a:buFont typeface="Open Sans"/>
              <a:buChar char="■"/>
              <a:defRPr/>
            </a:lvl9pPr>
          </a:lstStyle>
          <a:p>
            <a:endParaRPr/>
          </a:p>
        </p:txBody>
      </p:sp>
      <p:sp>
        <p:nvSpPr>
          <p:cNvPr id="236" name="Google Shape;236;p9"/>
          <p:cNvSpPr>
            <a:spLocks noGrp="1"/>
          </p:cNvSpPr>
          <p:nvPr>
            <p:ph type="pic" idx="2"/>
          </p:nvPr>
        </p:nvSpPr>
        <p:spPr>
          <a:xfrm>
            <a:off x="5145025" y="601950"/>
            <a:ext cx="3025200" cy="39396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0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39" name="Google Shape;239;p10"/>
          <p:cNvSpPr txBox="1">
            <a:spLocks noGrp="1"/>
          </p:cNvSpPr>
          <p:nvPr>
            <p:ph type="title"/>
          </p:nvPr>
        </p:nvSpPr>
        <p:spPr>
          <a:xfrm>
            <a:off x="720000" y="3862050"/>
            <a:ext cx="7704000" cy="5727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1"/>
          <p:cNvSpPr/>
          <p:nvPr/>
        </p:nvSpPr>
        <p:spPr>
          <a:xfrm>
            <a:off x="219475" y="181100"/>
            <a:ext cx="8705100" cy="4781100"/>
          </a:xfrm>
          <a:prstGeom prst="roundRect">
            <a:avLst>
              <a:gd name="adj" fmla="val 5732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2" name="Google Shape;242;p11"/>
          <p:cNvGrpSpPr/>
          <p:nvPr/>
        </p:nvGrpSpPr>
        <p:grpSpPr>
          <a:xfrm>
            <a:off x="6819199" y="4072480"/>
            <a:ext cx="506138" cy="2197918"/>
            <a:chOff x="4792514" y="2979701"/>
            <a:chExt cx="305307" cy="1325804"/>
          </a:xfrm>
        </p:grpSpPr>
        <p:sp>
          <p:nvSpPr>
            <p:cNvPr id="243" name="Google Shape;243;p11"/>
            <p:cNvSpPr/>
            <p:nvPr/>
          </p:nvSpPr>
          <p:spPr>
            <a:xfrm rot="-5400000">
              <a:off x="4409125" y="3616809"/>
              <a:ext cx="1266256" cy="111136"/>
            </a:xfrm>
            <a:custGeom>
              <a:avLst/>
              <a:gdLst/>
              <a:ahLst/>
              <a:cxnLst/>
              <a:rect l="l" t="t" r="r" b="b"/>
              <a:pathLst>
                <a:path w="29111" h="2555" extrusionOk="0">
                  <a:moveTo>
                    <a:pt x="0" y="1"/>
                  </a:moveTo>
                  <a:lnTo>
                    <a:pt x="0" y="229"/>
                  </a:lnTo>
                  <a:lnTo>
                    <a:pt x="15803" y="229"/>
                  </a:lnTo>
                  <a:lnTo>
                    <a:pt x="18114" y="2554"/>
                  </a:lnTo>
                  <a:lnTo>
                    <a:pt x="23462" y="2554"/>
                  </a:lnTo>
                  <a:lnTo>
                    <a:pt x="24775" y="1185"/>
                  </a:lnTo>
                  <a:lnTo>
                    <a:pt x="28397" y="1185"/>
                  </a:lnTo>
                  <a:cubicBezTo>
                    <a:pt x="28397" y="1370"/>
                    <a:pt x="28583" y="1484"/>
                    <a:pt x="28754" y="1484"/>
                  </a:cubicBezTo>
                  <a:cubicBezTo>
                    <a:pt x="28939" y="1484"/>
                    <a:pt x="29111" y="1299"/>
                    <a:pt x="29111" y="1128"/>
                  </a:cubicBezTo>
                  <a:cubicBezTo>
                    <a:pt x="29111" y="885"/>
                    <a:pt x="28939" y="714"/>
                    <a:pt x="28754" y="714"/>
                  </a:cubicBezTo>
                  <a:cubicBezTo>
                    <a:pt x="28583" y="714"/>
                    <a:pt x="28454" y="828"/>
                    <a:pt x="28397" y="942"/>
                  </a:cubicBezTo>
                  <a:lnTo>
                    <a:pt x="24718" y="942"/>
                  </a:lnTo>
                  <a:lnTo>
                    <a:pt x="23405" y="2312"/>
                  </a:lnTo>
                  <a:lnTo>
                    <a:pt x="18242" y="2312"/>
                  </a:lnTo>
                  <a:lnTo>
                    <a:pt x="15917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11"/>
            <p:cNvSpPr/>
            <p:nvPr/>
          </p:nvSpPr>
          <p:spPr>
            <a:xfrm rot="-5400000">
              <a:off x="4335310" y="3589536"/>
              <a:ext cx="1325804" cy="106134"/>
            </a:xfrm>
            <a:custGeom>
              <a:avLst/>
              <a:gdLst/>
              <a:ahLst/>
              <a:cxnLst/>
              <a:rect l="l" t="t" r="r" b="b"/>
              <a:pathLst>
                <a:path w="30480" h="2440" extrusionOk="0">
                  <a:moveTo>
                    <a:pt x="0" y="0"/>
                  </a:moveTo>
                  <a:lnTo>
                    <a:pt x="0" y="243"/>
                  </a:lnTo>
                  <a:lnTo>
                    <a:pt x="16459" y="243"/>
                  </a:lnTo>
                  <a:lnTo>
                    <a:pt x="18656" y="2439"/>
                  </a:lnTo>
                  <a:lnTo>
                    <a:pt x="22878" y="2439"/>
                  </a:lnTo>
                  <a:lnTo>
                    <a:pt x="24361" y="899"/>
                  </a:lnTo>
                  <a:lnTo>
                    <a:pt x="29767" y="899"/>
                  </a:lnTo>
                  <a:cubicBezTo>
                    <a:pt x="29824" y="1013"/>
                    <a:pt x="29952" y="1127"/>
                    <a:pt x="30066" y="1127"/>
                  </a:cubicBezTo>
                  <a:cubicBezTo>
                    <a:pt x="30309" y="1127"/>
                    <a:pt x="30480" y="956"/>
                    <a:pt x="30480" y="771"/>
                  </a:cubicBezTo>
                  <a:cubicBezTo>
                    <a:pt x="30480" y="542"/>
                    <a:pt x="30309" y="357"/>
                    <a:pt x="30066" y="357"/>
                  </a:cubicBezTo>
                  <a:cubicBezTo>
                    <a:pt x="29881" y="357"/>
                    <a:pt x="29767" y="471"/>
                    <a:pt x="29710" y="656"/>
                  </a:cubicBezTo>
                  <a:lnTo>
                    <a:pt x="24247" y="656"/>
                  </a:lnTo>
                  <a:lnTo>
                    <a:pt x="22749" y="2197"/>
                  </a:lnTo>
                  <a:lnTo>
                    <a:pt x="18770" y="2197"/>
                  </a:lnTo>
                  <a:lnTo>
                    <a:pt x="16574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11"/>
            <p:cNvSpPr/>
            <p:nvPr/>
          </p:nvSpPr>
          <p:spPr>
            <a:xfrm rot="-5400000">
              <a:off x="4348012" y="3656827"/>
              <a:ext cx="1196790" cy="100566"/>
            </a:xfrm>
            <a:custGeom>
              <a:avLst/>
              <a:gdLst/>
              <a:ahLst/>
              <a:cxnLst/>
              <a:rect l="l" t="t" r="r" b="b"/>
              <a:pathLst>
                <a:path w="27514" h="2312" extrusionOk="0">
                  <a:moveTo>
                    <a:pt x="27157" y="1"/>
                  </a:moveTo>
                  <a:cubicBezTo>
                    <a:pt x="26971" y="1"/>
                    <a:pt x="26857" y="115"/>
                    <a:pt x="26800" y="300"/>
                  </a:cubicBezTo>
                  <a:lnTo>
                    <a:pt x="23890" y="300"/>
                  </a:lnTo>
                  <a:lnTo>
                    <a:pt x="22165" y="2083"/>
                  </a:lnTo>
                  <a:lnTo>
                    <a:pt x="19612" y="2083"/>
                  </a:lnTo>
                  <a:lnTo>
                    <a:pt x="17643" y="115"/>
                  </a:lnTo>
                  <a:lnTo>
                    <a:pt x="0" y="115"/>
                  </a:lnTo>
                  <a:lnTo>
                    <a:pt x="0" y="357"/>
                  </a:lnTo>
                  <a:lnTo>
                    <a:pt x="17586" y="357"/>
                  </a:lnTo>
                  <a:lnTo>
                    <a:pt x="19483" y="2311"/>
                  </a:lnTo>
                  <a:lnTo>
                    <a:pt x="22222" y="2311"/>
                  </a:lnTo>
                  <a:lnTo>
                    <a:pt x="24004" y="528"/>
                  </a:lnTo>
                  <a:lnTo>
                    <a:pt x="26800" y="528"/>
                  </a:lnTo>
                  <a:cubicBezTo>
                    <a:pt x="26857" y="657"/>
                    <a:pt x="26971" y="771"/>
                    <a:pt x="27157" y="771"/>
                  </a:cubicBezTo>
                  <a:cubicBezTo>
                    <a:pt x="27385" y="771"/>
                    <a:pt x="27513" y="600"/>
                    <a:pt x="27513" y="414"/>
                  </a:cubicBezTo>
                  <a:cubicBezTo>
                    <a:pt x="27513" y="172"/>
                    <a:pt x="27385" y="1"/>
                    <a:pt x="27157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11"/>
            <p:cNvSpPr/>
            <p:nvPr/>
          </p:nvSpPr>
          <p:spPr>
            <a:xfrm rot="-5400000">
              <a:off x="4316977" y="3695300"/>
              <a:ext cx="1119234" cy="101175"/>
            </a:xfrm>
            <a:custGeom>
              <a:avLst/>
              <a:gdLst/>
              <a:ahLst/>
              <a:cxnLst/>
              <a:rect l="l" t="t" r="r" b="b"/>
              <a:pathLst>
                <a:path w="25731" h="2326" extrusionOk="0">
                  <a:moveTo>
                    <a:pt x="25374" y="1"/>
                  </a:moveTo>
                  <a:cubicBezTo>
                    <a:pt x="25188" y="1"/>
                    <a:pt x="25074" y="129"/>
                    <a:pt x="25017" y="300"/>
                  </a:cubicBezTo>
                  <a:lnTo>
                    <a:pt x="23947" y="300"/>
                  </a:lnTo>
                  <a:lnTo>
                    <a:pt x="22165" y="2083"/>
                  </a:lnTo>
                  <a:lnTo>
                    <a:pt x="20382" y="2083"/>
                  </a:lnTo>
                  <a:lnTo>
                    <a:pt x="18955" y="657"/>
                  </a:lnTo>
                  <a:lnTo>
                    <a:pt x="0" y="657"/>
                  </a:lnTo>
                  <a:lnTo>
                    <a:pt x="0" y="899"/>
                  </a:lnTo>
                  <a:lnTo>
                    <a:pt x="18827" y="899"/>
                  </a:lnTo>
                  <a:lnTo>
                    <a:pt x="20253" y="2326"/>
                  </a:lnTo>
                  <a:lnTo>
                    <a:pt x="22222" y="2326"/>
                  </a:lnTo>
                  <a:lnTo>
                    <a:pt x="24062" y="543"/>
                  </a:lnTo>
                  <a:lnTo>
                    <a:pt x="25017" y="543"/>
                  </a:lnTo>
                  <a:cubicBezTo>
                    <a:pt x="25074" y="657"/>
                    <a:pt x="25188" y="785"/>
                    <a:pt x="25374" y="785"/>
                  </a:cubicBezTo>
                  <a:cubicBezTo>
                    <a:pt x="25545" y="785"/>
                    <a:pt x="25730" y="600"/>
                    <a:pt x="25730" y="429"/>
                  </a:cubicBezTo>
                  <a:cubicBezTo>
                    <a:pt x="25730" y="186"/>
                    <a:pt x="25545" y="1"/>
                    <a:pt x="2537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11"/>
            <p:cNvSpPr/>
            <p:nvPr/>
          </p:nvSpPr>
          <p:spPr>
            <a:xfrm rot="-5400000">
              <a:off x="4328765" y="3810699"/>
              <a:ext cx="958554" cy="31057"/>
            </a:xfrm>
            <a:custGeom>
              <a:avLst/>
              <a:gdLst/>
              <a:ahLst/>
              <a:cxnLst/>
              <a:rect l="l" t="t" r="r" b="b"/>
              <a:pathLst>
                <a:path w="22037" h="714" extrusionOk="0">
                  <a:moveTo>
                    <a:pt x="21623" y="1"/>
                  </a:moveTo>
                  <a:cubicBezTo>
                    <a:pt x="21508" y="1"/>
                    <a:pt x="21323" y="58"/>
                    <a:pt x="21266" y="243"/>
                  </a:cubicBezTo>
                  <a:lnTo>
                    <a:pt x="0" y="243"/>
                  </a:lnTo>
                  <a:lnTo>
                    <a:pt x="0" y="486"/>
                  </a:lnTo>
                  <a:lnTo>
                    <a:pt x="21266" y="486"/>
                  </a:lnTo>
                  <a:cubicBezTo>
                    <a:pt x="21323" y="657"/>
                    <a:pt x="21508" y="714"/>
                    <a:pt x="21623" y="714"/>
                  </a:cubicBezTo>
                  <a:cubicBezTo>
                    <a:pt x="21865" y="714"/>
                    <a:pt x="22036" y="600"/>
                    <a:pt x="22036" y="357"/>
                  </a:cubicBezTo>
                  <a:cubicBezTo>
                    <a:pt x="22036" y="129"/>
                    <a:pt x="21865" y="1"/>
                    <a:pt x="21623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8" name="Google Shape;248;p11"/>
          <p:cNvGrpSpPr/>
          <p:nvPr/>
        </p:nvGrpSpPr>
        <p:grpSpPr>
          <a:xfrm>
            <a:off x="2805095" y="3403371"/>
            <a:ext cx="793060" cy="2575414"/>
            <a:chOff x="6278982" y="2751992"/>
            <a:chExt cx="478381" cy="1553513"/>
          </a:xfrm>
        </p:grpSpPr>
        <p:sp>
          <p:nvSpPr>
            <p:cNvPr id="249" name="Google Shape;249;p11"/>
            <p:cNvSpPr/>
            <p:nvPr/>
          </p:nvSpPr>
          <p:spPr>
            <a:xfrm rot="-5400000">
              <a:off x="6192439" y="3740581"/>
              <a:ext cx="1059686" cy="70161"/>
            </a:xfrm>
            <a:custGeom>
              <a:avLst/>
              <a:gdLst/>
              <a:ahLst/>
              <a:cxnLst/>
              <a:rect l="l" t="t" r="r" b="b"/>
              <a:pathLst>
                <a:path w="24362" h="1613" extrusionOk="0">
                  <a:moveTo>
                    <a:pt x="0" y="0"/>
                  </a:moveTo>
                  <a:lnTo>
                    <a:pt x="0" y="243"/>
                  </a:lnTo>
                  <a:lnTo>
                    <a:pt x="15917" y="243"/>
                  </a:lnTo>
                  <a:lnTo>
                    <a:pt x="17173" y="1313"/>
                  </a:lnTo>
                  <a:lnTo>
                    <a:pt x="23648" y="1313"/>
                  </a:lnTo>
                  <a:cubicBezTo>
                    <a:pt x="23705" y="1498"/>
                    <a:pt x="23819" y="1612"/>
                    <a:pt x="24004" y="1612"/>
                  </a:cubicBezTo>
                  <a:cubicBezTo>
                    <a:pt x="24176" y="1612"/>
                    <a:pt x="24361" y="1427"/>
                    <a:pt x="24361" y="1199"/>
                  </a:cubicBezTo>
                  <a:cubicBezTo>
                    <a:pt x="24361" y="1013"/>
                    <a:pt x="24176" y="842"/>
                    <a:pt x="24004" y="842"/>
                  </a:cubicBezTo>
                  <a:cubicBezTo>
                    <a:pt x="23819" y="842"/>
                    <a:pt x="23705" y="956"/>
                    <a:pt x="23648" y="1070"/>
                  </a:cubicBezTo>
                  <a:lnTo>
                    <a:pt x="17230" y="1070"/>
                  </a:lnTo>
                  <a:lnTo>
                    <a:pt x="15975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11"/>
            <p:cNvSpPr/>
            <p:nvPr/>
          </p:nvSpPr>
          <p:spPr>
            <a:xfrm rot="-5400000">
              <a:off x="6010359" y="3607522"/>
              <a:ext cx="1325804" cy="70161"/>
            </a:xfrm>
            <a:custGeom>
              <a:avLst/>
              <a:gdLst/>
              <a:ahLst/>
              <a:cxnLst/>
              <a:rect l="l" t="t" r="r" b="b"/>
              <a:pathLst>
                <a:path w="30480" h="1613" extrusionOk="0">
                  <a:moveTo>
                    <a:pt x="0" y="1"/>
                  </a:moveTo>
                  <a:lnTo>
                    <a:pt x="0" y="243"/>
                  </a:lnTo>
                  <a:lnTo>
                    <a:pt x="17173" y="243"/>
                  </a:lnTo>
                  <a:lnTo>
                    <a:pt x="18242" y="1370"/>
                  </a:lnTo>
                  <a:lnTo>
                    <a:pt x="29710" y="1370"/>
                  </a:lnTo>
                  <a:cubicBezTo>
                    <a:pt x="29767" y="1484"/>
                    <a:pt x="29952" y="1612"/>
                    <a:pt x="30066" y="1612"/>
                  </a:cubicBezTo>
                  <a:cubicBezTo>
                    <a:pt x="30309" y="1612"/>
                    <a:pt x="30480" y="1427"/>
                    <a:pt x="30480" y="1256"/>
                  </a:cubicBezTo>
                  <a:cubicBezTo>
                    <a:pt x="30480" y="1013"/>
                    <a:pt x="30309" y="842"/>
                    <a:pt x="30066" y="842"/>
                  </a:cubicBezTo>
                  <a:cubicBezTo>
                    <a:pt x="29952" y="842"/>
                    <a:pt x="29767" y="956"/>
                    <a:pt x="29710" y="1127"/>
                  </a:cubicBezTo>
                  <a:lnTo>
                    <a:pt x="18356" y="1127"/>
                  </a:lnTo>
                  <a:lnTo>
                    <a:pt x="17230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11"/>
            <p:cNvSpPr/>
            <p:nvPr/>
          </p:nvSpPr>
          <p:spPr>
            <a:xfrm rot="-5400000">
              <a:off x="6022147" y="3665853"/>
              <a:ext cx="1214755" cy="64550"/>
            </a:xfrm>
            <a:custGeom>
              <a:avLst/>
              <a:gdLst/>
              <a:ahLst/>
              <a:cxnLst/>
              <a:rect l="l" t="t" r="r" b="b"/>
              <a:pathLst>
                <a:path w="27927" h="1484" extrusionOk="0">
                  <a:moveTo>
                    <a:pt x="0" y="0"/>
                  </a:moveTo>
                  <a:lnTo>
                    <a:pt x="0" y="229"/>
                  </a:lnTo>
                  <a:lnTo>
                    <a:pt x="17943" y="229"/>
                  </a:lnTo>
                  <a:lnTo>
                    <a:pt x="18898" y="1241"/>
                  </a:lnTo>
                  <a:lnTo>
                    <a:pt x="27157" y="1241"/>
                  </a:lnTo>
                  <a:cubicBezTo>
                    <a:pt x="27214" y="1427"/>
                    <a:pt x="27385" y="1484"/>
                    <a:pt x="27513" y="1484"/>
                  </a:cubicBezTo>
                  <a:cubicBezTo>
                    <a:pt x="27741" y="1484"/>
                    <a:pt x="27927" y="1298"/>
                    <a:pt x="27927" y="1127"/>
                  </a:cubicBezTo>
                  <a:cubicBezTo>
                    <a:pt x="27927" y="885"/>
                    <a:pt x="27741" y="771"/>
                    <a:pt x="27513" y="771"/>
                  </a:cubicBezTo>
                  <a:cubicBezTo>
                    <a:pt x="27385" y="771"/>
                    <a:pt x="27214" y="828"/>
                    <a:pt x="27157" y="999"/>
                  </a:cubicBezTo>
                  <a:lnTo>
                    <a:pt x="19012" y="999"/>
                  </a:lnTo>
                  <a:lnTo>
                    <a:pt x="18000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11"/>
            <p:cNvSpPr/>
            <p:nvPr/>
          </p:nvSpPr>
          <p:spPr>
            <a:xfrm rot="-5400000">
              <a:off x="5843461" y="3619310"/>
              <a:ext cx="1279305" cy="93085"/>
            </a:xfrm>
            <a:custGeom>
              <a:avLst/>
              <a:gdLst/>
              <a:ahLst/>
              <a:cxnLst/>
              <a:rect l="l" t="t" r="r" b="b"/>
              <a:pathLst>
                <a:path w="29411" h="2140" extrusionOk="0">
                  <a:moveTo>
                    <a:pt x="28996" y="0"/>
                  </a:moveTo>
                  <a:cubicBezTo>
                    <a:pt x="28882" y="0"/>
                    <a:pt x="28697" y="57"/>
                    <a:pt x="28640" y="243"/>
                  </a:cubicBezTo>
                  <a:lnTo>
                    <a:pt x="20610" y="243"/>
                  </a:lnTo>
                  <a:lnTo>
                    <a:pt x="20610" y="1911"/>
                  </a:lnTo>
                  <a:lnTo>
                    <a:pt x="0" y="1911"/>
                  </a:lnTo>
                  <a:lnTo>
                    <a:pt x="0" y="2140"/>
                  </a:lnTo>
                  <a:lnTo>
                    <a:pt x="20852" y="2140"/>
                  </a:lnTo>
                  <a:lnTo>
                    <a:pt x="20852" y="485"/>
                  </a:lnTo>
                  <a:lnTo>
                    <a:pt x="28640" y="485"/>
                  </a:lnTo>
                  <a:cubicBezTo>
                    <a:pt x="28697" y="656"/>
                    <a:pt x="28882" y="713"/>
                    <a:pt x="28996" y="713"/>
                  </a:cubicBezTo>
                  <a:cubicBezTo>
                    <a:pt x="29239" y="713"/>
                    <a:pt x="29410" y="542"/>
                    <a:pt x="29410" y="357"/>
                  </a:cubicBezTo>
                  <a:cubicBezTo>
                    <a:pt x="29410" y="129"/>
                    <a:pt x="29239" y="0"/>
                    <a:pt x="2899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1"/>
            <p:cNvSpPr/>
            <p:nvPr/>
          </p:nvSpPr>
          <p:spPr>
            <a:xfrm rot="-5400000">
              <a:off x="5753204" y="3565025"/>
              <a:ext cx="1374825" cy="106134"/>
            </a:xfrm>
            <a:custGeom>
              <a:avLst/>
              <a:gdLst/>
              <a:ahLst/>
              <a:cxnLst/>
              <a:rect l="l" t="t" r="r" b="b"/>
              <a:pathLst>
                <a:path w="31607" h="2440" extrusionOk="0">
                  <a:moveTo>
                    <a:pt x="31193" y="1"/>
                  </a:moveTo>
                  <a:cubicBezTo>
                    <a:pt x="31079" y="1"/>
                    <a:pt x="30893" y="58"/>
                    <a:pt x="30836" y="243"/>
                  </a:cubicBezTo>
                  <a:lnTo>
                    <a:pt x="19426" y="243"/>
                  </a:lnTo>
                  <a:lnTo>
                    <a:pt x="19426" y="2197"/>
                  </a:lnTo>
                  <a:lnTo>
                    <a:pt x="0" y="2197"/>
                  </a:lnTo>
                  <a:lnTo>
                    <a:pt x="0" y="2439"/>
                  </a:lnTo>
                  <a:lnTo>
                    <a:pt x="19669" y="2439"/>
                  </a:lnTo>
                  <a:lnTo>
                    <a:pt x="19669" y="471"/>
                  </a:lnTo>
                  <a:lnTo>
                    <a:pt x="30836" y="471"/>
                  </a:lnTo>
                  <a:cubicBezTo>
                    <a:pt x="30893" y="657"/>
                    <a:pt x="31079" y="714"/>
                    <a:pt x="31193" y="714"/>
                  </a:cubicBezTo>
                  <a:cubicBezTo>
                    <a:pt x="31435" y="714"/>
                    <a:pt x="31607" y="542"/>
                    <a:pt x="31607" y="357"/>
                  </a:cubicBezTo>
                  <a:cubicBezTo>
                    <a:pt x="31607" y="115"/>
                    <a:pt x="31435" y="1"/>
                    <a:pt x="31193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1"/>
            <p:cNvSpPr/>
            <p:nvPr/>
          </p:nvSpPr>
          <p:spPr>
            <a:xfrm rot="-5400000">
              <a:off x="5618885" y="3466677"/>
              <a:ext cx="1553513" cy="124142"/>
            </a:xfrm>
            <a:custGeom>
              <a:avLst/>
              <a:gdLst/>
              <a:ahLst/>
              <a:cxnLst/>
              <a:rect l="l" t="t" r="r" b="b"/>
              <a:pathLst>
                <a:path w="35715" h="2854" extrusionOk="0">
                  <a:moveTo>
                    <a:pt x="35301" y="1"/>
                  </a:moveTo>
                  <a:cubicBezTo>
                    <a:pt x="35172" y="1"/>
                    <a:pt x="35001" y="58"/>
                    <a:pt x="34944" y="229"/>
                  </a:cubicBezTo>
                  <a:lnTo>
                    <a:pt x="18185" y="229"/>
                  </a:lnTo>
                  <a:lnTo>
                    <a:pt x="18185" y="2611"/>
                  </a:lnTo>
                  <a:lnTo>
                    <a:pt x="0" y="2611"/>
                  </a:lnTo>
                  <a:lnTo>
                    <a:pt x="0" y="2853"/>
                  </a:lnTo>
                  <a:lnTo>
                    <a:pt x="18413" y="2853"/>
                  </a:lnTo>
                  <a:lnTo>
                    <a:pt x="18413" y="471"/>
                  </a:lnTo>
                  <a:lnTo>
                    <a:pt x="34944" y="471"/>
                  </a:lnTo>
                  <a:cubicBezTo>
                    <a:pt x="35001" y="642"/>
                    <a:pt x="35172" y="714"/>
                    <a:pt x="35301" y="714"/>
                  </a:cubicBezTo>
                  <a:cubicBezTo>
                    <a:pt x="35529" y="714"/>
                    <a:pt x="35714" y="528"/>
                    <a:pt x="35714" y="357"/>
                  </a:cubicBezTo>
                  <a:cubicBezTo>
                    <a:pt x="35714" y="115"/>
                    <a:pt x="35529" y="1"/>
                    <a:pt x="35301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1"/>
            <p:cNvSpPr/>
            <p:nvPr/>
          </p:nvSpPr>
          <p:spPr>
            <a:xfrm rot="-5400000">
              <a:off x="5790418" y="3674835"/>
              <a:ext cx="1119234" cy="142106"/>
            </a:xfrm>
            <a:custGeom>
              <a:avLst/>
              <a:gdLst/>
              <a:ahLst/>
              <a:cxnLst/>
              <a:rect l="l" t="t" r="r" b="b"/>
              <a:pathLst>
                <a:path w="25731" h="3267" extrusionOk="0">
                  <a:moveTo>
                    <a:pt x="25374" y="1"/>
                  </a:moveTo>
                  <a:cubicBezTo>
                    <a:pt x="25188" y="1"/>
                    <a:pt x="25074" y="115"/>
                    <a:pt x="25017" y="243"/>
                  </a:cubicBezTo>
                  <a:lnTo>
                    <a:pt x="17044" y="243"/>
                  </a:lnTo>
                  <a:lnTo>
                    <a:pt x="17044" y="3038"/>
                  </a:lnTo>
                  <a:lnTo>
                    <a:pt x="0" y="3038"/>
                  </a:lnTo>
                  <a:lnTo>
                    <a:pt x="0" y="3267"/>
                  </a:lnTo>
                  <a:lnTo>
                    <a:pt x="17287" y="3267"/>
                  </a:lnTo>
                  <a:lnTo>
                    <a:pt x="17287" y="471"/>
                  </a:lnTo>
                  <a:lnTo>
                    <a:pt x="25017" y="471"/>
                  </a:lnTo>
                  <a:cubicBezTo>
                    <a:pt x="25074" y="657"/>
                    <a:pt x="25188" y="771"/>
                    <a:pt x="25374" y="771"/>
                  </a:cubicBezTo>
                  <a:cubicBezTo>
                    <a:pt x="25545" y="771"/>
                    <a:pt x="25730" y="600"/>
                    <a:pt x="25730" y="357"/>
                  </a:cubicBezTo>
                  <a:cubicBezTo>
                    <a:pt x="25730" y="186"/>
                    <a:pt x="25545" y="1"/>
                    <a:pt x="2537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11"/>
            <p:cNvSpPr/>
            <p:nvPr/>
          </p:nvSpPr>
          <p:spPr>
            <a:xfrm rot="-5400000">
              <a:off x="6430370" y="3978513"/>
              <a:ext cx="620405" cy="33580"/>
            </a:xfrm>
            <a:custGeom>
              <a:avLst/>
              <a:gdLst/>
              <a:ahLst/>
              <a:cxnLst/>
              <a:rect l="l" t="t" r="r" b="b"/>
              <a:pathLst>
                <a:path w="14263" h="772" extrusionOk="0">
                  <a:moveTo>
                    <a:pt x="13906" y="1"/>
                  </a:moveTo>
                  <a:cubicBezTo>
                    <a:pt x="13721" y="1"/>
                    <a:pt x="13607" y="115"/>
                    <a:pt x="13550" y="229"/>
                  </a:cubicBezTo>
                  <a:lnTo>
                    <a:pt x="0" y="229"/>
                  </a:lnTo>
                  <a:lnTo>
                    <a:pt x="0" y="472"/>
                  </a:lnTo>
                  <a:lnTo>
                    <a:pt x="13550" y="472"/>
                  </a:lnTo>
                  <a:cubicBezTo>
                    <a:pt x="13607" y="657"/>
                    <a:pt x="13721" y="771"/>
                    <a:pt x="13906" y="771"/>
                  </a:cubicBezTo>
                  <a:cubicBezTo>
                    <a:pt x="14078" y="771"/>
                    <a:pt x="14263" y="586"/>
                    <a:pt x="14263" y="358"/>
                  </a:cubicBezTo>
                  <a:cubicBezTo>
                    <a:pt x="14263" y="172"/>
                    <a:pt x="14078" y="1"/>
                    <a:pt x="13906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11"/>
            <p:cNvSpPr/>
            <p:nvPr/>
          </p:nvSpPr>
          <p:spPr>
            <a:xfrm rot="-5400000">
              <a:off x="5858989" y="3544234"/>
              <a:ext cx="1460429" cy="62114"/>
            </a:xfrm>
            <a:custGeom>
              <a:avLst/>
              <a:gdLst/>
              <a:ahLst/>
              <a:cxnLst/>
              <a:rect l="l" t="t" r="r" b="b"/>
              <a:pathLst>
                <a:path w="33575" h="1428" extrusionOk="0">
                  <a:moveTo>
                    <a:pt x="0" y="1"/>
                  </a:moveTo>
                  <a:lnTo>
                    <a:pt x="0" y="243"/>
                  </a:lnTo>
                  <a:lnTo>
                    <a:pt x="18542" y="243"/>
                  </a:lnTo>
                  <a:lnTo>
                    <a:pt x="19483" y="1185"/>
                  </a:lnTo>
                  <a:lnTo>
                    <a:pt x="32862" y="1185"/>
                  </a:lnTo>
                  <a:cubicBezTo>
                    <a:pt x="32919" y="1313"/>
                    <a:pt x="33033" y="1427"/>
                    <a:pt x="33161" y="1427"/>
                  </a:cubicBezTo>
                  <a:cubicBezTo>
                    <a:pt x="33389" y="1427"/>
                    <a:pt x="33575" y="1256"/>
                    <a:pt x="33575" y="1013"/>
                  </a:cubicBezTo>
                  <a:cubicBezTo>
                    <a:pt x="33575" y="828"/>
                    <a:pt x="33389" y="657"/>
                    <a:pt x="33161" y="657"/>
                  </a:cubicBezTo>
                  <a:cubicBezTo>
                    <a:pt x="32976" y="657"/>
                    <a:pt x="32862" y="771"/>
                    <a:pt x="32805" y="956"/>
                  </a:cubicBezTo>
                  <a:lnTo>
                    <a:pt x="19612" y="956"/>
                  </a:lnTo>
                  <a:lnTo>
                    <a:pt x="18599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8" name="Google Shape;258;p11"/>
          <p:cNvGrpSpPr/>
          <p:nvPr/>
        </p:nvGrpSpPr>
        <p:grpSpPr>
          <a:xfrm>
            <a:off x="1818651" y="3523722"/>
            <a:ext cx="1143730" cy="2455062"/>
            <a:chOff x="5452016" y="2824589"/>
            <a:chExt cx="689908" cy="1480916"/>
          </a:xfrm>
        </p:grpSpPr>
        <p:sp>
          <p:nvSpPr>
            <p:cNvPr id="259" name="Google Shape;259;p11"/>
            <p:cNvSpPr/>
            <p:nvPr/>
          </p:nvSpPr>
          <p:spPr>
            <a:xfrm rot="-5400000">
              <a:off x="5392462" y="3556043"/>
              <a:ext cx="1325804" cy="173120"/>
            </a:xfrm>
            <a:custGeom>
              <a:avLst/>
              <a:gdLst/>
              <a:ahLst/>
              <a:cxnLst/>
              <a:rect l="l" t="t" r="r" b="b"/>
              <a:pathLst>
                <a:path w="30480" h="3980" extrusionOk="0">
                  <a:moveTo>
                    <a:pt x="30066" y="0"/>
                  </a:moveTo>
                  <a:cubicBezTo>
                    <a:pt x="29952" y="0"/>
                    <a:pt x="29767" y="114"/>
                    <a:pt x="29710" y="300"/>
                  </a:cubicBezTo>
                  <a:lnTo>
                    <a:pt x="17829" y="300"/>
                  </a:lnTo>
                  <a:lnTo>
                    <a:pt x="14377" y="3751"/>
                  </a:lnTo>
                  <a:lnTo>
                    <a:pt x="11467" y="3751"/>
                  </a:lnTo>
                  <a:lnTo>
                    <a:pt x="11467" y="357"/>
                  </a:lnTo>
                  <a:lnTo>
                    <a:pt x="0" y="357"/>
                  </a:lnTo>
                  <a:lnTo>
                    <a:pt x="0" y="599"/>
                  </a:lnTo>
                  <a:lnTo>
                    <a:pt x="11225" y="599"/>
                  </a:lnTo>
                  <a:lnTo>
                    <a:pt x="11225" y="3979"/>
                  </a:lnTo>
                  <a:lnTo>
                    <a:pt x="14491" y="3979"/>
                  </a:lnTo>
                  <a:lnTo>
                    <a:pt x="17943" y="542"/>
                  </a:lnTo>
                  <a:lnTo>
                    <a:pt x="29710" y="542"/>
                  </a:lnTo>
                  <a:cubicBezTo>
                    <a:pt x="29767" y="656"/>
                    <a:pt x="29952" y="770"/>
                    <a:pt x="30066" y="770"/>
                  </a:cubicBezTo>
                  <a:cubicBezTo>
                    <a:pt x="30309" y="770"/>
                    <a:pt x="30480" y="599"/>
                    <a:pt x="30480" y="414"/>
                  </a:cubicBezTo>
                  <a:cubicBezTo>
                    <a:pt x="30480" y="185"/>
                    <a:pt x="30309" y="0"/>
                    <a:pt x="3006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11"/>
            <p:cNvSpPr/>
            <p:nvPr/>
          </p:nvSpPr>
          <p:spPr>
            <a:xfrm rot="-5400000">
              <a:off x="5265885" y="3473528"/>
              <a:ext cx="1480916" cy="183037"/>
            </a:xfrm>
            <a:custGeom>
              <a:avLst/>
              <a:gdLst/>
              <a:ahLst/>
              <a:cxnLst/>
              <a:rect l="l" t="t" r="r" b="b"/>
              <a:pathLst>
                <a:path w="34046" h="4208" extrusionOk="0">
                  <a:moveTo>
                    <a:pt x="33632" y="0"/>
                  </a:moveTo>
                  <a:cubicBezTo>
                    <a:pt x="33518" y="0"/>
                    <a:pt x="33332" y="114"/>
                    <a:pt x="33275" y="228"/>
                  </a:cubicBezTo>
                  <a:lnTo>
                    <a:pt x="17757" y="228"/>
                  </a:lnTo>
                  <a:lnTo>
                    <a:pt x="14020" y="3980"/>
                  </a:lnTo>
                  <a:lnTo>
                    <a:pt x="12480" y="3980"/>
                  </a:lnTo>
                  <a:lnTo>
                    <a:pt x="12480" y="827"/>
                  </a:lnTo>
                  <a:lnTo>
                    <a:pt x="0" y="827"/>
                  </a:lnTo>
                  <a:lnTo>
                    <a:pt x="0" y="1070"/>
                  </a:lnTo>
                  <a:lnTo>
                    <a:pt x="12238" y="1070"/>
                  </a:lnTo>
                  <a:lnTo>
                    <a:pt x="12238" y="4208"/>
                  </a:lnTo>
                  <a:lnTo>
                    <a:pt x="14135" y="4208"/>
                  </a:lnTo>
                  <a:lnTo>
                    <a:pt x="17886" y="471"/>
                  </a:lnTo>
                  <a:lnTo>
                    <a:pt x="33275" y="471"/>
                  </a:lnTo>
                  <a:cubicBezTo>
                    <a:pt x="33332" y="642"/>
                    <a:pt x="33518" y="770"/>
                    <a:pt x="33632" y="770"/>
                  </a:cubicBezTo>
                  <a:cubicBezTo>
                    <a:pt x="33874" y="770"/>
                    <a:pt x="34046" y="585"/>
                    <a:pt x="34046" y="357"/>
                  </a:cubicBezTo>
                  <a:cubicBezTo>
                    <a:pt x="34046" y="171"/>
                    <a:pt x="33874" y="0"/>
                    <a:pt x="33632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11"/>
            <p:cNvSpPr/>
            <p:nvPr/>
          </p:nvSpPr>
          <p:spPr>
            <a:xfrm rot="-5400000">
              <a:off x="5330414" y="3589558"/>
              <a:ext cx="1245768" cy="186126"/>
            </a:xfrm>
            <a:custGeom>
              <a:avLst/>
              <a:gdLst/>
              <a:ahLst/>
              <a:cxnLst/>
              <a:rect l="l" t="t" r="r" b="b"/>
              <a:pathLst>
                <a:path w="28640" h="4279" extrusionOk="0">
                  <a:moveTo>
                    <a:pt x="28283" y="0"/>
                  </a:moveTo>
                  <a:cubicBezTo>
                    <a:pt x="28098" y="0"/>
                    <a:pt x="27984" y="57"/>
                    <a:pt x="27927" y="243"/>
                  </a:cubicBezTo>
                  <a:lnTo>
                    <a:pt x="17829" y="243"/>
                  </a:lnTo>
                  <a:lnTo>
                    <a:pt x="14020" y="4036"/>
                  </a:lnTo>
                  <a:lnTo>
                    <a:pt x="13250" y="4036"/>
                  </a:lnTo>
                  <a:lnTo>
                    <a:pt x="13250" y="1255"/>
                  </a:lnTo>
                  <a:lnTo>
                    <a:pt x="0" y="1255"/>
                  </a:lnTo>
                  <a:lnTo>
                    <a:pt x="0" y="1483"/>
                  </a:lnTo>
                  <a:lnTo>
                    <a:pt x="13008" y="1483"/>
                  </a:lnTo>
                  <a:lnTo>
                    <a:pt x="13008" y="4279"/>
                  </a:lnTo>
                  <a:lnTo>
                    <a:pt x="14078" y="4279"/>
                  </a:lnTo>
                  <a:lnTo>
                    <a:pt x="17886" y="471"/>
                  </a:lnTo>
                  <a:lnTo>
                    <a:pt x="27927" y="471"/>
                  </a:lnTo>
                  <a:cubicBezTo>
                    <a:pt x="27984" y="656"/>
                    <a:pt x="28098" y="713"/>
                    <a:pt x="28283" y="713"/>
                  </a:cubicBezTo>
                  <a:cubicBezTo>
                    <a:pt x="28454" y="713"/>
                    <a:pt x="28640" y="599"/>
                    <a:pt x="28640" y="357"/>
                  </a:cubicBezTo>
                  <a:cubicBezTo>
                    <a:pt x="28640" y="114"/>
                    <a:pt x="28454" y="0"/>
                    <a:pt x="28283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11"/>
            <p:cNvSpPr/>
            <p:nvPr/>
          </p:nvSpPr>
          <p:spPr>
            <a:xfrm rot="-5400000">
              <a:off x="5370411" y="3676053"/>
              <a:ext cx="1059686" cy="199219"/>
            </a:xfrm>
            <a:custGeom>
              <a:avLst/>
              <a:gdLst/>
              <a:ahLst/>
              <a:cxnLst/>
              <a:rect l="l" t="t" r="r" b="b"/>
              <a:pathLst>
                <a:path w="24362" h="4580" extrusionOk="0">
                  <a:moveTo>
                    <a:pt x="24004" y="1"/>
                  </a:moveTo>
                  <a:cubicBezTo>
                    <a:pt x="23819" y="1"/>
                    <a:pt x="23705" y="129"/>
                    <a:pt x="23648" y="300"/>
                  </a:cubicBezTo>
                  <a:lnTo>
                    <a:pt x="17700" y="300"/>
                  </a:lnTo>
                  <a:lnTo>
                    <a:pt x="14020" y="3980"/>
                  </a:lnTo>
                  <a:lnTo>
                    <a:pt x="14020" y="1613"/>
                  </a:lnTo>
                  <a:lnTo>
                    <a:pt x="0" y="1613"/>
                  </a:lnTo>
                  <a:lnTo>
                    <a:pt x="0" y="1841"/>
                  </a:lnTo>
                  <a:lnTo>
                    <a:pt x="13778" y="1841"/>
                  </a:lnTo>
                  <a:lnTo>
                    <a:pt x="13778" y="4579"/>
                  </a:lnTo>
                  <a:lnTo>
                    <a:pt x="17829" y="543"/>
                  </a:lnTo>
                  <a:lnTo>
                    <a:pt x="23648" y="543"/>
                  </a:lnTo>
                  <a:cubicBezTo>
                    <a:pt x="23705" y="657"/>
                    <a:pt x="23819" y="771"/>
                    <a:pt x="24004" y="771"/>
                  </a:cubicBezTo>
                  <a:cubicBezTo>
                    <a:pt x="24176" y="771"/>
                    <a:pt x="24361" y="600"/>
                    <a:pt x="24361" y="414"/>
                  </a:cubicBezTo>
                  <a:cubicBezTo>
                    <a:pt x="24361" y="186"/>
                    <a:pt x="24176" y="1"/>
                    <a:pt x="2400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11"/>
            <p:cNvSpPr/>
            <p:nvPr/>
          </p:nvSpPr>
          <p:spPr>
            <a:xfrm rot="-5400000">
              <a:off x="5334134" y="3789929"/>
              <a:ext cx="935588" cy="95564"/>
            </a:xfrm>
            <a:custGeom>
              <a:avLst/>
              <a:gdLst/>
              <a:ahLst/>
              <a:cxnLst/>
              <a:rect l="l" t="t" r="r" b="b"/>
              <a:pathLst>
                <a:path w="21509" h="2197" extrusionOk="0">
                  <a:moveTo>
                    <a:pt x="21095" y="0"/>
                  </a:moveTo>
                  <a:cubicBezTo>
                    <a:pt x="20966" y="0"/>
                    <a:pt x="20795" y="128"/>
                    <a:pt x="20738" y="243"/>
                  </a:cubicBezTo>
                  <a:lnTo>
                    <a:pt x="16987" y="243"/>
                  </a:lnTo>
                  <a:lnTo>
                    <a:pt x="15261" y="1968"/>
                  </a:lnTo>
                  <a:lnTo>
                    <a:pt x="0" y="1968"/>
                  </a:lnTo>
                  <a:lnTo>
                    <a:pt x="0" y="2197"/>
                  </a:lnTo>
                  <a:lnTo>
                    <a:pt x="15390" y="2197"/>
                  </a:lnTo>
                  <a:lnTo>
                    <a:pt x="17116" y="485"/>
                  </a:lnTo>
                  <a:lnTo>
                    <a:pt x="20738" y="485"/>
                  </a:lnTo>
                  <a:cubicBezTo>
                    <a:pt x="20795" y="656"/>
                    <a:pt x="20966" y="713"/>
                    <a:pt x="21095" y="713"/>
                  </a:cubicBezTo>
                  <a:cubicBezTo>
                    <a:pt x="21323" y="713"/>
                    <a:pt x="21508" y="599"/>
                    <a:pt x="21508" y="357"/>
                  </a:cubicBezTo>
                  <a:cubicBezTo>
                    <a:pt x="21508" y="186"/>
                    <a:pt x="21323" y="0"/>
                    <a:pt x="21095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11"/>
            <p:cNvSpPr/>
            <p:nvPr/>
          </p:nvSpPr>
          <p:spPr>
            <a:xfrm rot="-5400000">
              <a:off x="5331634" y="3818442"/>
              <a:ext cx="868602" cy="105525"/>
            </a:xfrm>
            <a:custGeom>
              <a:avLst/>
              <a:gdLst/>
              <a:ahLst/>
              <a:cxnLst/>
              <a:rect l="l" t="t" r="r" b="b"/>
              <a:pathLst>
                <a:path w="19969" h="2426" extrusionOk="0">
                  <a:moveTo>
                    <a:pt x="19540" y="1"/>
                  </a:moveTo>
                  <a:cubicBezTo>
                    <a:pt x="19426" y="1"/>
                    <a:pt x="19255" y="115"/>
                    <a:pt x="19184" y="286"/>
                  </a:cubicBezTo>
                  <a:lnTo>
                    <a:pt x="16516" y="286"/>
                  </a:lnTo>
                  <a:lnTo>
                    <a:pt x="14620" y="2197"/>
                  </a:lnTo>
                  <a:lnTo>
                    <a:pt x="0" y="2197"/>
                  </a:lnTo>
                  <a:lnTo>
                    <a:pt x="0" y="2425"/>
                  </a:lnTo>
                  <a:lnTo>
                    <a:pt x="14734" y="2425"/>
                  </a:lnTo>
                  <a:lnTo>
                    <a:pt x="16631" y="529"/>
                  </a:lnTo>
                  <a:lnTo>
                    <a:pt x="19184" y="529"/>
                  </a:lnTo>
                  <a:cubicBezTo>
                    <a:pt x="19255" y="643"/>
                    <a:pt x="19426" y="771"/>
                    <a:pt x="19540" y="771"/>
                  </a:cubicBezTo>
                  <a:cubicBezTo>
                    <a:pt x="19783" y="771"/>
                    <a:pt x="19968" y="586"/>
                    <a:pt x="19968" y="414"/>
                  </a:cubicBezTo>
                  <a:cubicBezTo>
                    <a:pt x="19968" y="172"/>
                    <a:pt x="19783" y="1"/>
                    <a:pt x="19540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11"/>
            <p:cNvSpPr/>
            <p:nvPr/>
          </p:nvSpPr>
          <p:spPr>
            <a:xfrm rot="-5400000">
              <a:off x="5163516" y="3683817"/>
              <a:ext cx="1119234" cy="124142"/>
            </a:xfrm>
            <a:custGeom>
              <a:avLst/>
              <a:gdLst/>
              <a:ahLst/>
              <a:cxnLst/>
              <a:rect l="l" t="t" r="r" b="b"/>
              <a:pathLst>
                <a:path w="25731" h="2854" extrusionOk="0">
                  <a:moveTo>
                    <a:pt x="25374" y="1"/>
                  </a:moveTo>
                  <a:cubicBezTo>
                    <a:pt x="25188" y="1"/>
                    <a:pt x="25074" y="129"/>
                    <a:pt x="25017" y="243"/>
                  </a:cubicBezTo>
                  <a:lnTo>
                    <a:pt x="13778" y="243"/>
                  </a:lnTo>
                  <a:lnTo>
                    <a:pt x="13778" y="2625"/>
                  </a:lnTo>
                  <a:lnTo>
                    <a:pt x="0" y="2625"/>
                  </a:lnTo>
                  <a:lnTo>
                    <a:pt x="0" y="2853"/>
                  </a:lnTo>
                  <a:lnTo>
                    <a:pt x="14020" y="2853"/>
                  </a:lnTo>
                  <a:lnTo>
                    <a:pt x="14020" y="486"/>
                  </a:lnTo>
                  <a:lnTo>
                    <a:pt x="25017" y="486"/>
                  </a:lnTo>
                  <a:cubicBezTo>
                    <a:pt x="25074" y="657"/>
                    <a:pt x="25188" y="771"/>
                    <a:pt x="25374" y="771"/>
                  </a:cubicBezTo>
                  <a:cubicBezTo>
                    <a:pt x="25545" y="771"/>
                    <a:pt x="25730" y="600"/>
                    <a:pt x="25730" y="357"/>
                  </a:cubicBezTo>
                  <a:cubicBezTo>
                    <a:pt x="25730" y="186"/>
                    <a:pt x="25545" y="1"/>
                    <a:pt x="2537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11"/>
            <p:cNvSpPr/>
            <p:nvPr/>
          </p:nvSpPr>
          <p:spPr>
            <a:xfrm rot="-5400000">
              <a:off x="5189572" y="3740886"/>
              <a:ext cx="982130" cy="147109"/>
            </a:xfrm>
            <a:custGeom>
              <a:avLst/>
              <a:gdLst/>
              <a:ahLst/>
              <a:cxnLst/>
              <a:rect l="l" t="t" r="r" b="b"/>
              <a:pathLst>
                <a:path w="22579" h="3382" extrusionOk="0">
                  <a:moveTo>
                    <a:pt x="22165" y="1"/>
                  </a:moveTo>
                  <a:cubicBezTo>
                    <a:pt x="22036" y="1"/>
                    <a:pt x="21865" y="58"/>
                    <a:pt x="21808" y="229"/>
                  </a:cubicBezTo>
                  <a:lnTo>
                    <a:pt x="12837" y="229"/>
                  </a:lnTo>
                  <a:lnTo>
                    <a:pt x="12837" y="3153"/>
                  </a:lnTo>
                  <a:lnTo>
                    <a:pt x="0" y="3153"/>
                  </a:lnTo>
                  <a:lnTo>
                    <a:pt x="0" y="3381"/>
                  </a:lnTo>
                  <a:lnTo>
                    <a:pt x="13065" y="3381"/>
                  </a:lnTo>
                  <a:lnTo>
                    <a:pt x="13065" y="471"/>
                  </a:lnTo>
                  <a:lnTo>
                    <a:pt x="21808" y="471"/>
                  </a:lnTo>
                  <a:cubicBezTo>
                    <a:pt x="21865" y="657"/>
                    <a:pt x="22036" y="714"/>
                    <a:pt x="22165" y="714"/>
                  </a:cubicBezTo>
                  <a:cubicBezTo>
                    <a:pt x="22393" y="714"/>
                    <a:pt x="22578" y="586"/>
                    <a:pt x="22578" y="357"/>
                  </a:cubicBezTo>
                  <a:cubicBezTo>
                    <a:pt x="22578" y="115"/>
                    <a:pt x="22393" y="1"/>
                    <a:pt x="22165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11"/>
            <p:cNvSpPr/>
            <p:nvPr/>
          </p:nvSpPr>
          <p:spPr>
            <a:xfrm rot="-5400000">
              <a:off x="5194836" y="3787124"/>
              <a:ext cx="868602" cy="168161"/>
            </a:xfrm>
            <a:custGeom>
              <a:avLst/>
              <a:gdLst/>
              <a:ahLst/>
              <a:cxnLst/>
              <a:rect l="l" t="t" r="r" b="b"/>
              <a:pathLst>
                <a:path w="19969" h="3866" extrusionOk="0">
                  <a:moveTo>
                    <a:pt x="19540" y="1"/>
                  </a:moveTo>
                  <a:cubicBezTo>
                    <a:pt x="19426" y="1"/>
                    <a:pt x="19255" y="115"/>
                    <a:pt x="19184" y="300"/>
                  </a:cubicBezTo>
                  <a:lnTo>
                    <a:pt x="11995" y="300"/>
                  </a:lnTo>
                  <a:lnTo>
                    <a:pt x="11995" y="3623"/>
                  </a:lnTo>
                  <a:lnTo>
                    <a:pt x="0" y="3623"/>
                  </a:lnTo>
                  <a:lnTo>
                    <a:pt x="0" y="3866"/>
                  </a:lnTo>
                  <a:lnTo>
                    <a:pt x="12238" y="3866"/>
                  </a:lnTo>
                  <a:lnTo>
                    <a:pt x="12238" y="528"/>
                  </a:lnTo>
                  <a:lnTo>
                    <a:pt x="19184" y="528"/>
                  </a:lnTo>
                  <a:cubicBezTo>
                    <a:pt x="19255" y="657"/>
                    <a:pt x="19426" y="771"/>
                    <a:pt x="19540" y="771"/>
                  </a:cubicBezTo>
                  <a:cubicBezTo>
                    <a:pt x="19783" y="771"/>
                    <a:pt x="19968" y="585"/>
                    <a:pt x="19968" y="414"/>
                  </a:cubicBezTo>
                  <a:cubicBezTo>
                    <a:pt x="19968" y="172"/>
                    <a:pt x="19783" y="1"/>
                    <a:pt x="19540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11"/>
            <p:cNvSpPr/>
            <p:nvPr/>
          </p:nvSpPr>
          <p:spPr>
            <a:xfrm rot="-5400000">
              <a:off x="5215324" y="3849151"/>
              <a:ext cx="733977" cy="178731"/>
            </a:xfrm>
            <a:custGeom>
              <a:avLst/>
              <a:gdLst/>
              <a:ahLst/>
              <a:cxnLst/>
              <a:rect l="l" t="t" r="r" b="b"/>
              <a:pathLst>
                <a:path w="16874" h="4109" extrusionOk="0">
                  <a:moveTo>
                    <a:pt x="16516" y="0"/>
                  </a:moveTo>
                  <a:cubicBezTo>
                    <a:pt x="16331" y="0"/>
                    <a:pt x="16217" y="129"/>
                    <a:pt x="16160" y="300"/>
                  </a:cubicBezTo>
                  <a:lnTo>
                    <a:pt x="11111" y="300"/>
                  </a:lnTo>
                  <a:lnTo>
                    <a:pt x="11111" y="3866"/>
                  </a:lnTo>
                  <a:lnTo>
                    <a:pt x="0" y="3866"/>
                  </a:lnTo>
                  <a:lnTo>
                    <a:pt x="0" y="4108"/>
                  </a:lnTo>
                  <a:lnTo>
                    <a:pt x="11339" y="4108"/>
                  </a:lnTo>
                  <a:lnTo>
                    <a:pt x="11339" y="542"/>
                  </a:lnTo>
                  <a:lnTo>
                    <a:pt x="16160" y="542"/>
                  </a:lnTo>
                  <a:cubicBezTo>
                    <a:pt x="16217" y="657"/>
                    <a:pt x="16331" y="785"/>
                    <a:pt x="16516" y="785"/>
                  </a:cubicBezTo>
                  <a:cubicBezTo>
                    <a:pt x="16759" y="785"/>
                    <a:pt x="16873" y="599"/>
                    <a:pt x="16873" y="428"/>
                  </a:cubicBezTo>
                  <a:cubicBezTo>
                    <a:pt x="16873" y="186"/>
                    <a:pt x="16759" y="0"/>
                    <a:pt x="1651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11"/>
            <p:cNvSpPr/>
            <p:nvPr/>
          </p:nvSpPr>
          <p:spPr>
            <a:xfrm rot="-5400000">
              <a:off x="5841900" y="4018530"/>
              <a:ext cx="465336" cy="108613"/>
            </a:xfrm>
            <a:custGeom>
              <a:avLst/>
              <a:gdLst/>
              <a:ahLst/>
              <a:cxnLst/>
              <a:rect l="l" t="t" r="r" b="b"/>
              <a:pathLst>
                <a:path w="10698" h="2497" extrusionOk="0">
                  <a:moveTo>
                    <a:pt x="0" y="1"/>
                  </a:moveTo>
                  <a:lnTo>
                    <a:pt x="0" y="243"/>
                  </a:lnTo>
                  <a:lnTo>
                    <a:pt x="10455" y="243"/>
                  </a:lnTo>
                  <a:lnTo>
                    <a:pt x="10455" y="2497"/>
                  </a:lnTo>
                  <a:lnTo>
                    <a:pt x="10697" y="2497"/>
                  </a:lnTo>
                  <a:lnTo>
                    <a:pt x="10697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11"/>
            <p:cNvSpPr/>
            <p:nvPr/>
          </p:nvSpPr>
          <p:spPr>
            <a:xfrm rot="-5400000">
              <a:off x="5874501" y="4051132"/>
              <a:ext cx="431191" cy="77556"/>
            </a:xfrm>
            <a:custGeom>
              <a:avLst/>
              <a:gdLst/>
              <a:ahLst/>
              <a:cxnLst/>
              <a:rect l="l" t="t" r="r" b="b"/>
              <a:pathLst>
                <a:path w="9913" h="1783" extrusionOk="0">
                  <a:moveTo>
                    <a:pt x="0" y="0"/>
                  </a:moveTo>
                  <a:lnTo>
                    <a:pt x="0" y="243"/>
                  </a:lnTo>
                  <a:lnTo>
                    <a:pt x="9685" y="243"/>
                  </a:lnTo>
                  <a:lnTo>
                    <a:pt x="9685" y="1783"/>
                  </a:lnTo>
                  <a:lnTo>
                    <a:pt x="9913" y="1783"/>
                  </a:lnTo>
                  <a:lnTo>
                    <a:pt x="9913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11"/>
            <p:cNvSpPr/>
            <p:nvPr/>
          </p:nvSpPr>
          <p:spPr>
            <a:xfrm rot="-5400000">
              <a:off x="5229613" y="3907503"/>
              <a:ext cx="620405" cy="175599"/>
            </a:xfrm>
            <a:custGeom>
              <a:avLst/>
              <a:gdLst/>
              <a:ahLst/>
              <a:cxnLst/>
              <a:rect l="l" t="t" r="r" b="b"/>
              <a:pathLst>
                <a:path w="14263" h="4037" extrusionOk="0">
                  <a:moveTo>
                    <a:pt x="13906" y="0"/>
                  </a:moveTo>
                  <a:cubicBezTo>
                    <a:pt x="13721" y="0"/>
                    <a:pt x="13607" y="57"/>
                    <a:pt x="13550" y="228"/>
                  </a:cubicBezTo>
                  <a:lnTo>
                    <a:pt x="10155" y="228"/>
                  </a:lnTo>
                  <a:lnTo>
                    <a:pt x="10155" y="3794"/>
                  </a:lnTo>
                  <a:lnTo>
                    <a:pt x="0" y="3794"/>
                  </a:lnTo>
                  <a:lnTo>
                    <a:pt x="0" y="4036"/>
                  </a:lnTo>
                  <a:lnTo>
                    <a:pt x="10398" y="4036"/>
                  </a:lnTo>
                  <a:lnTo>
                    <a:pt x="10398" y="471"/>
                  </a:lnTo>
                  <a:lnTo>
                    <a:pt x="13550" y="471"/>
                  </a:lnTo>
                  <a:cubicBezTo>
                    <a:pt x="13607" y="656"/>
                    <a:pt x="13721" y="713"/>
                    <a:pt x="13906" y="713"/>
                  </a:cubicBezTo>
                  <a:cubicBezTo>
                    <a:pt x="14078" y="713"/>
                    <a:pt x="14263" y="585"/>
                    <a:pt x="14263" y="357"/>
                  </a:cubicBezTo>
                  <a:cubicBezTo>
                    <a:pt x="14263" y="114"/>
                    <a:pt x="14078" y="0"/>
                    <a:pt x="1390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2" name="Google Shape;272;p11"/>
          <p:cNvGrpSpPr/>
          <p:nvPr/>
        </p:nvGrpSpPr>
        <p:grpSpPr>
          <a:xfrm>
            <a:off x="3662201" y="3600880"/>
            <a:ext cx="728235" cy="2377904"/>
            <a:chOff x="6961407" y="2871131"/>
            <a:chExt cx="439278" cy="1434374"/>
          </a:xfrm>
        </p:grpSpPr>
        <p:sp>
          <p:nvSpPr>
            <p:cNvPr id="273" name="Google Shape;273;p11"/>
            <p:cNvSpPr/>
            <p:nvPr/>
          </p:nvSpPr>
          <p:spPr>
            <a:xfrm rot="-5400000">
              <a:off x="6647504" y="3552324"/>
              <a:ext cx="1374825" cy="131536"/>
            </a:xfrm>
            <a:custGeom>
              <a:avLst/>
              <a:gdLst/>
              <a:ahLst/>
              <a:cxnLst/>
              <a:rect l="l" t="t" r="r" b="b"/>
              <a:pathLst>
                <a:path w="31607" h="3024" extrusionOk="0">
                  <a:moveTo>
                    <a:pt x="31193" y="0"/>
                  </a:moveTo>
                  <a:cubicBezTo>
                    <a:pt x="31079" y="0"/>
                    <a:pt x="30893" y="114"/>
                    <a:pt x="30836" y="300"/>
                  </a:cubicBezTo>
                  <a:lnTo>
                    <a:pt x="17287" y="300"/>
                  </a:lnTo>
                  <a:lnTo>
                    <a:pt x="17287" y="2796"/>
                  </a:lnTo>
                  <a:lnTo>
                    <a:pt x="0" y="2796"/>
                  </a:lnTo>
                  <a:lnTo>
                    <a:pt x="0" y="3024"/>
                  </a:lnTo>
                  <a:lnTo>
                    <a:pt x="17529" y="3024"/>
                  </a:lnTo>
                  <a:lnTo>
                    <a:pt x="17529" y="528"/>
                  </a:lnTo>
                  <a:lnTo>
                    <a:pt x="30836" y="528"/>
                  </a:lnTo>
                  <a:cubicBezTo>
                    <a:pt x="30893" y="656"/>
                    <a:pt x="31079" y="770"/>
                    <a:pt x="31193" y="770"/>
                  </a:cubicBezTo>
                  <a:cubicBezTo>
                    <a:pt x="31435" y="770"/>
                    <a:pt x="31607" y="599"/>
                    <a:pt x="31607" y="414"/>
                  </a:cubicBezTo>
                  <a:cubicBezTo>
                    <a:pt x="31607" y="171"/>
                    <a:pt x="31435" y="0"/>
                    <a:pt x="31193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11"/>
            <p:cNvSpPr/>
            <p:nvPr/>
          </p:nvSpPr>
          <p:spPr>
            <a:xfrm rot="-5400000">
              <a:off x="6677278" y="3618071"/>
              <a:ext cx="1230283" cy="144586"/>
            </a:xfrm>
            <a:custGeom>
              <a:avLst/>
              <a:gdLst/>
              <a:ahLst/>
              <a:cxnLst/>
              <a:rect l="l" t="t" r="r" b="b"/>
              <a:pathLst>
                <a:path w="28284" h="3324" extrusionOk="0">
                  <a:moveTo>
                    <a:pt x="27870" y="0"/>
                  </a:moveTo>
                  <a:cubicBezTo>
                    <a:pt x="27741" y="0"/>
                    <a:pt x="27570" y="114"/>
                    <a:pt x="27513" y="228"/>
                  </a:cubicBezTo>
                  <a:lnTo>
                    <a:pt x="16103" y="228"/>
                  </a:lnTo>
                  <a:lnTo>
                    <a:pt x="16103" y="3081"/>
                  </a:lnTo>
                  <a:lnTo>
                    <a:pt x="0" y="3081"/>
                  </a:lnTo>
                  <a:lnTo>
                    <a:pt x="0" y="3324"/>
                  </a:lnTo>
                  <a:lnTo>
                    <a:pt x="16331" y="3324"/>
                  </a:lnTo>
                  <a:lnTo>
                    <a:pt x="16331" y="471"/>
                  </a:lnTo>
                  <a:lnTo>
                    <a:pt x="27513" y="471"/>
                  </a:lnTo>
                  <a:cubicBezTo>
                    <a:pt x="27570" y="656"/>
                    <a:pt x="27741" y="770"/>
                    <a:pt x="27870" y="770"/>
                  </a:cubicBezTo>
                  <a:cubicBezTo>
                    <a:pt x="28098" y="770"/>
                    <a:pt x="28283" y="585"/>
                    <a:pt x="28283" y="357"/>
                  </a:cubicBezTo>
                  <a:cubicBezTo>
                    <a:pt x="28283" y="171"/>
                    <a:pt x="28098" y="0"/>
                    <a:pt x="2787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11"/>
            <p:cNvSpPr/>
            <p:nvPr/>
          </p:nvSpPr>
          <p:spPr>
            <a:xfrm rot="-5400000">
              <a:off x="6529931" y="3512306"/>
              <a:ext cx="1434374" cy="152024"/>
            </a:xfrm>
            <a:custGeom>
              <a:avLst/>
              <a:gdLst/>
              <a:ahLst/>
              <a:cxnLst/>
              <a:rect l="l" t="t" r="r" b="b"/>
              <a:pathLst>
                <a:path w="32976" h="3495" extrusionOk="0">
                  <a:moveTo>
                    <a:pt x="32562" y="1"/>
                  </a:moveTo>
                  <a:cubicBezTo>
                    <a:pt x="32448" y="1"/>
                    <a:pt x="32263" y="115"/>
                    <a:pt x="32206" y="286"/>
                  </a:cubicBezTo>
                  <a:lnTo>
                    <a:pt x="14976" y="286"/>
                  </a:lnTo>
                  <a:lnTo>
                    <a:pt x="14976" y="3267"/>
                  </a:lnTo>
                  <a:lnTo>
                    <a:pt x="0" y="3267"/>
                  </a:lnTo>
                  <a:lnTo>
                    <a:pt x="0" y="3495"/>
                  </a:lnTo>
                  <a:lnTo>
                    <a:pt x="15204" y="3495"/>
                  </a:lnTo>
                  <a:lnTo>
                    <a:pt x="15204" y="528"/>
                  </a:lnTo>
                  <a:lnTo>
                    <a:pt x="32206" y="528"/>
                  </a:lnTo>
                  <a:cubicBezTo>
                    <a:pt x="32263" y="642"/>
                    <a:pt x="32448" y="771"/>
                    <a:pt x="32562" y="771"/>
                  </a:cubicBezTo>
                  <a:cubicBezTo>
                    <a:pt x="32805" y="771"/>
                    <a:pt x="32976" y="585"/>
                    <a:pt x="32976" y="414"/>
                  </a:cubicBezTo>
                  <a:cubicBezTo>
                    <a:pt x="32976" y="172"/>
                    <a:pt x="32805" y="1"/>
                    <a:pt x="32562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11"/>
            <p:cNvSpPr/>
            <p:nvPr/>
          </p:nvSpPr>
          <p:spPr>
            <a:xfrm rot="-5400000">
              <a:off x="6645331" y="3671116"/>
              <a:ext cx="1098138" cy="170641"/>
            </a:xfrm>
            <a:custGeom>
              <a:avLst/>
              <a:gdLst/>
              <a:ahLst/>
              <a:cxnLst/>
              <a:rect l="l" t="t" r="r" b="b"/>
              <a:pathLst>
                <a:path w="25246" h="3923" extrusionOk="0">
                  <a:moveTo>
                    <a:pt x="24832" y="0"/>
                  </a:moveTo>
                  <a:cubicBezTo>
                    <a:pt x="24718" y="0"/>
                    <a:pt x="24532" y="114"/>
                    <a:pt x="24475" y="285"/>
                  </a:cubicBezTo>
                  <a:lnTo>
                    <a:pt x="13835" y="285"/>
                  </a:lnTo>
                  <a:lnTo>
                    <a:pt x="13835" y="3680"/>
                  </a:lnTo>
                  <a:lnTo>
                    <a:pt x="0" y="3680"/>
                  </a:lnTo>
                  <a:lnTo>
                    <a:pt x="0" y="3923"/>
                  </a:lnTo>
                  <a:lnTo>
                    <a:pt x="14078" y="3923"/>
                  </a:lnTo>
                  <a:lnTo>
                    <a:pt x="14078" y="528"/>
                  </a:lnTo>
                  <a:lnTo>
                    <a:pt x="24475" y="528"/>
                  </a:lnTo>
                  <a:cubicBezTo>
                    <a:pt x="24532" y="642"/>
                    <a:pt x="24718" y="770"/>
                    <a:pt x="24832" y="770"/>
                  </a:cubicBezTo>
                  <a:cubicBezTo>
                    <a:pt x="25074" y="770"/>
                    <a:pt x="25245" y="585"/>
                    <a:pt x="25245" y="414"/>
                  </a:cubicBezTo>
                  <a:cubicBezTo>
                    <a:pt x="25245" y="171"/>
                    <a:pt x="25074" y="0"/>
                    <a:pt x="24832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11"/>
            <p:cNvSpPr/>
            <p:nvPr/>
          </p:nvSpPr>
          <p:spPr>
            <a:xfrm rot="-5400000">
              <a:off x="6506661" y="3582076"/>
              <a:ext cx="1284264" cy="162594"/>
            </a:xfrm>
            <a:custGeom>
              <a:avLst/>
              <a:gdLst/>
              <a:ahLst/>
              <a:cxnLst/>
              <a:rect l="l" t="t" r="r" b="b"/>
              <a:pathLst>
                <a:path w="29525" h="3738" extrusionOk="0">
                  <a:moveTo>
                    <a:pt x="29111" y="1"/>
                  </a:moveTo>
                  <a:cubicBezTo>
                    <a:pt x="28996" y="1"/>
                    <a:pt x="28811" y="115"/>
                    <a:pt x="28754" y="300"/>
                  </a:cubicBezTo>
                  <a:lnTo>
                    <a:pt x="12708" y="300"/>
                  </a:lnTo>
                  <a:lnTo>
                    <a:pt x="12708" y="3509"/>
                  </a:lnTo>
                  <a:lnTo>
                    <a:pt x="0" y="3509"/>
                  </a:lnTo>
                  <a:lnTo>
                    <a:pt x="0" y="3737"/>
                  </a:lnTo>
                  <a:lnTo>
                    <a:pt x="12951" y="3737"/>
                  </a:lnTo>
                  <a:lnTo>
                    <a:pt x="12951" y="528"/>
                  </a:lnTo>
                  <a:lnTo>
                    <a:pt x="28754" y="528"/>
                  </a:lnTo>
                  <a:cubicBezTo>
                    <a:pt x="28811" y="657"/>
                    <a:pt x="28996" y="771"/>
                    <a:pt x="29111" y="771"/>
                  </a:cubicBezTo>
                  <a:cubicBezTo>
                    <a:pt x="29353" y="771"/>
                    <a:pt x="29524" y="600"/>
                    <a:pt x="29524" y="414"/>
                  </a:cubicBezTo>
                  <a:cubicBezTo>
                    <a:pt x="29524" y="172"/>
                    <a:pt x="29353" y="1"/>
                    <a:pt x="29111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11"/>
            <p:cNvSpPr/>
            <p:nvPr/>
          </p:nvSpPr>
          <p:spPr>
            <a:xfrm rot="-5400000">
              <a:off x="6617711" y="3742147"/>
              <a:ext cx="953596" cy="173120"/>
            </a:xfrm>
            <a:custGeom>
              <a:avLst/>
              <a:gdLst/>
              <a:ahLst/>
              <a:cxnLst/>
              <a:rect l="l" t="t" r="r" b="b"/>
              <a:pathLst>
                <a:path w="21923" h="3980" extrusionOk="0">
                  <a:moveTo>
                    <a:pt x="21566" y="0"/>
                  </a:moveTo>
                  <a:cubicBezTo>
                    <a:pt x="21394" y="0"/>
                    <a:pt x="21209" y="114"/>
                    <a:pt x="21209" y="300"/>
                  </a:cubicBezTo>
                  <a:lnTo>
                    <a:pt x="11168" y="300"/>
                  </a:lnTo>
                  <a:lnTo>
                    <a:pt x="11168" y="3752"/>
                  </a:lnTo>
                  <a:lnTo>
                    <a:pt x="0" y="3752"/>
                  </a:lnTo>
                  <a:lnTo>
                    <a:pt x="0" y="3980"/>
                  </a:lnTo>
                  <a:lnTo>
                    <a:pt x="11410" y="3980"/>
                  </a:lnTo>
                  <a:lnTo>
                    <a:pt x="11410" y="542"/>
                  </a:lnTo>
                  <a:lnTo>
                    <a:pt x="21209" y="542"/>
                  </a:lnTo>
                  <a:cubicBezTo>
                    <a:pt x="21209" y="656"/>
                    <a:pt x="21394" y="771"/>
                    <a:pt x="21566" y="771"/>
                  </a:cubicBezTo>
                  <a:cubicBezTo>
                    <a:pt x="21751" y="771"/>
                    <a:pt x="21922" y="599"/>
                    <a:pt x="21922" y="414"/>
                  </a:cubicBezTo>
                  <a:cubicBezTo>
                    <a:pt x="21922" y="186"/>
                    <a:pt x="21751" y="0"/>
                    <a:pt x="2156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11"/>
            <p:cNvSpPr/>
            <p:nvPr/>
          </p:nvSpPr>
          <p:spPr>
            <a:xfrm rot="-5400000">
              <a:off x="6516884" y="3690342"/>
              <a:ext cx="1059686" cy="170641"/>
            </a:xfrm>
            <a:custGeom>
              <a:avLst/>
              <a:gdLst/>
              <a:ahLst/>
              <a:cxnLst/>
              <a:rect l="l" t="t" r="r" b="b"/>
              <a:pathLst>
                <a:path w="24362" h="3923" extrusionOk="0">
                  <a:moveTo>
                    <a:pt x="24004" y="1"/>
                  </a:moveTo>
                  <a:cubicBezTo>
                    <a:pt x="23819" y="1"/>
                    <a:pt x="23648" y="115"/>
                    <a:pt x="23648" y="300"/>
                  </a:cubicBezTo>
                  <a:lnTo>
                    <a:pt x="10098" y="300"/>
                  </a:lnTo>
                  <a:lnTo>
                    <a:pt x="10098" y="3680"/>
                  </a:lnTo>
                  <a:lnTo>
                    <a:pt x="0" y="3680"/>
                  </a:lnTo>
                  <a:lnTo>
                    <a:pt x="0" y="3923"/>
                  </a:lnTo>
                  <a:lnTo>
                    <a:pt x="10341" y="3923"/>
                  </a:lnTo>
                  <a:lnTo>
                    <a:pt x="10341" y="543"/>
                  </a:lnTo>
                  <a:lnTo>
                    <a:pt x="23648" y="543"/>
                  </a:lnTo>
                  <a:cubicBezTo>
                    <a:pt x="23648" y="657"/>
                    <a:pt x="23819" y="771"/>
                    <a:pt x="24004" y="771"/>
                  </a:cubicBezTo>
                  <a:cubicBezTo>
                    <a:pt x="24176" y="771"/>
                    <a:pt x="24361" y="600"/>
                    <a:pt x="24361" y="414"/>
                  </a:cubicBezTo>
                  <a:cubicBezTo>
                    <a:pt x="24361" y="186"/>
                    <a:pt x="24176" y="1"/>
                    <a:pt x="2400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0" name="Google Shape;280;p11"/>
          <p:cNvGrpSpPr/>
          <p:nvPr/>
        </p:nvGrpSpPr>
        <p:grpSpPr>
          <a:xfrm>
            <a:off x="4454484" y="3699599"/>
            <a:ext cx="651151" cy="2279186"/>
            <a:chOff x="7780935" y="2930680"/>
            <a:chExt cx="392780" cy="1374825"/>
          </a:xfrm>
        </p:grpSpPr>
        <p:sp>
          <p:nvSpPr>
            <p:cNvPr id="281" name="Google Shape;281;p11"/>
            <p:cNvSpPr/>
            <p:nvPr/>
          </p:nvSpPr>
          <p:spPr>
            <a:xfrm rot="-5400000">
              <a:off x="7866274" y="3998065"/>
              <a:ext cx="449808" cy="165073"/>
            </a:xfrm>
            <a:custGeom>
              <a:avLst/>
              <a:gdLst/>
              <a:ahLst/>
              <a:cxnLst/>
              <a:rect l="l" t="t" r="r" b="b"/>
              <a:pathLst>
                <a:path w="10341" h="3795" extrusionOk="0">
                  <a:moveTo>
                    <a:pt x="0" y="0"/>
                  </a:moveTo>
                  <a:lnTo>
                    <a:pt x="0" y="229"/>
                  </a:lnTo>
                  <a:lnTo>
                    <a:pt x="9856" y="229"/>
                  </a:lnTo>
                  <a:lnTo>
                    <a:pt x="9856" y="3081"/>
                  </a:lnTo>
                  <a:cubicBezTo>
                    <a:pt x="9685" y="3081"/>
                    <a:pt x="9556" y="3267"/>
                    <a:pt x="9556" y="3438"/>
                  </a:cubicBezTo>
                  <a:cubicBezTo>
                    <a:pt x="9556" y="3623"/>
                    <a:pt x="9742" y="3794"/>
                    <a:pt x="9984" y="3794"/>
                  </a:cubicBezTo>
                  <a:cubicBezTo>
                    <a:pt x="10155" y="3794"/>
                    <a:pt x="10341" y="3623"/>
                    <a:pt x="10341" y="3438"/>
                  </a:cubicBezTo>
                  <a:cubicBezTo>
                    <a:pt x="10341" y="3267"/>
                    <a:pt x="10212" y="3081"/>
                    <a:pt x="10098" y="3081"/>
                  </a:cubicBezTo>
                  <a:lnTo>
                    <a:pt x="1009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11"/>
            <p:cNvSpPr/>
            <p:nvPr/>
          </p:nvSpPr>
          <p:spPr>
            <a:xfrm rot="-5400000">
              <a:off x="7822212" y="3954002"/>
              <a:ext cx="498829" cy="204177"/>
            </a:xfrm>
            <a:custGeom>
              <a:avLst/>
              <a:gdLst/>
              <a:ahLst/>
              <a:cxnLst/>
              <a:rect l="l" t="t" r="r" b="b"/>
              <a:pathLst>
                <a:path w="11468" h="4694" extrusionOk="0">
                  <a:moveTo>
                    <a:pt x="0" y="1"/>
                  </a:moveTo>
                  <a:lnTo>
                    <a:pt x="0" y="243"/>
                  </a:lnTo>
                  <a:lnTo>
                    <a:pt x="10925" y="243"/>
                  </a:lnTo>
                  <a:lnTo>
                    <a:pt x="10925" y="3980"/>
                  </a:lnTo>
                  <a:cubicBezTo>
                    <a:pt x="10811" y="3980"/>
                    <a:pt x="10697" y="4166"/>
                    <a:pt x="10697" y="4337"/>
                  </a:cubicBezTo>
                  <a:cubicBezTo>
                    <a:pt x="10697" y="4522"/>
                    <a:pt x="10868" y="4693"/>
                    <a:pt x="11054" y="4693"/>
                  </a:cubicBezTo>
                  <a:cubicBezTo>
                    <a:pt x="11282" y="4693"/>
                    <a:pt x="11467" y="4522"/>
                    <a:pt x="11467" y="4337"/>
                  </a:cubicBezTo>
                  <a:cubicBezTo>
                    <a:pt x="11467" y="4166"/>
                    <a:pt x="11339" y="3980"/>
                    <a:pt x="11168" y="3980"/>
                  </a:cubicBezTo>
                  <a:lnTo>
                    <a:pt x="1116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11"/>
            <p:cNvSpPr/>
            <p:nvPr/>
          </p:nvSpPr>
          <p:spPr>
            <a:xfrm rot="-5400000">
              <a:off x="7418033" y="3559740"/>
              <a:ext cx="1266256" cy="225274"/>
            </a:xfrm>
            <a:custGeom>
              <a:avLst/>
              <a:gdLst/>
              <a:ahLst/>
              <a:cxnLst/>
              <a:rect l="l" t="t" r="r" b="b"/>
              <a:pathLst>
                <a:path w="29111" h="5179" extrusionOk="0">
                  <a:moveTo>
                    <a:pt x="0" y="1"/>
                  </a:moveTo>
                  <a:lnTo>
                    <a:pt x="0" y="243"/>
                  </a:lnTo>
                  <a:lnTo>
                    <a:pt x="11995" y="243"/>
                  </a:lnTo>
                  <a:lnTo>
                    <a:pt x="11995" y="5178"/>
                  </a:lnTo>
                  <a:lnTo>
                    <a:pt x="16631" y="5178"/>
                  </a:lnTo>
                  <a:lnTo>
                    <a:pt x="20909" y="828"/>
                  </a:lnTo>
                  <a:lnTo>
                    <a:pt x="28340" y="828"/>
                  </a:lnTo>
                  <a:cubicBezTo>
                    <a:pt x="28397" y="1013"/>
                    <a:pt x="28526" y="1127"/>
                    <a:pt x="28697" y="1127"/>
                  </a:cubicBezTo>
                  <a:cubicBezTo>
                    <a:pt x="28939" y="1127"/>
                    <a:pt x="29111" y="956"/>
                    <a:pt x="29111" y="714"/>
                  </a:cubicBezTo>
                  <a:cubicBezTo>
                    <a:pt x="29111" y="543"/>
                    <a:pt x="28939" y="357"/>
                    <a:pt x="28697" y="357"/>
                  </a:cubicBezTo>
                  <a:cubicBezTo>
                    <a:pt x="28583" y="357"/>
                    <a:pt x="28397" y="471"/>
                    <a:pt x="28340" y="600"/>
                  </a:cubicBezTo>
                  <a:lnTo>
                    <a:pt x="20852" y="600"/>
                  </a:lnTo>
                  <a:lnTo>
                    <a:pt x="16516" y="4936"/>
                  </a:lnTo>
                  <a:lnTo>
                    <a:pt x="12238" y="4936"/>
                  </a:lnTo>
                  <a:lnTo>
                    <a:pt x="1223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11"/>
            <p:cNvSpPr/>
            <p:nvPr/>
          </p:nvSpPr>
          <p:spPr>
            <a:xfrm rot="-5400000">
              <a:off x="7317206" y="3505455"/>
              <a:ext cx="1374825" cy="225274"/>
            </a:xfrm>
            <a:custGeom>
              <a:avLst/>
              <a:gdLst/>
              <a:ahLst/>
              <a:cxnLst/>
              <a:rect l="l" t="t" r="r" b="b"/>
              <a:pathLst>
                <a:path w="31607" h="5179" extrusionOk="0">
                  <a:moveTo>
                    <a:pt x="0" y="1"/>
                  </a:moveTo>
                  <a:lnTo>
                    <a:pt x="0" y="243"/>
                  </a:lnTo>
                  <a:lnTo>
                    <a:pt x="13065" y="243"/>
                  </a:lnTo>
                  <a:lnTo>
                    <a:pt x="13065" y="5178"/>
                  </a:lnTo>
                  <a:lnTo>
                    <a:pt x="15917" y="5178"/>
                  </a:lnTo>
                  <a:lnTo>
                    <a:pt x="20382" y="714"/>
                  </a:lnTo>
                  <a:lnTo>
                    <a:pt x="30836" y="714"/>
                  </a:lnTo>
                  <a:cubicBezTo>
                    <a:pt x="30893" y="900"/>
                    <a:pt x="31022" y="1014"/>
                    <a:pt x="31193" y="1014"/>
                  </a:cubicBezTo>
                  <a:cubicBezTo>
                    <a:pt x="31435" y="1014"/>
                    <a:pt x="31607" y="828"/>
                    <a:pt x="31607" y="600"/>
                  </a:cubicBezTo>
                  <a:cubicBezTo>
                    <a:pt x="31607" y="415"/>
                    <a:pt x="31435" y="243"/>
                    <a:pt x="31193" y="243"/>
                  </a:cubicBezTo>
                  <a:cubicBezTo>
                    <a:pt x="31079" y="243"/>
                    <a:pt x="30893" y="358"/>
                    <a:pt x="30836" y="472"/>
                  </a:cubicBezTo>
                  <a:lnTo>
                    <a:pt x="20253" y="472"/>
                  </a:lnTo>
                  <a:lnTo>
                    <a:pt x="15803" y="4936"/>
                  </a:lnTo>
                  <a:lnTo>
                    <a:pt x="13307" y="4936"/>
                  </a:lnTo>
                  <a:lnTo>
                    <a:pt x="13307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11"/>
            <p:cNvSpPr/>
            <p:nvPr/>
          </p:nvSpPr>
          <p:spPr>
            <a:xfrm rot="-5400000">
              <a:off x="7374298" y="3624573"/>
              <a:ext cx="1144680" cy="217183"/>
            </a:xfrm>
            <a:custGeom>
              <a:avLst/>
              <a:gdLst/>
              <a:ahLst/>
              <a:cxnLst/>
              <a:rect l="l" t="t" r="r" b="b"/>
              <a:pathLst>
                <a:path w="26316" h="4993" extrusionOk="0">
                  <a:moveTo>
                    <a:pt x="25901" y="0"/>
                  </a:moveTo>
                  <a:cubicBezTo>
                    <a:pt x="25730" y="0"/>
                    <a:pt x="25602" y="114"/>
                    <a:pt x="25545" y="228"/>
                  </a:cubicBezTo>
                  <a:lnTo>
                    <a:pt x="20253" y="228"/>
                  </a:lnTo>
                  <a:lnTo>
                    <a:pt x="15689" y="4750"/>
                  </a:lnTo>
                  <a:lnTo>
                    <a:pt x="14491" y="4750"/>
                  </a:lnTo>
                  <a:lnTo>
                    <a:pt x="14491" y="171"/>
                  </a:lnTo>
                  <a:lnTo>
                    <a:pt x="0" y="171"/>
                  </a:lnTo>
                  <a:lnTo>
                    <a:pt x="0" y="414"/>
                  </a:lnTo>
                  <a:lnTo>
                    <a:pt x="14263" y="414"/>
                  </a:lnTo>
                  <a:lnTo>
                    <a:pt x="14263" y="4992"/>
                  </a:lnTo>
                  <a:lnTo>
                    <a:pt x="15803" y="4992"/>
                  </a:lnTo>
                  <a:lnTo>
                    <a:pt x="20325" y="471"/>
                  </a:lnTo>
                  <a:lnTo>
                    <a:pt x="25545" y="471"/>
                  </a:lnTo>
                  <a:cubicBezTo>
                    <a:pt x="25602" y="642"/>
                    <a:pt x="25787" y="713"/>
                    <a:pt x="25901" y="713"/>
                  </a:cubicBezTo>
                  <a:cubicBezTo>
                    <a:pt x="26144" y="713"/>
                    <a:pt x="26315" y="585"/>
                    <a:pt x="26315" y="357"/>
                  </a:cubicBezTo>
                  <a:cubicBezTo>
                    <a:pt x="26315" y="171"/>
                    <a:pt x="26144" y="0"/>
                    <a:pt x="25901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11"/>
            <p:cNvSpPr/>
            <p:nvPr/>
          </p:nvSpPr>
          <p:spPr>
            <a:xfrm rot="-5400000">
              <a:off x="7256398" y="3576791"/>
              <a:ext cx="1253250" cy="204177"/>
            </a:xfrm>
            <a:custGeom>
              <a:avLst/>
              <a:gdLst/>
              <a:ahLst/>
              <a:cxnLst/>
              <a:rect l="l" t="t" r="r" b="b"/>
              <a:pathLst>
                <a:path w="28812" h="4694" extrusionOk="0">
                  <a:moveTo>
                    <a:pt x="28397" y="1"/>
                  </a:moveTo>
                  <a:cubicBezTo>
                    <a:pt x="28283" y="1"/>
                    <a:pt x="28098" y="115"/>
                    <a:pt x="28041" y="243"/>
                  </a:cubicBezTo>
                  <a:lnTo>
                    <a:pt x="19540" y="243"/>
                  </a:lnTo>
                  <a:lnTo>
                    <a:pt x="15618" y="4166"/>
                  </a:lnTo>
                  <a:lnTo>
                    <a:pt x="15618" y="172"/>
                  </a:lnTo>
                  <a:lnTo>
                    <a:pt x="0" y="172"/>
                  </a:lnTo>
                  <a:lnTo>
                    <a:pt x="0" y="415"/>
                  </a:lnTo>
                  <a:lnTo>
                    <a:pt x="15390" y="415"/>
                  </a:lnTo>
                  <a:lnTo>
                    <a:pt x="15390" y="4693"/>
                  </a:lnTo>
                  <a:lnTo>
                    <a:pt x="19669" y="472"/>
                  </a:lnTo>
                  <a:lnTo>
                    <a:pt x="28041" y="472"/>
                  </a:lnTo>
                  <a:cubicBezTo>
                    <a:pt x="28098" y="657"/>
                    <a:pt x="28226" y="771"/>
                    <a:pt x="28397" y="771"/>
                  </a:cubicBezTo>
                  <a:cubicBezTo>
                    <a:pt x="28640" y="771"/>
                    <a:pt x="28811" y="600"/>
                    <a:pt x="28811" y="357"/>
                  </a:cubicBezTo>
                  <a:cubicBezTo>
                    <a:pt x="28811" y="172"/>
                    <a:pt x="28640" y="1"/>
                    <a:pt x="28397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7" name="Google Shape;287;p11"/>
          <p:cNvGrpSpPr/>
          <p:nvPr/>
        </p:nvGrpSpPr>
        <p:grpSpPr>
          <a:xfrm>
            <a:off x="5169696" y="3421397"/>
            <a:ext cx="793061" cy="2849000"/>
            <a:chOff x="8623429" y="2586962"/>
            <a:chExt cx="478381" cy="1718543"/>
          </a:xfrm>
        </p:grpSpPr>
        <p:sp>
          <p:nvSpPr>
            <p:cNvPr id="288" name="Google Shape;288;p11"/>
            <p:cNvSpPr/>
            <p:nvPr/>
          </p:nvSpPr>
          <p:spPr>
            <a:xfrm rot="-5400000">
              <a:off x="8267028" y="3481249"/>
              <a:ext cx="1527458" cy="121054"/>
            </a:xfrm>
            <a:custGeom>
              <a:avLst/>
              <a:gdLst/>
              <a:ahLst/>
              <a:cxnLst/>
              <a:rect l="l" t="t" r="r" b="b"/>
              <a:pathLst>
                <a:path w="35116" h="2783" extrusionOk="0">
                  <a:moveTo>
                    <a:pt x="18185" y="1"/>
                  </a:moveTo>
                  <a:lnTo>
                    <a:pt x="15917" y="2254"/>
                  </a:lnTo>
                  <a:lnTo>
                    <a:pt x="0" y="2254"/>
                  </a:lnTo>
                  <a:lnTo>
                    <a:pt x="0" y="2497"/>
                  </a:lnTo>
                  <a:lnTo>
                    <a:pt x="16046" y="2497"/>
                  </a:lnTo>
                  <a:lnTo>
                    <a:pt x="18299" y="229"/>
                  </a:lnTo>
                  <a:lnTo>
                    <a:pt x="22878" y="229"/>
                  </a:lnTo>
                  <a:lnTo>
                    <a:pt x="25131" y="2497"/>
                  </a:lnTo>
                  <a:lnTo>
                    <a:pt x="34402" y="2497"/>
                  </a:lnTo>
                  <a:cubicBezTo>
                    <a:pt x="34459" y="2668"/>
                    <a:pt x="34588" y="2782"/>
                    <a:pt x="34759" y="2782"/>
                  </a:cubicBezTo>
                  <a:cubicBezTo>
                    <a:pt x="35001" y="2782"/>
                    <a:pt x="35115" y="2611"/>
                    <a:pt x="35115" y="2368"/>
                  </a:cubicBezTo>
                  <a:cubicBezTo>
                    <a:pt x="35115" y="2197"/>
                    <a:pt x="35001" y="2012"/>
                    <a:pt x="34759" y="2012"/>
                  </a:cubicBezTo>
                  <a:cubicBezTo>
                    <a:pt x="34588" y="2012"/>
                    <a:pt x="34459" y="2140"/>
                    <a:pt x="34402" y="2254"/>
                  </a:cubicBezTo>
                  <a:lnTo>
                    <a:pt x="25245" y="2254"/>
                  </a:lnTo>
                  <a:lnTo>
                    <a:pt x="22935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11"/>
            <p:cNvSpPr/>
            <p:nvPr/>
          </p:nvSpPr>
          <p:spPr>
            <a:xfrm rot="-5400000">
              <a:off x="8122184" y="3470418"/>
              <a:ext cx="1506971" cy="163203"/>
            </a:xfrm>
            <a:custGeom>
              <a:avLst/>
              <a:gdLst/>
              <a:ahLst/>
              <a:cxnLst/>
              <a:rect l="l" t="t" r="r" b="b"/>
              <a:pathLst>
                <a:path w="34645" h="3752" extrusionOk="0">
                  <a:moveTo>
                    <a:pt x="14135" y="0"/>
                  </a:moveTo>
                  <a:lnTo>
                    <a:pt x="14135" y="3509"/>
                  </a:lnTo>
                  <a:lnTo>
                    <a:pt x="0" y="3509"/>
                  </a:lnTo>
                  <a:lnTo>
                    <a:pt x="0" y="3751"/>
                  </a:lnTo>
                  <a:lnTo>
                    <a:pt x="14377" y="3751"/>
                  </a:lnTo>
                  <a:lnTo>
                    <a:pt x="14377" y="243"/>
                  </a:lnTo>
                  <a:lnTo>
                    <a:pt x="24832" y="243"/>
                  </a:lnTo>
                  <a:lnTo>
                    <a:pt x="27684" y="3095"/>
                  </a:lnTo>
                  <a:lnTo>
                    <a:pt x="33874" y="3095"/>
                  </a:lnTo>
                  <a:cubicBezTo>
                    <a:pt x="33931" y="3209"/>
                    <a:pt x="34103" y="3338"/>
                    <a:pt x="34231" y="3338"/>
                  </a:cubicBezTo>
                  <a:cubicBezTo>
                    <a:pt x="34459" y="3338"/>
                    <a:pt x="34645" y="3152"/>
                    <a:pt x="34645" y="2910"/>
                  </a:cubicBezTo>
                  <a:cubicBezTo>
                    <a:pt x="34645" y="2739"/>
                    <a:pt x="34459" y="2553"/>
                    <a:pt x="34231" y="2553"/>
                  </a:cubicBezTo>
                  <a:cubicBezTo>
                    <a:pt x="34046" y="2553"/>
                    <a:pt x="33931" y="2682"/>
                    <a:pt x="33874" y="2853"/>
                  </a:cubicBezTo>
                  <a:lnTo>
                    <a:pt x="27741" y="2853"/>
                  </a:lnTo>
                  <a:lnTo>
                    <a:pt x="24960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11"/>
            <p:cNvSpPr/>
            <p:nvPr/>
          </p:nvSpPr>
          <p:spPr>
            <a:xfrm rot="-5400000">
              <a:off x="8039648" y="3426986"/>
              <a:ext cx="1578959" cy="178079"/>
            </a:xfrm>
            <a:custGeom>
              <a:avLst/>
              <a:gdLst/>
              <a:ahLst/>
              <a:cxnLst/>
              <a:rect l="l" t="t" r="r" b="b"/>
              <a:pathLst>
                <a:path w="36300" h="4094" extrusionOk="0">
                  <a:moveTo>
                    <a:pt x="13193" y="0"/>
                  </a:moveTo>
                  <a:lnTo>
                    <a:pt x="13193" y="3866"/>
                  </a:lnTo>
                  <a:lnTo>
                    <a:pt x="0" y="3866"/>
                  </a:lnTo>
                  <a:lnTo>
                    <a:pt x="0" y="4094"/>
                  </a:lnTo>
                  <a:lnTo>
                    <a:pt x="13421" y="4094"/>
                  </a:lnTo>
                  <a:lnTo>
                    <a:pt x="13421" y="228"/>
                  </a:lnTo>
                  <a:lnTo>
                    <a:pt x="25488" y="228"/>
                  </a:lnTo>
                  <a:lnTo>
                    <a:pt x="28397" y="3152"/>
                  </a:lnTo>
                  <a:lnTo>
                    <a:pt x="35586" y="3152"/>
                  </a:lnTo>
                  <a:cubicBezTo>
                    <a:pt x="35657" y="3266"/>
                    <a:pt x="35771" y="3381"/>
                    <a:pt x="35942" y="3381"/>
                  </a:cubicBezTo>
                  <a:cubicBezTo>
                    <a:pt x="36185" y="3381"/>
                    <a:pt x="36299" y="3266"/>
                    <a:pt x="36299" y="3024"/>
                  </a:cubicBezTo>
                  <a:cubicBezTo>
                    <a:pt x="36299" y="2853"/>
                    <a:pt x="36185" y="2667"/>
                    <a:pt x="35942" y="2667"/>
                  </a:cubicBezTo>
                  <a:cubicBezTo>
                    <a:pt x="35771" y="2667"/>
                    <a:pt x="35657" y="2724"/>
                    <a:pt x="35586" y="2910"/>
                  </a:cubicBezTo>
                  <a:lnTo>
                    <a:pt x="28454" y="2910"/>
                  </a:lnTo>
                  <a:lnTo>
                    <a:pt x="25602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11"/>
            <p:cNvSpPr/>
            <p:nvPr/>
          </p:nvSpPr>
          <p:spPr>
            <a:xfrm rot="-5400000">
              <a:off x="8073163" y="3501432"/>
              <a:ext cx="1413930" cy="194216"/>
            </a:xfrm>
            <a:custGeom>
              <a:avLst/>
              <a:gdLst/>
              <a:ahLst/>
              <a:cxnLst/>
              <a:rect l="l" t="t" r="r" b="b"/>
              <a:pathLst>
                <a:path w="32506" h="4465" extrusionOk="0">
                  <a:moveTo>
                    <a:pt x="12238" y="0"/>
                  </a:moveTo>
                  <a:lnTo>
                    <a:pt x="12238" y="4222"/>
                  </a:lnTo>
                  <a:lnTo>
                    <a:pt x="0" y="4222"/>
                  </a:lnTo>
                  <a:lnTo>
                    <a:pt x="0" y="4464"/>
                  </a:lnTo>
                  <a:lnTo>
                    <a:pt x="12480" y="4464"/>
                  </a:lnTo>
                  <a:lnTo>
                    <a:pt x="12480" y="243"/>
                  </a:lnTo>
                  <a:lnTo>
                    <a:pt x="26258" y="243"/>
                  </a:lnTo>
                  <a:lnTo>
                    <a:pt x="29353" y="3323"/>
                  </a:lnTo>
                  <a:lnTo>
                    <a:pt x="31792" y="3323"/>
                  </a:lnTo>
                  <a:cubicBezTo>
                    <a:pt x="31849" y="3452"/>
                    <a:pt x="31963" y="3566"/>
                    <a:pt x="32149" y="3566"/>
                  </a:cubicBezTo>
                  <a:cubicBezTo>
                    <a:pt x="32377" y="3566"/>
                    <a:pt x="32505" y="3395"/>
                    <a:pt x="32505" y="3209"/>
                  </a:cubicBezTo>
                  <a:cubicBezTo>
                    <a:pt x="32505" y="2967"/>
                    <a:pt x="32377" y="2796"/>
                    <a:pt x="32149" y="2796"/>
                  </a:cubicBezTo>
                  <a:cubicBezTo>
                    <a:pt x="31963" y="2796"/>
                    <a:pt x="31849" y="2910"/>
                    <a:pt x="31792" y="3095"/>
                  </a:cubicBezTo>
                  <a:lnTo>
                    <a:pt x="29467" y="3095"/>
                  </a:lnTo>
                  <a:lnTo>
                    <a:pt x="26386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11"/>
            <p:cNvSpPr/>
            <p:nvPr/>
          </p:nvSpPr>
          <p:spPr>
            <a:xfrm rot="-5400000">
              <a:off x="8472362" y="4017291"/>
              <a:ext cx="439281" cy="137148"/>
            </a:xfrm>
            <a:custGeom>
              <a:avLst/>
              <a:gdLst/>
              <a:ahLst/>
              <a:cxnLst/>
              <a:rect l="l" t="t" r="r" b="b"/>
              <a:pathLst>
                <a:path w="10099" h="3153" extrusionOk="0">
                  <a:moveTo>
                    <a:pt x="9742" y="1"/>
                  </a:moveTo>
                  <a:cubicBezTo>
                    <a:pt x="9499" y="1"/>
                    <a:pt x="9328" y="186"/>
                    <a:pt x="9328" y="357"/>
                  </a:cubicBezTo>
                  <a:cubicBezTo>
                    <a:pt x="9328" y="543"/>
                    <a:pt x="9442" y="714"/>
                    <a:pt x="9628" y="714"/>
                  </a:cubicBezTo>
                  <a:lnTo>
                    <a:pt x="9628" y="2910"/>
                  </a:lnTo>
                  <a:lnTo>
                    <a:pt x="0" y="2910"/>
                  </a:lnTo>
                  <a:lnTo>
                    <a:pt x="0" y="3153"/>
                  </a:lnTo>
                  <a:lnTo>
                    <a:pt x="9856" y="3153"/>
                  </a:lnTo>
                  <a:lnTo>
                    <a:pt x="9856" y="714"/>
                  </a:lnTo>
                  <a:cubicBezTo>
                    <a:pt x="9984" y="714"/>
                    <a:pt x="10098" y="543"/>
                    <a:pt x="10098" y="357"/>
                  </a:cubicBezTo>
                  <a:cubicBezTo>
                    <a:pt x="10098" y="186"/>
                    <a:pt x="9913" y="1"/>
                    <a:pt x="9742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11"/>
            <p:cNvSpPr/>
            <p:nvPr/>
          </p:nvSpPr>
          <p:spPr>
            <a:xfrm rot="-5400000">
              <a:off x="8472688" y="3978513"/>
              <a:ext cx="477733" cy="176252"/>
            </a:xfrm>
            <a:custGeom>
              <a:avLst/>
              <a:gdLst/>
              <a:ahLst/>
              <a:cxnLst/>
              <a:rect l="l" t="t" r="r" b="b"/>
              <a:pathLst>
                <a:path w="10983" h="4052" extrusionOk="0">
                  <a:moveTo>
                    <a:pt x="10569" y="1"/>
                  </a:moveTo>
                  <a:cubicBezTo>
                    <a:pt x="10398" y="1"/>
                    <a:pt x="10212" y="186"/>
                    <a:pt x="10212" y="357"/>
                  </a:cubicBezTo>
                  <a:cubicBezTo>
                    <a:pt x="10212" y="543"/>
                    <a:pt x="10341" y="714"/>
                    <a:pt x="10455" y="714"/>
                  </a:cubicBezTo>
                  <a:lnTo>
                    <a:pt x="10455" y="3809"/>
                  </a:lnTo>
                  <a:lnTo>
                    <a:pt x="0" y="3809"/>
                  </a:lnTo>
                  <a:lnTo>
                    <a:pt x="0" y="4052"/>
                  </a:lnTo>
                  <a:lnTo>
                    <a:pt x="10697" y="4052"/>
                  </a:lnTo>
                  <a:lnTo>
                    <a:pt x="10697" y="714"/>
                  </a:lnTo>
                  <a:cubicBezTo>
                    <a:pt x="10868" y="714"/>
                    <a:pt x="10983" y="543"/>
                    <a:pt x="10983" y="357"/>
                  </a:cubicBezTo>
                  <a:cubicBezTo>
                    <a:pt x="10983" y="186"/>
                    <a:pt x="10811" y="1"/>
                    <a:pt x="10569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11"/>
            <p:cNvSpPr/>
            <p:nvPr/>
          </p:nvSpPr>
          <p:spPr>
            <a:xfrm rot="-5400000">
              <a:off x="8182970" y="3430727"/>
              <a:ext cx="1620499" cy="129057"/>
            </a:xfrm>
            <a:custGeom>
              <a:avLst/>
              <a:gdLst/>
              <a:ahLst/>
              <a:cxnLst/>
              <a:rect l="l" t="t" r="r" b="b"/>
              <a:pathLst>
                <a:path w="37255" h="2967" extrusionOk="0">
                  <a:moveTo>
                    <a:pt x="17700" y="0"/>
                  </a:moveTo>
                  <a:lnTo>
                    <a:pt x="15261" y="2382"/>
                  </a:lnTo>
                  <a:lnTo>
                    <a:pt x="0" y="2382"/>
                  </a:lnTo>
                  <a:lnTo>
                    <a:pt x="0" y="2610"/>
                  </a:lnTo>
                  <a:lnTo>
                    <a:pt x="15390" y="2610"/>
                  </a:lnTo>
                  <a:lnTo>
                    <a:pt x="17829" y="243"/>
                  </a:lnTo>
                  <a:lnTo>
                    <a:pt x="23462" y="243"/>
                  </a:lnTo>
                  <a:lnTo>
                    <a:pt x="26030" y="2739"/>
                  </a:lnTo>
                  <a:lnTo>
                    <a:pt x="36484" y="2739"/>
                  </a:lnTo>
                  <a:cubicBezTo>
                    <a:pt x="36542" y="2910"/>
                    <a:pt x="36727" y="2967"/>
                    <a:pt x="36841" y="2967"/>
                  </a:cubicBezTo>
                  <a:cubicBezTo>
                    <a:pt x="37084" y="2967"/>
                    <a:pt x="37255" y="2853"/>
                    <a:pt x="37255" y="2610"/>
                  </a:cubicBezTo>
                  <a:cubicBezTo>
                    <a:pt x="37255" y="2382"/>
                    <a:pt x="37084" y="2254"/>
                    <a:pt x="36841" y="2254"/>
                  </a:cubicBezTo>
                  <a:cubicBezTo>
                    <a:pt x="36727" y="2254"/>
                    <a:pt x="36542" y="2311"/>
                    <a:pt x="36484" y="2496"/>
                  </a:cubicBezTo>
                  <a:lnTo>
                    <a:pt x="26087" y="2496"/>
                  </a:lnTo>
                  <a:lnTo>
                    <a:pt x="23591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11"/>
            <p:cNvSpPr/>
            <p:nvPr/>
          </p:nvSpPr>
          <p:spPr>
            <a:xfrm rot="-5400000">
              <a:off x="8089908" y="3371157"/>
              <a:ext cx="1718543" cy="150153"/>
            </a:xfrm>
            <a:custGeom>
              <a:avLst/>
              <a:gdLst/>
              <a:ahLst/>
              <a:cxnLst/>
              <a:rect l="l" t="t" r="r" b="b"/>
              <a:pathLst>
                <a:path w="39509" h="3452" extrusionOk="0">
                  <a:moveTo>
                    <a:pt x="17344" y="0"/>
                  </a:moveTo>
                  <a:lnTo>
                    <a:pt x="14620" y="2681"/>
                  </a:lnTo>
                  <a:lnTo>
                    <a:pt x="0" y="2681"/>
                  </a:lnTo>
                  <a:lnTo>
                    <a:pt x="0" y="2924"/>
                  </a:lnTo>
                  <a:lnTo>
                    <a:pt x="14734" y="2924"/>
                  </a:lnTo>
                  <a:lnTo>
                    <a:pt x="17401" y="243"/>
                  </a:lnTo>
                  <a:lnTo>
                    <a:pt x="24062" y="243"/>
                  </a:lnTo>
                  <a:lnTo>
                    <a:pt x="27028" y="3152"/>
                  </a:lnTo>
                  <a:lnTo>
                    <a:pt x="38738" y="3152"/>
                  </a:lnTo>
                  <a:cubicBezTo>
                    <a:pt x="38795" y="3338"/>
                    <a:pt x="38980" y="3452"/>
                    <a:pt x="39095" y="3452"/>
                  </a:cubicBezTo>
                  <a:cubicBezTo>
                    <a:pt x="39337" y="3452"/>
                    <a:pt x="39508" y="3281"/>
                    <a:pt x="39508" y="3038"/>
                  </a:cubicBezTo>
                  <a:cubicBezTo>
                    <a:pt x="39508" y="2853"/>
                    <a:pt x="39337" y="2681"/>
                    <a:pt x="39095" y="2681"/>
                  </a:cubicBezTo>
                  <a:cubicBezTo>
                    <a:pt x="38980" y="2681"/>
                    <a:pt x="38795" y="2796"/>
                    <a:pt x="38738" y="2924"/>
                  </a:cubicBezTo>
                  <a:lnTo>
                    <a:pt x="27157" y="2924"/>
                  </a:lnTo>
                  <a:lnTo>
                    <a:pt x="24176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11"/>
            <p:cNvSpPr/>
            <p:nvPr/>
          </p:nvSpPr>
          <p:spPr>
            <a:xfrm rot="-5400000">
              <a:off x="8069444" y="3539297"/>
              <a:ext cx="1330763" cy="201654"/>
            </a:xfrm>
            <a:custGeom>
              <a:avLst/>
              <a:gdLst/>
              <a:ahLst/>
              <a:cxnLst/>
              <a:rect l="l" t="t" r="r" b="b"/>
              <a:pathLst>
                <a:path w="30594" h="4636" extrusionOk="0">
                  <a:moveTo>
                    <a:pt x="11282" y="0"/>
                  </a:moveTo>
                  <a:lnTo>
                    <a:pt x="11282" y="4393"/>
                  </a:lnTo>
                  <a:lnTo>
                    <a:pt x="0" y="4393"/>
                  </a:lnTo>
                  <a:lnTo>
                    <a:pt x="0" y="4636"/>
                  </a:lnTo>
                  <a:lnTo>
                    <a:pt x="11524" y="4636"/>
                  </a:lnTo>
                  <a:lnTo>
                    <a:pt x="11524" y="243"/>
                  </a:lnTo>
                  <a:lnTo>
                    <a:pt x="26914" y="243"/>
                  </a:lnTo>
                  <a:lnTo>
                    <a:pt x="29881" y="3152"/>
                  </a:lnTo>
                  <a:cubicBezTo>
                    <a:pt x="29824" y="3209"/>
                    <a:pt x="29824" y="3267"/>
                    <a:pt x="29824" y="3324"/>
                  </a:cubicBezTo>
                  <a:cubicBezTo>
                    <a:pt x="29824" y="3566"/>
                    <a:pt x="30009" y="3737"/>
                    <a:pt x="30180" y="3737"/>
                  </a:cubicBezTo>
                  <a:cubicBezTo>
                    <a:pt x="30423" y="3737"/>
                    <a:pt x="30594" y="3566"/>
                    <a:pt x="30594" y="3324"/>
                  </a:cubicBezTo>
                  <a:cubicBezTo>
                    <a:pt x="30594" y="3152"/>
                    <a:pt x="30423" y="2967"/>
                    <a:pt x="30180" y="2967"/>
                  </a:cubicBezTo>
                  <a:cubicBezTo>
                    <a:pt x="30123" y="2967"/>
                    <a:pt x="30123" y="2967"/>
                    <a:pt x="30066" y="3024"/>
                  </a:cubicBezTo>
                  <a:lnTo>
                    <a:pt x="2702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11"/>
            <p:cNvSpPr/>
            <p:nvPr/>
          </p:nvSpPr>
          <p:spPr>
            <a:xfrm rot="-5400000">
              <a:off x="8940152" y="3389472"/>
              <a:ext cx="230232" cy="93085"/>
            </a:xfrm>
            <a:custGeom>
              <a:avLst/>
              <a:gdLst/>
              <a:ahLst/>
              <a:cxnLst/>
              <a:rect l="l" t="t" r="r" b="b"/>
              <a:pathLst>
                <a:path w="5293" h="2140" extrusionOk="0">
                  <a:moveTo>
                    <a:pt x="4879" y="0"/>
                  </a:moveTo>
                  <a:cubicBezTo>
                    <a:pt x="4765" y="0"/>
                    <a:pt x="4579" y="114"/>
                    <a:pt x="4522" y="243"/>
                  </a:cubicBezTo>
                  <a:lnTo>
                    <a:pt x="1912" y="243"/>
                  </a:lnTo>
                  <a:lnTo>
                    <a:pt x="1" y="2140"/>
                  </a:lnTo>
                  <a:lnTo>
                    <a:pt x="357" y="2140"/>
                  </a:lnTo>
                  <a:lnTo>
                    <a:pt x="2026" y="471"/>
                  </a:lnTo>
                  <a:lnTo>
                    <a:pt x="4522" y="471"/>
                  </a:lnTo>
                  <a:cubicBezTo>
                    <a:pt x="4579" y="656"/>
                    <a:pt x="4765" y="770"/>
                    <a:pt x="4879" y="770"/>
                  </a:cubicBezTo>
                  <a:cubicBezTo>
                    <a:pt x="5121" y="770"/>
                    <a:pt x="5292" y="599"/>
                    <a:pt x="5292" y="357"/>
                  </a:cubicBezTo>
                  <a:cubicBezTo>
                    <a:pt x="5292" y="186"/>
                    <a:pt x="5121" y="0"/>
                    <a:pt x="4879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11"/>
            <p:cNvSpPr/>
            <p:nvPr/>
          </p:nvSpPr>
          <p:spPr>
            <a:xfrm rot="-5400000">
              <a:off x="8976450" y="3345735"/>
              <a:ext cx="196696" cy="54024"/>
            </a:xfrm>
            <a:custGeom>
              <a:avLst/>
              <a:gdLst/>
              <a:ahLst/>
              <a:cxnLst/>
              <a:rect l="l" t="t" r="r" b="b"/>
              <a:pathLst>
                <a:path w="4522" h="1242" extrusionOk="0">
                  <a:moveTo>
                    <a:pt x="4165" y="1"/>
                  </a:moveTo>
                  <a:cubicBezTo>
                    <a:pt x="3994" y="1"/>
                    <a:pt x="3866" y="115"/>
                    <a:pt x="3809" y="229"/>
                  </a:cubicBezTo>
                  <a:lnTo>
                    <a:pt x="1013" y="229"/>
                  </a:lnTo>
                  <a:lnTo>
                    <a:pt x="1" y="1242"/>
                  </a:lnTo>
                  <a:lnTo>
                    <a:pt x="357" y="1242"/>
                  </a:lnTo>
                  <a:lnTo>
                    <a:pt x="1142" y="471"/>
                  </a:lnTo>
                  <a:lnTo>
                    <a:pt x="3809" y="471"/>
                  </a:lnTo>
                  <a:cubicBezTo>
                    <a:pt x="3866" y="642"/>
                    <a:pt x="3994" y="771"/>
                    <a:pt x="4165" y="771"/>
                  </a:cubicBezTo>
                  <a:cubicBezTo>
                    <a:pt x="4351" y="771"/>
                    <a:pt x="4522" y="585"/>
                    <a:pt x="4522" y="357"/>
                  </a:cubicBezTo>
                  <a:cubicBezTo>
                    <a:pt x="4522" y="172"/>
                    <a:pt x="4351" y="1"/>
                    <a:pt x="4165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9" name="Google Shape;299;p11"/>
          <p:cNvGrpSpPr/>
          <p:nvPr/>
        </p:nvGrpSpPr>
        <p:grpSpPr>
          <a:xfrm>
            <a:off x="6005250" y="3407991"/>
            <a:ext cx="771431" cy="2862407"/>
            <a:chOff x="4128096" y="2589445"/>
            <a:chExt cx="465334" cy="1726630"/>
          </a:xfrm>
        </p:grpSpPr>
        <p:sp>
          <p:nvSpPr>
            <p:cNvPr id="300" name="Google Shape;300;p11"/>
            <p:cNvSpPr/>
            <p:nvPr/>
          </p:nvSpPr>
          <p:spPr>
            <a:xfrm rot="-5400000">
              <a:off x="4350516" y="3592343"/>
              <a:ext cx="447328" cy="38495"/>
            </a:xfrm>
            <a:custGeom>
              <a:avLst/>
              <a:gdLst/>
              <a:ahLst/>
              <a:cxnLst/>
              <a:rect l="l" t="t" r="r" b="b"/>
              <a:pathLst>
                <a:path w="10284" h="885" extrusionOk="0">
                  <a:moveTo>
                    <a:pt x="9927" y="0"/>
                  </a:moveTo>
                  <a:cubicBezTo>
                    <a:pt x="9742" y="0"/>
                    <a:pt x="9628" y="114"/>
                    <a:pt x="9571" y="242"/>
                  </a:cubicBezTo>
                  <a:lnTo>
                    <a:pt x="0" y="242"/>
                  </a:lnTo>
                  <a:lnTo>
                    <a:pt x="0" y="884"/>
                  </a:lnTo>
                  <a:lnTo>
                    <a:pt x="243" y="884"/>
                  </a:lnTo>
                  <a:lnTo>
                    <a:pt x="243" y="471"/>
                  </a:lnTo>
                  <a:lnTo>
                    <a:pt x="9571" y="471"/>
                  </a:lnTo>
                  <a:cubicBezTo>
                    <a:pt x="9628" y="656"/>
                    <a:pt x="9742" y="770"/>
                    <a:pt x="9927" y="770"/>
                  </a:cubicBezTo>
                  <a:cubicBezTo>
                    <a:pt x="10155" y="770"/>
                    <a:pt x="10284" y="599"/>
                    <a:pt x="10284" y="357"/>
                  </a:cubicBezTo>
                  <a:cubicBezTo>
                    <a:pt x="10284" y="171"/>
                    <a:pt x="10155" y="0"/>
                    <a:pt x="9927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11"/>
            <p:cNvSpPr/>
            <p:nvPr/>
          </p:nvSpPr>
          <p:spPr>
            <a:xfrm rot="-5400000">
              <a:off x="4258650" y="2857151"/>
              <a:ext cx="602484" cy="67073"/>
            </a:xfrm>
            <a:custGeom>
              <a:avLst/>
              <a:gdLst/>
              <a:ahLst/>
              <a:cxnLst/>
              <a:rect l="l" t="t" r="r" b="b"/>
              <a:pathLst>
                <a:path w="13851" h="1542" extrusionOk="0">
                  <a:moveTo>
                    <a:pt x="13494" y="1"/>
                  </a:moveTo>
                  <a:cubicBezTo>
                    <a:pt x="13322" y="1"/>
                    <a:pt x="13137" y="58"/>
                    <a:pt x="13137" y="243"/>
                  </a:cubicBezTo>
                  <a:lnTo>
                    <a:pt x="1" y="243"/>
                  </a:lnTo>
                  <a:lnTo>
                    <a:pt x="1" y="1541"/>
                  </a:lnTo>
                  <a:lnTo>
                    <a:pt x="243" y="1541"/>
                  </a:lnTo>
                  <a:lnTo>
                    <a:pt x="243" y="472"/>
                  </a:lnTo>
                  <a:lnTo>
                    <a:pt x="13137" y="472"/>
                  </a:lnTo>
                  <a:cubicBezTo>
                    <a:pt x="13137" y="600"/>
                    <a:pt x="13322" y="714"/>
                    <a:pt x="13494" y="714"/>
                  </a:cubicBezTo>
                  <a:cubicBezTo>
                    <a:pt x="13679" y="714"/>
                    <a:pt x="13850" y="543"/>
                    <a:pt x="13850" y="357"/>
                  </a:cubicBezTo>
                  <a:cubicBezTo>
                    <a:pt x="13850" y="115"/>
                    <a:pt x="13679" y="1"/>
                    <a:pt x="1349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11"/>
            <p:cNvSpPr/>
            <p:nvPr/>
          </p:nvSpPr>
          <p:spPr>
            <a:xfrm rot="-5400000">
              <a:off x="4342753" y="2990231"/>
              <a:ext cx="395827" cy="105525"/>
            </a:xfrm>
            <a:custGeom>
              <a:avLst/>
              <a:gdLst/>
              <a:ahLst/>
              <a:cxnLst/>
              <a:rect l="l" t="t" r="r" b="b"/>
              <a:pathLst>
                <a:path w="9100" h="2426" extrusionOk="0">
                  <a:moveTo>
                    <a:pt x="8686" y="1"/>
                  </a:moveTo>
                  <a:cubicBezTo>
                    <a:pt x="8558" y="1"/>
                    <a:pt x="8387" y="115"/>
                    <a:pt x="8330" y="229"/>
                  </a:cubicBezTo>
                  <a:lnTo>
                    <a:pt x="0" y="229"/>
                  </a:lnTo>
                  <a:lnTo>
                    <a:pt x="0" y="2425"/>
                  </a:lnTo>
                  <a:lnTo>
                    <a:pt x="243" y="2425"/>
                  </a:lnTo>
                  <a:lnTo>
                    <a:pt x="243" y="471"/>
                  </a:lnTo>
                  <a:lnTo>
                    <a:pt x="8330" y="471"/>
                  </a:lnTo>
                  <a:cubicBezTo>
                    <a:pt x="8387" y="642"/>
                    <a:pt x="8558" y="771"/>
                    <a:pt x="8686" y="771"/>
                  </a:cubicBezTo>
                  <a:cubicBezTo>
                    <a:pt x="8914" y="771"/>
                    <a:pt x="9100" y="585"/>
                    <a:pt x="9100" y="357"/>
                  </a:cubicBezTo>
                  <a:cubicBezTo>
                    <a:pt x="9100" y="172"/>
                    <a:pt x="8914" y="1"/>
                    <a:pt x="8686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11"/>
            <p:cNvSpPr/>
            <p:nvPr/>
          </p:nvSpPr>
          <p:spPr>
            <a:xfrm rot="-5400000">
              <a:off x="4236967" y="2935946"/>
              <a:ext cx="565859" cy="147065"/>
            </a:xfrm>
            <a:custGeom>
              <a:avLst/>
              <a:gdLst/>
              <a:ahLst/>
              <a:cxnLst/>
              <a:rect l="l" t="t" r="r" b="b"/>
              <a:pathLst>
                <a:path w="13009" h="3381" extrusionOk="0">
                  <a:moveTo>
                    <a:pt x="12594" y="0"/>
                  </a:moveTo>
                  <a:cubicBezTo>
                    <a:pt x="12480" y="0"/>
                    <a:pt x="12295" y="114"/>
                    <a:pt x="12238" y="242"/>
                  </a:cubicBezTo>
                  <a:lnTo>
                    <a:pt x="0" y="242"/>
                  </a:lnTo>
                  <a:lnTo>
                    <a:pt x="0" y="3380"/>
                  </a:lnTo>
                  <a:lnTo>
                    <a:pt x="243" y="3380"/>
                  </a:lnTo>
                  <a:lnTo>
                    <a:pt x="243" y="471"/>
                  </a:lnTo>
                  <a:lnTo>
                    <a:pt x="12238" y="471"/>
                  </a:lnTo>
                  <a:cubicBezTo>
                    <a:pt x="12295" y="656"/>
                    <a:pt x="12480" y="770"/>
                    <a:pt x="12594" y="770"/>
                  </a:cubicBezTo>
                  <a:cubicBezTo>
                    <a:pt x="12837" y="770"/>
                    <a:pt x="13008" y="599"/>
                    <a:pt x="13008" y="357"/>
                  </a:cubicBezTo>
                  <a:cubicBezTo>
                    <a:pt x="13008" y="171"/>
                    <a:pt x="12837" y="0"/>
                    <a:pt x="12594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11"/>
            <p:cNvSpPr/>
            <p:nvPr/>
          </p:nvSpPr>
          <p:spPr>
            <a:xfrm rot="-5400000">
              <a:off x="4284728" y="3027769"/>
              <a:ext cx="421317" cy="196087"/>
            </a:xfrm>
            <a:custGeom>
              <a:avLst/>
              <a:gdLst/>
              <a:ahLst/>
              <a:cxnLst/>
              <a:rect l="l" t="t" r="r" b="b"/>
              <a:pathLst>
                <a:path w="9686" h="4508" extrusionOk="0">
                  <a:moveTo>
                    <a:pt x="9329" y="0"/>
                  </a:moveTo>
                  <a:cubicBezTo>
                    <a:pt x="9157" y="0"/>
                    <a:pt x="8972" y="114"/>
                    <a:pt x="8972" y="300"/>
                  </a:cubicBezTo>
                  <a:lnTo>
                    <a:pt x="1" y="300"/>
                  </a:lnTo>
                  <a:lnTo>
                    <a:pt x="1" y="4507"/>
                  </a:lnTo>
                  <a:lnTo>
                    <a:pt x="243" y="4507"/>
                  </a:lnTo>
                  <a:lnTo>
                    <a:pt x="243" y="528"/>
                  </a:lnTo>
                  <a:lnTo>
                    <a:pt x="8972" y="528"/>
                  </a:lnTo>
                  <a:cubicBezTo>
                    <a:pt x="8972" y="656"/>
                    <a:pt x="9157" y="770"/>
                    <a:pt x="9329" y="770"/>
                  </a:cubicBezTo>
                  <a:cubicBezTo>
                    <a:pt x="9514" y="770"/>
                    <a:pt x="9685" y="585"/>
                    <a:pt x="9685" y="414"/>
                  </a:cubicBezTo>
                  <a:cubicBezTo>
                    <a:pt x="9685" y="171"/>
                    <a:pt x="9514" y="0"/>
                    <a:pt x="9329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11"/>
            <p:cNvSpPr/>
            <p:nvPr/>
          </p:nvSpPr>
          <p:spPr>
            <a:xfrm rot="-5400000">
              <a:off x="3936988" y="3222875"/>
              <a:ext cx="1067777" cy="245108"/>
            </a:xfrm>
            <a:custGeom>
              <a:avLst/>
              <a:gdLst/>
              <a:ahLst/>
              <a:cxnLst/>
              <a:rect l="l" t="t" r="r" b="b"/>
              <a:pathLst>
                <a:path w="24548" h="5635" extrusionOk="0">
                  <a:moveTo>
                    <a:pt x="24190" y="0"/>
                  </a:moveTo>
                  <a:cubicBezTo>
                    <a:pt x="24005" y="0"/>
                    <a:pt x="23834" y="115"/>
                    <a:pt x="23834" y="229"/>
                  </a:cubicBezTo>
                  <a:lnTo>
                    <a:pt x="11525" y="229"/>
                  </a:lnTo>
                  <a:lnTo>
                    <a:pt x="11525" y="4151"/>
                  </a:lnTo>
                  <a:lnTo>
                    <a:pt x="1" y="4151"/>
                  </a:lnTo>
                  <a:lnTo>
                    <a:pt x="1" y="5634"/>
                  </a:lnTo>
                  <a:lnTo>
                    <a:pt x="243" y="5634"/>
                  </a:lnTo>
                  <a:lnTo>
                    <a:pt x="243" y="4393"/>
                  </a:lnTo>
                  <a:lnTo>
                    <a:pt x="11768" y="4393"/>
                  </a:lnTo>
                  <a:lnTo>
                    <a:pt x="11768" y="471"/>
                  </a:lnTo>
                  <a:lnTo>
                    <a:pt x="23834" y="471"/>
                  </a:lnTo>
                  <a:cubicBezTo>
                    <a:pt x="23834" y="642"/>
                    <a:pt x="24005" y="771"/>
                    <a:pt x="24190" y="771"/>
                  </a:cubicBezTo>
                  <a:cubicBezTo>
                    <a:pt x="24362" y="771"/>
                    <a:pt x="24547" y="585"/>
                    <a:pt x="24547" y="357"/>
                  </a:cubicBezTo>
                  <a:cubicBezTo>
                    <a:pt x="24547" y="172"/>
                    <a:pt x="24362" y="0"/>
                    <a:pt x="2419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11"/>
            <p:cNvSpPr/>
            <p:nvPr/>
          </p:nvSpPr>
          <p:spPr>
            <a:xfrm rot="-5400000">
              <a:off x="3583049" y="3406216"/>
              <a:ext cx="1613105" cy="206613"/>
            </a:xfrm>
            <a:custGeom>
              <a:avLst/>
              <a:gdLst/>
              <a:ahLst/>
              <a:cxnLst/>
              <a:rect l="l" t="t" r="r" b="b"/>
              <a:pathLst>
                <a:path w="37085" h="4750" extrusionOk="0">
                  <a:moveTo>
                    <a:pt x="36670" y="0"/>
                  </a:moveTo>
                  <a:cubicBezTo>
                    <a:pt x="36542" y="0"/>
                    <a:pt x="36371" y="114"/>
                    <a:pt x="36314" y="228"/>
                  </a:cubicBezTo>
                  <a:lnTo>
                    <a:pt x="20325" y="228"/>
                  </a:lnTo>
                  <a:lnTo>
                    <a:pt x="20325" y="4507"/>
                  </a:lnTo>
                  <a:lnTo>
                    <a:pt x="1" y="4507"/>
                  </a:lnTo>
                  <a:lnTo>
                    <a:pt x="1" y="4750"/>
                  </a:lnTo>
                  <a:lnTo>
                    <a:pt x="20568" y="4750"/>
                  </a:lnTo>
                  <a:lnTo>
                    <a:pt x="20568" y="471"/>
                  </a:lnTo>
                  <a:lnTo>
                    <a:pt x="36314" y="471"/>
                  </a:lnTo>
                  <a:cubicBezTo>
                    <a:pt x="36371" y="642"/>
                    <a:pt x="36542" y="713"/>
                    <a:pt x="36670" y="713"/>
                  </a:cubicBezTo>
                  <a:cubicBezTo>
                    <a:pt x="36899" y="713"/>
                    <a:pt x="37084" y="585"/>
                    <a:pt x="37084" y="357"/>
                  </a:cubicBezTo>
                  <a:cubicBezTo>
                    <a:pt x="37084" y="171"/>
                    <a:pt x="36899" y="0"/>
                    <a:pt x="3667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11"/>
            <p:cNvSpPr/>
            <p:nvPr/>
          </p:nvSpPr>
          <p:spPr>
            <a:xfrm rot="-5400000">
              <a:off x="3683572" y="3550758"/>
              <a:ext cx="1318409" cy="212224"/>
            </a:xfrm>
            <a:custGeom>
              <a:avLst/>
              <a:gdLst/>
              <a:ahLst/>
              <a:cxnLst/>
              <a:rect l="l" t="t" r="r" b="b"/>
              <a:pathLst>
                <a:path w="30310" h="4879" extrusionOk="0">
                  <a:moveTo>
                    <a:pt x="29896" y="0"/>
                  </a:moveTo>
                  <a:cubicBezTo>
                    <a:pt x="29767" y="0"/>
                    <a:pt x="29596" y="71"/>
                    <a:pt x="29539" y="243"/>
                  </a:cubicBezTo>
                  <a:lnTo>
                    <a:pt x="18956" y="243"/>
                  </a:lnTo>
                  <a:lnTo>
                    <a:pt x="18956" y="4636"/>
                  </a:lnTo>
                  <a:lnTo>
                    <a:pt x="1" y="4636"/>
                  </a:lnTo>
                  <a:lnTo>
                    <a:pt x="1" y="4878"/>
                  </a:lnTo>
                  <a:lnTo>
                    <a:pt x="19198" y="4878"/>
                  </a:lnTo>
                  <a:lnTo>
                    <a:pt x="19198" y="485"/>
                  </a:lnTo>
                  <a:lnTo>
                    <a:pt x="29539" y="485"/>
                  </a:lnTo>
                  <a:cubicBezTo>
                    <a:pt x="29596" y="599"/>
                    <a:pt x="29767" y="713"/>
                    <a:pt x="29896" y="713"/>
                  </a:cubicBezTo>
                  <a:cubicBezTo>
                    <a:pt x="30124" y="713"/>
                    <a:pt x="30309" y="542"/>
                    <a:pt x="30309" y="357"/>
                  </a:cubicBezTo>
                  <a:cubicBezTo>
                    <a:pt x="30309" y="129"/>
                    <a:pt x="30124" y="0"/>
                    <a:pt x="2989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11"/>
            <p:cNvSpPr/>
            <p:nvPr/>
          </p:nvSpPr>
          <p:spPr>
            <a:xfrm rot="-5400000">
              <a:off x="3890469" y="3910287"/>
              <a:ext cx="679996" cy="131580"/>
            </a:xfrm>
            <a:custGeom>
              <a:avLst/>
              <a:gdLst/>
              <a:ahLst/>
              <a:cxnLst/>
              <a:rect l="l" t="t" r="r" b="b"/>
              <a:pathLst>
                <a:path w="15633" h="3025" extrusionOk="0">
                  <a:moveTo>
                    <a:pt x="15219" y="1"/>
                  </a:moveTo>
                  <a:cubicBezTo>
                    <a:pt x="15034" y="1"/>
                    <a:pt x="14863" y="115"/>
                    <a:pt x="14863" y="357"/>
                  </a:cubicBezTo>
                  <a:cubicBezTo>
                    <a:pt x="14863" y="528"/>
                    <a:pt x="14977" y="714"/>
                    <a:pt x="15219" y="714"/>
                  </a:cubicBezTo>
                  <a:lnTo>
                    <a:pt x="15219" y="2796"/>
                  </a:lnTo>
                  <a:lnTo>
                    <a:pt x="1" y="2796"/>
                  </a:lnTo>
                  <a:lnTo>
                    <a:pt x="1" y="3024"/>
                  </a:lnTo>
                  <a:lnTo>
                    <a:pt x="15447" y="3024"/>
                  </a:lnTo>
                  <a:lnTo>
                    <a:pt x="15447" y="657"/>
                  </a:lnTo>
                  <a:cubicBezTo>
                    <a:pt x="15504" y="585"/>
                    <a:pt x="15633" y="471"/>
                    <a:pt x="15633" y="357"/>
                  </a:cubicBezTo>
                  <a:cubicBezTo>
                    <a:pt x="15633" y="115"/>
                    <a:pt x="15447" y="1"/>
                    <a:pt x="15219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11"/>
            <p:cNvSpPr/>
            <p:nvPr/>
          </p:nvSpPr>
          <p:spPr>
            <a:xfrm rot="-5400000">
              <a:off x="3593294" y="3509501"/>
              <a:ext cx="1400924" cy="212224"/>
            </a:xfrm>
            <a:custGeom>
              <a:avLst/>
              <a:gdLst/>
              <a:ahLst/>
              <a:cxnLst/>
              <a:rect l="l" t="t" r="r" b="b"/>
              <a:pathLst>
                <a:path w="32207" h="4879" extrusionOk="0">
                  <a:moveTo>
                    <a:pt x="31850" y="0"/>
                  </a:moveTo>
                  <a:cubicBezTo>
                    <a:pt x="31678" y="0"/>
                    <a:pt x="31493" y="57"/>
                    <a:pt x="31493" y="243"/>
                  </a:cubicBezTo>
                  <a:lnTo>
                    <a:pt x="17715" y="243"/>
                  </a:lnTo>
                  <a:lnTo>
                    <a:pt x="17715" y="4636"/>
                  </a:lnTo>
                  <a:lnTo>
                    <a:pt x="1" y="4636"/>
                  </a:lnTo>
                  <a:lnTo>
                    <a:pt x="1" y="4878"/>
                  </a:lnTo>
                  <a:lnTo>
                    <a:pt x="17943" y="4878"/>
                  </a:lnTo>
                  <a:lnTo>
                    <a:pt x="17943" y="485"/>
                  </a:lnTo>
                  <a:lnTo>
                    <a:pt x="31493" y="485"/>
                  </a:lnTo>
                  <a:cubicBezTo>
                    <a:pt x="31493" y="599"/>
                    <a:pt x="31678" y="714"/>
                    <a:pt x="31850" y="714"/>
                  </a:cubicBezTo>
                  <a:cubicBezTo>
                    <a:pt x="32035" y="714"/>
                    <a:pt x="32206" y="542"/>
                    <a:pt x="32206" y="357"/>
                  </a:cubicBezTo>
                  <a:cubicBezTo>
                    <a:pt x="32206" y="129"/>
                    <a:pt x="32035" y="0"/>
                    <a:pt x="3185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11"/>
            <p:cNvSpPr/>
            <p:nvPr/>
          </p:nvSpPr>
          <p:spPr>
            <a:xfrm rot="-5400000">
              <a:off x="3468913" y="3442188"/>
              <a:ext cx="1533069" cy="214704"/>
            </a:xfrm>
            <a:custGeom>
              <a:avLst/>
              <a:gdLst/>
              <a:ahLst/>
              <a:cxnLst/>
              <a:rect l="l" t="t" r="r" b="b"/>
              <a:pathLst>
                <a:path w="35245" h="4936" extrusionOk="0">
                  <a:moveTo>
                    <a:pt x="34831" y="0"/>
                  </a:moveTo>
                  <a:cubicBezTo>
                    <a:pt x="34702" y="0"/>
                    <a:pt x="34531" y="71"/>
                    <a:pt x="34474" y="243"/>
                  </a:cubicBezTo>
                  <a:lnTo>
                    <a:pt x="16403" y="243"/>
                  </a:lnTo>
                  <a:lnTo>
                    <a:pt x="16403" y="4707"/>
                  </a:lnTo>
                  <a:lnTo>
                    <a:pt x="1" y="4707"/>
                  </a:lnTo>
                  <a:lnTo>
                    <a:pt x="1" y="4935"/>
                  </a:lnTo>
                  <a:lnTo>
                    <a:pt x="16645" y="4935"/>
                  </a:lnTo>
                  <a:lnTo>
                    <a:pt x="16645" y="485"/>
                  </a:lnTo>
                  <a:lnTo>
                    <a:pt x="34474" y="485"/>
                  </a:lnTo>
                  <a:cubicBezTo>
                    <a:pt x="34531" y="599"/>
                    <a:pt x="34702" y="713"/>
                    <a:pt x="34831" y="713"/>
                  </a:cubicBezTo>
                  <a:cubicBezTo>
                    <a:pt x="35059" y="713"/>
                    <a:pt x="35244" y="542"/>
                    <a:pt x="35244" y="357"/>
                  </a:cubicBezTo>
                  <a:cubicBezTo>
                    <a:pt x="35244" y="129"/>
                    <a:pt x="35059" y="0"/>
                    <a:pt x="34831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1" name="Google Shape;311;p11"/>
          <p:cNvSpPr txBox="1">
            <a:spLocks noGrp="1"/>
          </p:cNvSpPr>
          <p:nvPr>
            <p:ph type="title" hasCustomPrompt="1"/>
          </p:nvPr>
        </p:nvSpPr>
        <p:spPr>
          <a:xfrm>
            <a:off x="1984800" y="1438700"/>
            <a:ext cx="5174400" cy="117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312" name="Google Shape;312;p11"/>
          <p:cNvSpPr txBox="1">
            <a:spLocks noGrp="1"/>
          </p:cNvSpPr>
          <p:nvPr>
            <p:ph type="subTitle" idx="1"/>
          </p:nvPr>
        </p:nvSpPr>
        <p:spPr>
          <a:xfrm>
            <a:off x="1984800" y="2491950"/>
            <a:ext cx="51744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14"/>
          <p:cNvSpPr/>
          <p:nvPr/>
        </p:nvSpPr>
        <p:spPr>
          <a:xfrm>
            <a:off x="219475" y="181100"/>
            <a:ext cx="8705100" cy="4781100"/>
          </a:xfrm>
          <a:prstGeom prst="roundRect">
            <a:avLst>
              <a:gd name="adj" fmla="val 5732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1" name="Google Shape;351;p14"/>
          <p:cNvGrpSpPr/>
          <p:nvPr/>
        </p:nvGrpSpPr>
        <p:grpSpPr>
          <a:xfrm>
            <a:off x="6244512" y="3338570"/>
            <a:ext cx="1206865" cy="2539995"/>
            <a:chOff x="1390914" y="2912672"/>
            <a:chExt cx="664463" cy="1398445"/>
          </a:xfrm>
        </p:grpSpPr>
        <p:sp>
          <p:nvSpPr>
            <p:cNvPr id="352" name="Google Shape;352;p14"/>
            <p:cNvSpPr/>
            <p:nvPr/>
          </p:nvSpPr>
          <p:spPr>
            <a:xfrm rot="-5400000">
              <a:off x="1296281" y="3552020"/>
              <a:ext cx="1292963" cy="225230"/>
            </a:xfrm>
            <a:custGeom>
              <a:avLst/>
              <a:gdLst/>
              <a:ahLst/>
              <a:cxnLst/>
              <a:rect l="l" t="t" r="r" b="b"/>
              <a:pathLst>
                <a:path w="29725" h="5178" extrusionOk="0">
                  <a:moveTo>
                    <a:pt x="29368" y="1"/>
                  </a:moveTo>
                  <a:cubicBezTo>
                    <a:pt x="29183" y="1"/>
                    <a:pt x="29068" y="129"/>
                    <a:pt x="29011" y="243"/>
                  </a:cubicBezTo>
                  <a:lnTo>
                    <a:pt x="18728" y="243"/>
                  </a:lnTo>
                  <a:lnTo>
                    <a:pt x="18728" y="1555"/>
                  </a:lnTo>
                  <a:lnTo>
                    <a:pt x="14977" y="1555"/>
                  </a:lnTo>
                  <a:lnTo>
                    <a:pt x="14977" y="4935"/>
                  </a:lnTo>
                  <a:lnTo>
                    <a:pt x="1" y="4935"/>
                  </a:lnTo>
                  <a:lnTo>
                    <a:pt x="1" y="5178"/>
                  </a:lnTo>
                  <a:lnTo>
                    <a:pt x="15219" y="5178"/>
                  </a:lnTo>
                  <a:lnTo>
                    <a:pt x="15219" y="1783"/>
                  </a:lnTo>
                  <a:lnTo>
                    <a:pt x="18956" y="1783"/>
                  </a:lnTo>
                  <a:lnTo>
                    <a:pt x="18956" y="485"/>
                  </a:lnTo>
                  <a:lnTo>
                    <a:pt x="29011" y="485"/>
                  </a:lnTo>
                  <a:cubicBezTo>
                    <a:pt x="29068" y="657"/>
                    <a:pt x="29183" y="771"/>
                    <a:pt x="29368" y="771"/>
                  </a:cubicBezTo>
                  <a:cubicBezTo>
                    <a:pt x="29596" y="771"/>
                    <a:pt x="29725" y="600"/>
                    <a:pt x="29725" y="357"/>
                  </a:cubicBezTo>
                  <a:cubicBezTo>
                    <a:pt x="29725" y="186"/>
                    <a:pt x="29596" y="1"/>
                    <a:pt x="29368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14"/>
            <p:cNvSpPr/>
            <p:nvPr/>
          </p:nvSpPr>
          <p:spPr>
            <a:xfrm rot="-5400000">
              <a:off x="1295063" y="3592342"/>
              <a:ext cx="1215407" cy="222142"/>
            </a:xfrm>
            <a:custGeom>
              <a:avLst/>
              <a:gdLst/>
              <a:ahLst/>
              <a:cxnLst/>
              <a:rect l="l" t="t" r="r" b="b"/>
              <a:pathLst>
                <a:path w="27942" h="5107" extrusionOk="0">
                  <a:moveTo>
                    <a:pt x="27585" y="0"/>
                  </a:moveTo>
                  <a:cubicBezTo>
                    <a:pt x="27400" y="0"/>
                    <a:pt x="27286" y="114"/>
                    <a:pt x="27229" y="228"/>
                  </a:cubicBezTo>
                  <a:lnTo>
                    <a:pt x="17302" y="228"/>
                  </a:lnTo>
                  <a:lnTo>
                    <a:pt x="17302" y="1369"/>
                  </a:lnTo>
                  <a:lnTo>
                    <a:pt x="14035" y="1369"/>
                  </a:lnTo>
                  <a:lnTo>
                    <a:pt x="14035" y="4864"/>
                  </a:lnTo>
                  <a:lnTo>
                    <a:pt x="1" y="4864"/>
                  </a:lnTo>
                  <a:lnTo>
                    <a:pt x="1" y="5106"/>
                  </a:lnTo>
                  <a:lnTo>
                    <a:pt x="14264" y="5106"/>
                  </a:lnTo>
                  <a:lnTo>
                    <a:pt x="14264" y="1598"/>
                  </a:lnTo>
                  <a:lnTo>
                    <a:pt x="17530" y="1598"/>
                  </a:lnTo>
                  <a:lnTo>
                    <a:pt x="17530" y="471"/>
                  </a:lnTo>
                  <a:lnTo>
                    <a:pt x="27229" y="471"/>
                  </a:lnTo>
                  <a:cubicBezTo>
                    <a:pt x="27286" y="656"/>
                    <a:pt x="27400" y="713"/>
                    <a:pt x="27585" y="713"/>
                  </a:cubicBezTo>
                  <a:cubicBezTo>
                    <a:pt x="27756" y="713"/>
                    <a:pt x="27942" y="585"/>
                    <a:pt x="27942" y="357"/>
                  </a:cubicBezTo>
                  <a:cubicBezTo>
                    <a:pt x="27942" y="171"/>
                    <a:pt x="27756" y="0"/>
                    <a:pt x="27585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14"/>
            <p:cNvSpPr/>
            <p:nvPr/>
          </p:nvSpPr>
          <p:spPr>
            <a:xfrm rot="-5400000">
              <a:off x="1190518" y="3668963"/>
              <a:ext cx="1163297" cy="121010"/>
            </a:xfrm>
            <a:custGeom>
              <a:avLst/>
              <a:gdLst/>
              <a:ahLst/>
              <a:cxnLst/>
              <a:rect l="l" t="t" r="r" b="b"/>
              <a:pathLst>
                <a:path w="26744" h="2782" extrusionOk="0">
                  <a:moveTo>
                    <a:pt x="26330" y="0"/>
                  </a:moveTo>
                  <a:cubicBezTo>
                    <a:pt x="26216" y="0"/>
                    <a:pt x="26030" y="114"/>
                    <a:pt x="25973" y="286"/>
                  </a:cubicBezTo>
                  <a:lnTo>
                    <a:pt x="17116" y="286"/>
                  </a:lnTo>
                  <a:lnTo>
                    <a:pt x="14863" y="2553"/>
                  </a:lnTo>
                  <a:lnTo>
                    <a:pt x="1" y="2553"/>
                  </a:lnTo>
                  <a:lnTo>
                    <a:pt x="1" y="2782"/>
                  </a:lnTo>
                  <a:lnTo>
                    <a:pt x="14920" y="2782"/>
                  </a:lnTo>
                  <a:lnTo>
                    <a:pt x="17245" y="528"/>
                  </a:lnTo>
                  <a:lnTo>
                    <a:pt x="25973" y="528"/>
                  </a:lnTo>
                  <a:cubicBezTo>
                    <a:pt x="26030" y="642"/>
                    <a:pt x="26216" y="770"/>
                    <a:pt x="26330" y="770"/>
                  </a:cubicBezTo>
                  <a:cubicBezTo>
                    <a:pt x="26572" y="770"/>
                    <a:pt x="26744" y="585"/>
                    <a:pt x="26744" y="414"/>
                  </a:cubicBezTo>
                  <a:cubicBezTo>
                    <a:pt x="26744" y="171"/>
                    <a:pt x="26572" y="0"/>
                    <a:pt x="2633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14"/>
            <p:cNvSpPr/>
            <p:nvPr/>
          </p:nvSpPr>
          <p:spPr>
            <a:xfrm rot="-5400000">
              <a:off x="1172533" y="3722921"/>
              <a:ext cx="1034240" cy="142150"/>
            </a:xfrm>
            <a:custGeom>
              <a:avLst/>
              <a:gdLst/>
              <a:ahLst/>
              <a:cxnLst/>
              <a:rect l="l" t="t" r="r" b="b"/>
              <a:pathLst>
                <a:path w="23777" h="3268" extrusionOk="0">
                  <a:moveTo>
                    <a:pt x="23363" y="1"/>
                  </a:moveTo>
                  <a:cubicBezTo>
                    <a:pt x="23235" y="1"/>
                    <a:pt x="23064" y="58"/>
                    <a:pt x="23007" y="229"/>
                  </a:cubicBezTo>
                  <a:lnTo>
                    <a:pt x="16588" y="229"/>
                  </a:lnTo>
                  <a:lnTo>
                    <a:pt x="13793" y="3025"/>
                  </a:lnTo>
                  <a:lnTo>
                    <a:pt x="1" y="3025"/>
                  </a:lnTo>
                  <a:lnTo>
                    <a:pt x="1" y="3267"/>
                  </a:lnTo>
                  <a:lnTo>
                    <a:pt x="13850" y="3267"/>
                  </a:lnTo>
                  <a:lnTo>
                    <a:pt x="16703" y="472"/>
                  </a:lnTo>
                  <a:lnTo>
                    <a:pt x="23007" y="472"/>
                  </a:lnTo>
                  <a:cubicBezTo>
                    <a:pt x="23064" y="586"/>
                    <a:pt x="23235" y="714"/>
                    <a:pt x="23363" y="714"/>
                  </a:cubicBezTo>
                  <a:cubicBezTo>
                    <a:pt x="23591" y="714"/>
                    <a:pt x="23777" y="529"/>
                    <a:pt x="23777" y="357"/>
                  </a:cubicBezTo>
                  <a:cubicBezTo>
                    <a:pt x="23777" y="115"/>
                    <a:pt x="23591" y="1"/>
                    <a:pt x="23363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14"/>
            <p:cNvSpPr/>
            <p:nvPr/>
          </p:nvSpPr>
          <p:spPr>
            <a:xfrm rot="-5400000">
              <a:off x="1371361" y="4014833"/>
              <a:ext cx="455419" cy="137148"/>
            </a:xfrm>
            <a:custGeom>
              <a:avLst/>
              <a:gdLst/>
              <a:ahLst/>
              <a:cxnLst/>
              <a:rect l="l" t="t" r="r" b="b"/>
              <a:pathLst>
                <a:path w="10470" h="3153" extrusionOk="0">
                  <a:moveTo>
                    <a:pt x="1" y="1"/>
                  </a:moveTo>
                  <a:lnTo>
                    <a:pt x="1" y="243"/>
                  </a:lnTo>
                  <a:lnTo>
                    <a:pt x="9928" y="243"/>
                  </a:lnTo>
                  <a:lnTo>
                    <a:pt x="9928" y="2382"/>
                  </a:lnTo>
                  <a:cubicBezTo>
                    <a:pt x="9814" y="2439"/>
                    <a:pt x="9685" y="2611"/>
                    <a:pt x="9685" y="2739"/>
                  </a:cubicBezTo>
                  <a:cubicBezTo>
                    <a:pt x="9685" y="2967"/>
                    <a:pt x="9871" y="3153"/>
                    <a:pt x="10042" y="3153"/>
                  </a:cubicBezTo>
                  <a:cubicBezTo>
                    <a:pt x="10284" y="3153"/>
                    <a:pt x="10470" y="2967"/>
                    <a:pt x="10470" y="2739"/>
                  </a:cubicBezTo>
                  <a:cubicBezTo>
                    <a:pt x="10470" y="2611"/>
                    <a:pt x="10341" y="2439"/>
                    <a:pt x="10170" y="2382"/>
                  </a:cubicBezTo>
                  <a:lnTo>
                    <a:pt x="10170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14"/>
            <p:cNvSpPr/>
            <p:nvPr/>
          </p:nvSpPr>
          <p:spPr>
            <a:xfrm rot="-5400000">
              <a:off x="1624774" y="4028143"/>
              <a:ext cx="498873" cy="67073"/>
            </a:xfrm>
            <a:custGeom>
              <a:avLst/>
              <a:gdLst/>
              <a:ahLst/>
              <a:cxnLst/>
              <a:rect l="l" t="t" r="r" b="b"/>
              <a:pathLst>
                <a:path w="11469" h="1542" extrusionOk="0">
                  <a:moveTo>
                    <a:pt x="11112" y="1"/>
                  </a:moveTo>
                  <a:cubicBezTo>
                    <a:pt x="10940" y="1"/>
                    <a:pt x="10755" y="172"/>
                    <a:pt x="10755" y="358"/>
                  </a:cubicBezTo>
                  <a:cubicBezTo>
                    <a:pt x="10755" y="529"/>
                    <a:pt x="10883" y="714"/>
                    <a:pt x="10997" y="714"/>
                  </a:cubicBezTo>
                  <a:lnTo>
                    <a:pt x="10997" y="1313"/>
                  </a:lnTo>
                  <a:lnTo>
                    <a:pt x="1" y="1313"/>
                  </a:lnTo>
                  <a:lnTo>
                    <a:pt x="1" y="1541"/>
                  </a:lnTo>
                  <a:lnTo>
                    <a:pt x="11240" y="1541"/>
                  </a:lnTo>
                  <a:lnTo>
                    <a:pt x="11240" y="714"/>
                  </a:lnTo>
                  <a:cubicBezTo>
                    <a:pt x="11411" y="714"/>
                    <a:pt x="11468" y="529"/>
                    <a:pt x="11468" y="358"/>
                  </a:cubicBezTo>
                  <a:cubicBezTo>
                    <a:pt x="11468" y="172"/>
                    <a:pt x="11354" y="1"/>
                    <a:pt x="11112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14"/>
            <p:cNvSpPr/>
            <p:nvPr/>
          </p:nvSpPr>
          <p:spPr>
            <a:xfrm rot="-5400000">
              <a:off x="1622294" y="3989082"/>
              <a:ext cx="540413" cy="103655"/>
            </a:xfrm>
            <a:custGeom>
              <a:avLst/>
              <a:gdLst/>
              <a:ahLst/>
              <a:cxnLst/>
              <a:rect l="l" t="t" r="r" b="b"/>
              <a:pathLst>
                <a:path w="12424" h="2383" extrusionOk="0">
                  <a:moveTo>
                    <a:pt x="12067" y="1"/>
                  </a:moveTo>
                  <a:cubicBezTo>
                    <a:pt x="11896" y="1"/>
                    <a:pt x="11711" y="172"/>
                    <a:pt x="11711" y="358"/>
                  </a:cubicBezTo>
                  <a:cubicBezTo>
                    <a:pt x="11711" y="529"/>
                    <a:pt x="11825" y="714"/>
                    <a:pt x="11953" y="714"/>
                  </a:cubicBezTo>
                  <a:lnTo>
                    <a:pt x="11953" y="2140"/>
                  </a:lnTo>
                  <a:lnTo>
                    <a:pt x="1" y="2140"/>
                  </a:lnTo>
                  <a:lnTo>
                    <a:pt x="1" y="2383"/>
                  </a:lnTo>
                  <a:lnTo>
                    <a:pt x="12181" y="2383"/>
                  </a:lnTo>
                  <a:lnTo>
                    <a:pt x="12181" y="714"/>
                  </a:lnTo>
                  <a:cubicBezTo>
                    <a:pt x="12367" y="714"/>
                    <a:pt x="12424" y="529"/>
                    <a:pt x="12424" y="358"/>
                  </a:cubicBezTo>
                  <a:cubicBezTo>
                    <a:pt x="12424" y="172"/>
                    <a:pt x="12310" y="1"/>
                    <a:pt x="12067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14"/>
            <p:cNvSpPr/>
            <p:nvPr/>
          </p:nvSpPr>
          <p:spPr>
            <a:xfrm rot="-5400000">
              <a:off x="1618271" y="3949043"/>
              <a:ext cx="584476" cy="139670"/>
            </a:xfrm>
            <a:custGeom>
              <a:avLst/>
              <a:gdLst/>
              <a:ahLst/>
              <a:cxnLst/>
              <a:rect l="l" t="t" r="r" b="b"/>
              <a:pathLst>
                <a:path w="13437" h="3211" extrusionOk="0">
                  <a:moveTo>
                    <a:pt x="13080" y="1"/>
                  </a:moveTo>
                  <a:cubicBezTo>
                    <a:pt x="12837" y="1"/>
                    <a:pt x="12666" y="172"/>
                    <a:pt x="12666" y="358"/>
                  </a:cubicBezTo>
                  <a:cubicBezTo>
                    <a:pt x="12666" y="529"/>
                    <a:pt x="12780" y="714"/>
                    <a:pt x="12966" y="714"/>
                  </a:cubicBezTo>
                  <a:lnTo>
                    <a:pt x="12966" y="2968"/>
                  </a:lnTo>
                  <a:lnTo>
                    <a:pt x="1" y="2968"/>
                  </a:lnTo>
                  <a:lnTo>
                    <a:pt x="1" y="3210"/>
                  </a:lnTo>
                  <a:lnTo>
                    <a:pt x="13194" y="3210"/>
                  </a:lnTo>
                  <a:lnTo>
                    <a:pt x="13194" y="714"/>
                  </a:lnTo>
                  <a:cubicBezTo>
                    <a:pt x="13322" y="714"/>
                    <a:pt x="13436" y="529"/>
                    <a:pt x="13436" y="358"/>
                  </a:cubicBezTo>
                  <a:cubicBezTo>
                    <a:pt x="13436" y="172"/>
                    <a:pt x="13251" y="1"/>
                    <a:pt x="13080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14"/>
            <p:cNvSpPr/>
            <p:nvPr/>
          </p:nvSpPr>
          <p:spPr>
            <a:xfrm rot="-5400000">
              <a:off x="1336628" y="3980100"/>
              <a:ext cx="491391" cy="170641"/>
            </a:xfrm>
            <a:custGeom>
              <a:avLst/>
              <a:gdLst/>
              <a:ahLst/>
              <a:cxnLst/>
              <a:rect l="l" t="t" r="r" b="b"/>
              <a:pathLst>
                <a:path w="11297" h="3923" extrusionOk="0">
                  <a:moveTo>
                    <a:pt x="1" y="0"/>
                  </a:moveTo>
                  <a:lnTo>
                    <a:pt x="1" y="229"/>
                  </a:lnTo>
                  <a:lnTo>
                    <a:pt x="10826" y="229"/>
                  </a:lnTo>
                  <a:lnTo>
                    <a:pt x="10826" y="3152"/>
                  </a:lnTo>
                  <a:cubicBezTo>
                    <a:pt x="10641" y="3209"/>
                    <a:pt x="10584" y="3381"/>
                    <a:pt x="10584" y="3509"/>
                  </a:cubicBezTo>
                  <a:cubicBezTo>
                    <a:pt x="10584" y="3737"/>
                    <a:pt x="10698" y="3923"/>
                    <a:pt x="10940" y="3923"/>
                  </a:cubicBezTo>
                  <a:cubicBezTo>
                    <a:pt x="11112" y="3923"/>
                    <a:pt x="11297" y="3737"/>
                    <a:pt x="11297" y="3509"/>
                  </a:cubicBezTo>
                  <a:cubicBezTo>
                    <a:pt x="11297" y="3381"/>
                    <a:pt x="11183" y="3209"/>
                    <a:pt x="11054" y="3152"/>
                  </a:cubicBezTo>
                  <a:lnTo>
                    <a:pt x="11054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14"/>
            <p:cNvSpPr/>
            <p:nvPr/>
          </p:nvSpPr>
          <p:spPr>
            <a:xfrm rot="-5400000">
              <a:off x="1071705" y="3588601"/>
              <a:ext cx="1315930" cy="129101"/>
            </a:xfrm>
            <a:custGeom>
              <a:avLst/>
              <a:gdLst/>
              <a:ahLst/>
              <a:cxnLst/>
              <a:rect l="l" t="t" r="r" b="b"/>
              <a:pathLst>
                <a:path w="30253" h="2968" extrusionOk="0">
                  <a:moveTo>
                    <a:pt x="29839" y="1"/>
                  </a:moveTo>
                  <a:cubicBezTo>
                    <a:pt x="29725" y="1"/>
                    <a:pt x="29539" y="115"/>
                    <a:pt x="29482" y="229"/>
                  </a:cubicBezTo>
                  <a:lnTo>
                    <a:pt x="16760" y="229"/>
                  </a:lnTo>
                  <a:lnTo>
                    <a:pt x="14264" y="2725"/>
                  </a:lnTo>
                  <a:lnTo>
                    <a:pt x="1" y="2725"/>
                  </a:lnTo>
                  <a:lnTo>
                    <a:pt x="1" y="2967"/>
                  </a:lnTo>
                  <a:lnTo>
                    <a:pt x="14321" y="2967"/>
                  </a:lnTo>
                  <a:lnTo>
                    <a:pt x="16817" y="471"/>
                  </a:lnTo>
                  <a:lnTo>
                    <a:pt x="29482" y="471"/>
                  </a:lnTo>
                  <a:cubicBezTo>
                    <a:pt x="29539" y="642"/>
                    <a:pt x="29725" y="771"/>
                    <a:pt x="29839" y="771"/>
                  </a:cubicBezTo>
                  <a:cubicBezTo>
                    <a:pt x="30081" y="771"/>
                    <a:pt x="30252" y="585"/>
                    <a:pt x="30252" y="357"/>
                  </a:cubicBezTo>
                  <a:cubicBezTo>
                    <a:pt x="30252" y="172"/>
                    <a:pt x="30081" y="1"/>
                    <a:pt x="29839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14"/>
            <p:cNvSpPr/>
            <p:nvPr/>
          </p:nvSpPr>
          <p:spPr>
            <a:xfrm rot="-5400000">
              <a:off x="1008135" y="3602585"/>
              <a:ext cx="1253859" cy="163203"/>
            </a:xfrm>
            <a:custGeom>
              <a:avLst/>
              <a:gdLst/>
              <a:ahLst/>
              <a:cxnLst/>
              <a:rect l="l" t="t" r="r" b="b"/>
              <a:pathLst>
                <a:path w="28826" h="3752" extrusionOk="0">
                  <a:moveTo>
                    <a:pt x="28469" y="0"/>
                  </a:moveTo>
                  <a:cubicBezTo>
                    <a:pt x="28298" y="0"/>
                    <a:pt x="28170" y="129"/>
                    <a:pt x="28113" y="300"/>
                  </a:cubicBezTo>
                  <a:lnTo>
                    <a:pt x="16588" y="300"/>
                  </a:lnTo>
                  <a:lnTo>
                    <a:pt x="13322" y="3509"/>
                  </a:lnTo>
                  <a:lnTo>
                    <a:pt x="1" y="3509"/>
                  </a:lnTo>
                  <a:lnTo>
                    <a:pt x="1" y="3751"/>
                  </a:lnTo>
                  <a:lnTo>
                    <a:pt x="13436" y="3751"/>
                  </a:lnTo>
                  <a:lnTo>
                    <a:pt x="16703" y="542"/>
                  </a:lnTo>
                  <a:lnTo>
                    <a:pt x="28113" y="542"/>
                  </a:lnTo>
                  <a:cubicBezTo>
                    <a:pt x="28170" y="656"/>
                    <a:pt x="28298" y="785"/>
                    <a:pt x="28469" y="785"/>
                  </a:cubicBezTo>
                  <a:cubicBezTo>
                    <a:pt x="28655" y="785"/>
                    <a:pt x="28826" y="599"/>
                    <a:pt x="28826" y="428"/>
                  </a:cubicBezTo>
                  <a:cubicBezTo>
                    <a:pt x="28826" y="186"/>
                    <a:pt x="28655" y="0"/>
                    <a:pt x="28469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14"/>
            <p:cNvSpPr/>
            <p:nvPr/>
          </p:nvSpPr>
          <p:spPr>
            <a:xfrm rot="-5400000">
              <a:off x="911354" y="3681359"/>
              <a:ext cx="1109317" cy="150197"/>
            </a:xfrm>
            <a:custGeom>
              <a:avLst/>
              <a:gdLst/>
              <a:ahLst/>
              <a:cxnLst/>
              <a:rect l="l" t="t" r="r" b="b"/>
              <a:pathLst>
                <a:path w="25503" h="3453" extrusionOk="0">
                  <a:moveTo>
                    <a:pt x="25146" y="0"/>
                  </a:moveTo>
                  <a:cubicBezTo>
                    <a:pt x="24961" y="0"/>
                    <a:pt x="24847" y="57"/>
                    <a:pt x="24790" y="172"/>
                  </a:cubicBezTo>
                  <a:lnTo>
                    <a:pt x="16175" y="172"/>
                  </a:lnTo>
                  <a:lnTo>
                    <a:pt x="13493" y="2853"/>
                  </a:lnTo>
                  <a:lnTo>
                    <a:pt x="13493" y="243"/>
                  </a:lnTo>
                  <a:lnTo>
                    <a:pt x="1" y="243"/>
                  </a:lnTo>
                  <a:lnTo>
                    <a:pt x="1" y="471"/>
                  </a:lnTo>
                  <a:lnTo>
                    <a:pt x="13251" y="471"/>
                  </a:lnTo>
                  <a:lnTo>
                    <a:pt x="13251" y="3452"/>
                  </a:lnTo>
                  <a:lnTo>
                    <a:pt x="16289" y="414"/>
                  </a:lnTo>
                  <a:lnTo>
                    <a:pt x="24790" y="414"/>
                  </a:lnTo>
                  <a:cubicBezTo>
                    <a:pt x="24847" y="599"/>
                    <a:pt x="24961" y="714"/>
                    <a:pt x="25146" y="714"/>
                  </a:cubicBezTo>
                  <a:cubicBezTo>
                    <a:pt x="25374" y="714"/>
                    <a:pt x="25503" y="528"/>
                    <a:pt x="25503" y="357"/>
                  </a:cubicBezTo>
                  <a:cubicBezTo>
                    <a:pt x="25503" y="114"/>
                    <a:pt x="25374" y="0"/>
                    <a:pt x="2514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14"/>
            <p:cNvSpPr/>
            <p:nvPr/>
          </p:nvSpPr>
          <p:spPr>
            <a:xfrm rot="-5400000">
              <a:off x="862332" y="3518809"/>
              <a:ext cx="1398445" cy="186169"/>
            </a:xfrm>
            <a:custGeom>
              <a:avLst/>
              <a:gdLst/>
              <a:ahLst/>
              <a:cxnLst/>
              <a:rect l="l" t="t" r="r" b="b"/>
              <a:pathLst>
                <a:path w="32150" h="4280" extrusionOk="0">
                  <a:moveTo>
                    <a:pt x="1" y="0"/>
                  </a:moveTo>
                  <a:lnTo>
                    <a:pt x="1" y="243"/>
                  </a:lnTo>
                  <a:lnTo>
                    <a:pt x="11539" y="243"/>
                  </a:lnTo>
                  <a:lnTo>
                    <a:pt x="11539" y="4279"/>
                  </a:lnTo>
                  <a:lnTo>
                    <a:pt x="13137" y="4279"/>
                  </a:lnTo>
                  <a:lnTo>
                    <a:pt x="16460" y="956"/>
                  </a:lnTo>
                  <a:lnTo>
                    <a:pt x="31436" y="956"/>
                  </a:lnTo>
                  <a:cubicBezTo>
                    <a:pt x="31507" y="1070"/>
                    <a:pt x="31621" y="1127"/>
                    <a:pt x="31793" y="1127"/>
                  </a:cubicBezTo>
                  <a:cubicBezTo>
                    <a:pt x="31978" y="1127"/>
                    <a:pt x="32149" y="1013"/>
                    <a:pt x="32149" y="770"/>
                  </a:cubicBezTo>
                  <a:cubicBezTo>
                    <a:pt x="32149" y="599"/>
                    <a:pt x="31978" y="414"/>
                    <a:pt x="31793" y="414"/>
                  </a:cubicBezTo>
                  <a:cubicBezTo>
                    <a:pt x="31621" y="414"/>
                    <a:pt x="31436" y="528"/>
                    <a:pt x="31436" y="713"/>
                  </a:cubicBezTo>
                  <a:lnTo>
                    <a:pt x="16403" y="713"/>
                  </a:lnTo>
                  <a:lnTo>
                    <a:pt x="13023" y="4037"/>
                  </a:lnTo>
                  <a:lnTo>
                    <a:pt x="11768" y="4037"/>
                  </a:lnTo>
                  <a:lnTo>
                    <a:pt x="1176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14"/>
            <p:cNvSpPr/>
            <p:nvPr/>
          </p:nvSpPr>
          <p:spPr>
            <a:xfrm rot="-5400000">
              <a:off x="868857" y="3571876"/>
              <a:ext cx="1302881" cy="175599"/>
            </a:xfrm>
            <a:custGeom>
              <a:avLst/>
              <a:gdLst/>
              <a:ahLst/>
              <a:cxnLst/>
              <a:rect l="l" t="t" r="r" b="b"/>
              <a:pathLst>
                <a:path w="29953" h="4037" extrusionOk="0">
                  <a:moveTo>
                    <a:pt x="1" y="0"/>
                  </a:moveTo>
                  <a:lnTo>
                    <a:pt x="1" y="228"/>
                  </a:lnTo>
                  <a:lnTo>
                    <a:pt x="12310" y="228"/>
                  </a:lnTo>
                  <a:lnTo>
                    <a:pt x="12310" y="4036"/>
                  </a:lnTo>
                  <a:lnTo>
                    <a:pt x="13137" y="4036"/>
                  </a:lnTo>
                  <a:lnTo>
                    <a:pt x="16403" y="770"/>
                  </a:lnTo>
                  <a:lnTo>
                    <a:pt x="29183" y="770"/>
                  </a:lnTo>
                  <a:cubicBezTo>
                    <a:pt x="29240" y="941"/>
                    <a:pt x="29425" y="1070"/>
                    <a:pt x="29539" y="1070"/>
                  </a:cubicBezTo>
                  <a:cubicBezTo>
                    <a:pt x="29782" y="1070"/>
                    <a:pt x="29953" y="884"/>
                    <a:pt x="29953" y="642"/>
                  </a:cubicBezTo>
                  <a:cubicBezTo>
                    <a:pt x="29953" y="471"/>
                    <a:pt x="29782" y="285"/>
                    <a:pt x="29539" y="285"/>
                  </a:cubicBezTo>
                  <a:cubicBezTo>
                    <a:pt x="29425" y="285"/>
                    <a:pt x="29240" y="414"/>
                    <a:pt x="29183" y="528"/>
                  </a:cubicBezTo>
                  <a:lnTo>
                    <a:pt x="16289" y="528"/>
                  </a:lnTo>
                  <a:lnTo>
                    <a:pt x="13023" y="3794"/>
                  </a:lnTo>
                  <a:lnTo>
                    <a:pt x="12538" y="3794"/>
                  </a:lnTo>
                  <a:lnTo>
                    <a:pt x="1253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6" name="Google Shape;366;p14"/>
          <p:cNvGrpSpPr/>
          <p:nvPr/>
        </p:nvGrpSpPr>
        <p:grpSpPr>
          <a:xfrm rot="-5400000">
            <a:off x="8258356" y="631052"/>
            <a:ext cx="771581" cy="2505661"/>
            <a:chOff x="6278982" y="2751992"/>
            <a:chExt cx="478381" cy="1553513"/>
          </a:xfrm>
        </p:grpSpPr>
        <p:sp>
          <p:nvSpPr>
            <p:cNvPr id="367" name="Google Shape;367;p14"/>
            <p:cNvSpPr/>
            <p:nvPr/>
          </p:nvSpPr>
          <p:spPr>
            <a:xfrm rot="-5400000">
              <a:off x="6192439" y="3740581"/>
              <a:ext cx="1059686" cy="70161"/>
            </a:xfrm>
            <a:custGeom>
              <a:avLst/>
              <a:gdLst/>
              <a:ahLst/>
              <a:cxnLst/>
              <a:rect l="l" t="t" r="r" b="b"/>
              <a:pathLst>
                <a:path w="24362" h="1613" extrusionOk="0">
                  <a:moveTo>
                    <a:pt x="0" y="0"/>
                  </a:moveTo>
                  <a:lnTo>
                    <a:pt x="0" y="243"/>
                  </a:lnTo>
                  <a:lnTo>
                    <a:pt x="15917" y="243"/>
                  </a:lnTo>
                  <a:lnTo>
                    <a:pt x="17173" y="1313"/>
                  </a:lnTo>
                  <a:lnTo>
                    <a:pt x="23648" y="1313"/>
                  </a:lnTo>
                  <a:cubicBezTo>
                    <a:pt x="23705" y="1498"/>
                    <a:pt x="23819" y="1612"/>
                    <a:pt x="24004" y="1612"/>
                  </a:cubicBezTo>
                  <a:cubicBezTo>
                    <a:pt x="24176" y="1612"/>
                    <a:pt x="24361" y="1427"/>
                    <a:pt x="24361" y="1199"/>
                  </a:cubicBezTo>
                  <a:cubicBezTo>
                    <a:pt x="24361" y="1013"/>
                    <a:pt x="24176" y="842"/>
                    <a:pt x="24004" y="842"/>
                  </a:cubicBezTo>
                  <a:cubicBezTo>
                    <a:pt x="23819" y="842"/>
                    <a:pt x="23705" y="956"/>
                    <a:pt x="23648" y="1070"/>
                  </a:cubicBezTo>
                  <a:lnTo>
                    <a:pt x="17230" y="1070"/>
                  </a:lnTo>
                  <a:lnTo>
                    <a:pt x="15975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14"/>
            <p:cNvSpPr/>
            <p:nvPr/>
          </p:nvSpPr>
          <p:spPr>
            <a:xfrm rot="-5400000">
              <a:off x="6010359" y="3607522"/>
              <a:ext cx="1325804" cy="70161"/>
            </a:xfrm>
            <a:custGeom>
              <a:avLst/>
              <a:gdLst/>
              <a:ahLst/>
              <a:cxnLst/>
              <a:rect l="l" t="t" r="r" b="b"/>
              <a:pathLst>
                <a:path w="30480" h="1613" extrusionOk="0">
                  <a:moveTo>
                    <a:pt x="0" y="1"/>
                  </a:moveTo>
                  <a:lnTo>
                    <a:pt x="0" y="243"/>
                  </a:lnTo>
                  <a:lnTo>
                    <a:pt x="17173" y="243"/>
                  </a:lnTo>
                  <a:lnTo>
                    <a:pt x="18242" y="1370"/>
                  </a:lnTo>
                  <a:lnTo>
                    <a:pt x="29710" y="1370"/>
                  </a:lnTo>
                  <a:cubicBezTo>
                    <a:pt x="29767" y="1484"/>
                    <a:pt x="29952" y="1612"/>
                    <a:pt x="30066" y="1612"/>
                  </a:cubicBezTo>
                  <a:cubicBezTo>
                    <a:pt x="30309" y="1612"/>
                    <a:pt x="30480" y="1427"/>
                    <a:pt x="30480" y="1256"/>
                  </a:cubicBezTo>
                  <a:cubicBezTo>
                    <a:pt x="30480" y="1013"/>
                    <a:pt x="30309" y="842"/>
                    <a:pt x="30066" y="842"/>
                  </a:cubicBezTo>
                  <a:cubicBezTo>
                    <a:pt x="29952" y="842"/>
                    <a:pt x="29767" y="956"/>
                    <a:pt x="29710" y="1127"/>
                  </a:cubicBezTo>
                  <a:lnTo>
                    <a:pt x="18356" y="1127"/>
                  </a:lnTo>
                  <a:lnTo>
                    <a:pt x="17230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14"/>
            <p:cNvSpPr/>
            <p:nvPr/>
          </p:nvSpPr>
          <p:spPr>
            <a:xfrm rot="-5400000">
              <a:off x="6022147" y="3665853"/>
              <a:ext cx="1214755" cy="64550"/>
            </a:xfrm>
            <a:custGeom>
              <a:avLst/>
              <a:gdLst/>
              <a:ahLst/>
              <a:cxnLst/>
              <a:rect l="l" t="t" r="r" b="b"/>
              <a:pathLst>
                <a:path w="27927" h="1484" extrusionOk="0">
                  <a:moveTo>
                    <a:pt x="0" y="0"/>
                  </a:moveTo>
                  <a:lnTo>
                    <a:pt x="0" y="229"/>
                  </a:lnTo>
                  <a:lnTo>
                    <a:pt x="17943" y="229"/>
                  </a:lnTo>
                  <a:lnTo>
                    <a:pt x="18898" y="1241"/>
                  </a:lnTo>
                  <a:lnTo>
                    <a:pt x="27157" y="1241"/>
                  </a:lnTo>
                  <a:cubicBezTo>
                    <a:pt x="27214" y="1427"/>
                    <a:pt x="27385" y="1484"/>
                    <a:pt x="27513" y="1484"/>
                  </a:cubicBezTo>
                  <a:cubicBezTo>
                    <a:pt x="27741" y="1484"/>
                    <a:pt x="27927" y="1298"/>
                    <a:pt x="27927" y="1127"/>
                  </a:cubicBezTo>
                  <a:cubicBezTo>
                    <a:pt x="27927" y="885"/>
                    <a:pt x="27741" y="771"/>
                    <a:pt x="27513" y="771"/>
                  </a:cubicBezTo>
                  <a:cubicBezTo>
                    <a:pt x="27385" y="771"/>
                    <a:pt x="27214" y="828"/>
                    <a:pt x="27157" y="999"/>
                  </a:cubicBezTo>
                  <a:lnTo>
                    <a:pt x="19012" y="999"/>
                  </a:lnTo>
                  <a:lnTo>
                    <a:pt x="18000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14"/>
            <p:cNvSpPr/>
            <p:nvPr/>
          </p:nvSpPr>
          <p:spPr>
            <a:xfrm rot="-5400000">
              <a:off x="5843461" y="3619310"/>
              <a:ext cx="1279305" cy="93085"/>
            </a:xfrm>
            <a:custGeom>
              <a:avLst/>
              <a:gdLst/>
              <a:ahLst/>
              <a:cxnLst/>
              <a:rect l="l" t="t" r="r" b="b"/>
              <a:pathLst>
                <a:path w="29411" h="2140" extrusionOk="0">
                  <a:moveTo>
                    <a:pt x="28996" y="0"/>
                  </a:moveTo>
                  <a:cubicBezTo>
                    <a:pt x="28882" y="0"/>
                    <a:pt x="28697" y="57"/>
                    <a:pt x="28640" y="243"/>
                  </a:cubicBezTo>
                  <a:lnTo>
                    <a:pt x="20610" y="243"/>
                  </a:lnTo>
                  <a:lnTo>
                    <a:pt x="20610" y="1911"/>
                  </a:lnTo>
                  <a:lnTo>
                    <a:pt x="0" y="1911"/>
                  </a:lnTo>
                  <a:lnTo>
                    <a:pt x="0" y="2140"/>
                  </a:lnTo>
                  <a:lnTo>
                    <a:pt x="20852" y="2140"/>
                  </a:lnTo>
                  <a:lnTo>
                    <a:pt x="20852" y="485"/>
                  </a:lnTo>
                  <a:lnTo>
                    <a:pt x="28640" y="485"/>
                  </a:lnTo>
                  <a:cubicBezTo>
                    <a:pt x="28697" y="656"/>
                    <a:pt x="28882" y="713"/>
                    <a:pt x="28996" y="713"/>
                  </a:cubicBezTo>
                  <a:cubicBezTo>
                    <a:pt x="29239" y="713"/>
                    <a:pt x="29410" y="542"/>
                    <a:pt x="29410" y="357"/>
                  </a:cubicBezTo>
                  <a:cubicBezTo>
                    <a:pt x="29410" y="129"/>
                    <a:pt x="29239" y="0"/>
                    <a:pt x="2899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14"/>
            <p:cNvSpPr/>
            <p:nvPr/>
          </p:nvSpPr>
          <p:spPr>
            <a:xfrm rot="-5400000">
              <a:off x="5753204" y="3565025"/>
              <a:ext cx="1374825" cy="106134"/>
            </a:xfrm>
            <a:custGeom>
              <a:avLst/>
              <a:gdLst/>
              <a:ahLst/>
              <a:cxnLst/>
              <a:rect l="l" t="t" r="r" b="b"/>
              <a:pathLst>
                <a:path w="31607" h="2440" extrusionOk="0">
                  <a:moveTo>
                    <a:pt x="31193" y="1"/>
                  </a:moveTo>
                  <a:cubicBezTo>
                    <a:pt x="31079" y="1"/>
                    <a:pt x="30893" y="58"/>
                    <a:pt x="30836" y="243"/>
                  </a:cubicBezTo>
                  <a:lnTo>
                    <a:pt x="19426" y="243"/>
                  </a:lnTo>
                  <a:lnTo>
                    <a:pt x="19426" y="2197"/>
                  </a:lnTo>
                  <a:lnTo>
                    <a:pt x="0" y="2197"/>
                  </a:lnTo>
                  <a:lnTo>
                    <a:pt x="0" y="2439"/>
                  </a:lnTo>
                  <a:lnTo>
                    <a:pt x="19669" y="2439"/>
                  </a:lnTo>
                  <a:lnTo>
                    <a:pt x="19669" y="471"/>
                  </a:lnTo>
                  <a:lnTo>
                    <a:pt x="30836" y="471"/>
                  </a:lnTo>
                  <a:cubicBezTo>
                    <a:pt x="30893" y="657"/>
                    <a:pt x="31079" y="714"/>
                    <a:pt x="31193" y="714"/>
                  </a:cubicBezTo>
                  <a:cubicBezTo>
                    <a:pt x="31435" y="714"/>
                    <a:pt x="31607" y="542"/>
                    <a:pt x="31607" y="357"/>
                  </a:cubicBezTo>
                  <a:cubicBezTo>
                    <a:pt x="31607" y="115"/>
                    <a:pt x="31435" y="1"/>
                    <a:pt x="31193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14"/>
            <p:cNvSpPr/>
            <p:nvPr/>
          </p:nvSpPr>
          <p:spPr>
            <a:xfrm rot="-5400000">
              <a:off x="5618885" y="3466677"/>
              <a:ext cx="1553513" cy="124142"/>
            </a:xfrm>
            <a:custGeom>
              <a:avLst/>
              <a:gdLst/>
              <a:ahLst/>
              <a:cxnLst/>
              <a:rect l="l" t="t" r="r" b="b"/>
              <a:pathLst>
                <a:path w="35715" h="2854" extrusionOk="0">
                  <a:moveTo>
                    <a:pt x="35301" y="1"/>
                  </a:moveTo>
                  <a:cubicBezTo>
                    <a:pt x="35172" y="1"/>
                    <a:pt x="35001" y="58"/>
                    <a:pt x="34944" y="229"/>
                  </a:cubicBezTo>
                  <a:lnTo>
                    <a:pt x="18185" y="229"/>
                  </a:lnTo>
                  <a:lnTo>
                    <a:pt x="18185" y="2611"/>
                  </a:lnTo>
                  <a:lnTo>
                    <a:pt x="0" y="2611"/>
                  </a:lnTo>
                  <a:lnTo>
                    <a:pt x="0" y="2853"/>
                  </a:lnTo>
                  <a:lnTo>
                    <a:pt x="18413" y="2853"/>
                  </a:lnTo>
                  <a:lnTo>
                    <a:pt x="18413" y="471"/>
                  </a:lnTo>
                  <a:lnTo>
                    <a:pt x="34944" y="471"/>
                  </a:lnTo>
                  <a:cubicBezTo>
                    <a:pt x="35001" y="642"/>
                    <a:pt x="35172" y="714"/>
                    <a:pt x="35301" y="714"/>
                  </a:cubicBezTo>
                  <a:cubicBezTo>
                    <a:pt x="35529" y="714"/>
                    <a:pt x="35714" y="528"/>
                    <a:pt x="35714" y="357"/>
                  </a:cubicBezTo>
                  <a:cubicBezTo>
                    <a:pt x="35714" y="115"/>
                    <a:pt x="35529" y="1"/>
                    <a:pt x="35301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14"/>
            <p:cNvSpPr/>
            <p:nvPr/>
          </p:nvSpPr>
          <p:spPr>
            <a:xfrm rot="-5400000">
              <a:off x="5790418" y="3674835"/>
              <a:ext cx="1119234" cy="142106"/>
            </a:xfrm>
            <a:custGeom>
              <a:avLst/>
              <a:gdLst/>
              <a:ahLst/>
              <a:cxnLst/>
              <a:rect l="l" t="t" r="r" b="b"/>
              <a:pathLst>
                <a:path w="25731" h="3267" extrusionOk="0">
                  <a:moveTo>
                    <a:pt x="25374" y="1"/>
                  </a:moveTo>
                  <a:cubicBezTo>
                    <a:pt x="25188" y="1"/>
                    <a:pt x="25074" y="115"/>
                    <a:pt x="25017" y="243"/>
                  </a:cubicBezTo>
                  <a:lnTo>
                    <a:pt x="17044" y="243"/>
                  </a:lnTo>
                  <a:lnTo>
                    <a:pt x="17044" y="3038"/>
                  </a:lnTo>
                  <a:lnTo>
                    <a:pt x="0" y="3038"/>
                  </a:lnTo>
                  <a:lnTo>
                    <a:pt x="0" y="3267"/>
                  </a:lnTo>
                  <a:lnTo>
                    <a:pt x="17287" y="3267"/>
                  </a:lnTo>
                  <a:lnTo>
                    <a:pt x="17287" y="471"/>
                  </a:lnTo>
                  <a:lnTo>
                    <a:pt x="25017" y="471"/>
                  </a:lnTo>
                  <a:cubicBezTo>
                    <a:pt x="25074" y="657"/>
                    <a:pt x="25188" y="771"/>
                    <a:pt x="25374" y="771"/>
                  </a:cubicBezTo>
                  <a:cubicBezTo>
                    <a:pt x="25545" y="771"/>
                    <a:pt x="25730" y="600"/>
                    <a:pt x="25730" y="357"/>
                  </a:cubicBezTo>
                  <a:cubicBezTo>
                    <a:pt x="25730" y="186"/>
                    <a:pt x="25545" y="1"/>
                    <a:pt x="2537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14"/>
            <p:cNvSpPr/>
            <p:nvPr/>
          </p:nvSpPr>
          <p:spPr>
            <a:xfrm rot="-5400000">
              <a:off x="6430370" y="3978513"/>
              <a:ext cx="620405" cy="33580"/>
            </a:xfrm>
            <a:custGeom>
              <a:avLst/>
              <a:gdLst/>
              <a:ahLst/>
              <a:cxnLst/>
              <a:rect l="l" t="t" r="r" b="b"/>
              <a:pathLst>
                <a:path w="14263" h="772" extrusionOk="0">
                  <a:moveTo>
                    <a:pt x="13906" y="1"/>
                  </a:moveTo>
                  <a:cubicBezTo>
                    <a:pt x="13721" y="1"/>
                    <a:pt x="13607" y="115"/>
                    <a:pt x="13550" y="229"/>
                  </a:cubicBezTo>
                  <a:lnTo>
                    <a:pt x="0" y="229"/>
                  </a:lnTo>
                  <a:lnTo>
                    <a:pt x="0" y="472"/>
                  </a:lnTo>
                  <a:lnTo>
                    <a:pt x="13550" y="472"/>
                  </a:lnTo>
                  <a:cubicBezTo>
                    <a:pt x="13607" y="657"/>
                    <a:pt x="13721" y="771"/>
                    <a:pt x="13906" y="771"/>
                  </a:cubicBezTo>
                  <a:cubicBezTo>
                    <a:pt x="14078" y="771"/>
                    <a:pt x="14263" y="586"/>
                    <a:pt x="14263" y="358"/>
                  </a:cubicBezTo>
                  <a:cubicBezTo>
                    <a:pt x="14263" y="172"/>
                    <a:pt x="14078" y="1"/>
                    <a:pt x="13906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14"/>
            <p:cNvSpPr/>
            <p:nvPr/>
          </p:nvSpPr>
          <p:spPr>
            <a:xfrm rot="-5400000">
              <a:off x="5858989" y="3544234"/>
              <a:ext cx="1460429" cy="62114"/>
            </a:xfrm>
            <a:custGeom>
              <a:avLst/>
              <a:gdLst/>
              <a:ahLst/>
              <a:cxnLst/>
              <a:rect l="l" t="t" r="r" b="b"/>
              <a:pathLst>
                <a:path w="33575" h="1428" extrusionOk="0">
                  <a:moveTo>
                    <a:pt x="0" y="1"/>
                  </a:moveTo>
                  <a:lnTo>
                    <a:pt x="0" y="243"/>
                  </a:lnTo>
                  <a:lnTo>
                    <a:pt x="18542" y="243"/>
                  </a:lnTo>
                  <a:lnTo>
                    <a:pt x="19483" y="1185"/>
                  </a:lnTo>
                  <a:lnTo>
                    <a:pt x="32862" y="1185"/>
                  </a:lnTo>
                  <a:cubicBezTo>
                    <a:pt x="32919" y="1313"/>
                    <a:pt x="33033" y="1427"/>
                    <a:pt x="33161" y="1427"/>
                  </a:cubicBezTo>
                  <a:cubicBezTo>
                    <a:pt x="33389" y="1427"/>
                    <a:pt x="33575" y="1256"/>
                    <a:pt x="33575" y="1013"/>
                  </a:cubicBezTo>
                  <a:cubicBezTo>
                    <a:pt x="33575" y="828"/>
                    <a:pt x="33389" y="657"/>
                    <a:pt x="33161" y="657"/>
                  </a:cubicBezTo>
                  <a:cubicBezTo>
                    <a:pt x="32976" y="657"/>
                    <a:pt x="32862" y="771"/>
                    <a:pt x="32805" y="956"/>
                  </a:cubicBezTo>
                  <a:lnTo>
                    <a:pt x="19612" y="956"/>
                  </a:lnTo>
                  <a:lnTo>
                    <a:pt x="18599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6" name="Google Shape;376;p14"/>
          <p:cNvGrpSpPr/>
          <p:nvPr/>
        </p:nvGrpSpPr>
        <p:grpSpPr>
          <a:xfrm rot="-5400000">
            <a:off x="8420278" y="-126854"/>
            <a:ext cx="708512" cy="2313501"/>
            <a:chOff x="6961407" y="2871131"/>
            <a:chExt cx="439278" cy="1434374"/>
          </a:xfrm>
        </p:grpSpPr>
        <p:sp>
          <p:nvSpPr>
            <p:cNvPr id="377" name="Google Shape;377;p14"/>
            <p:cNvSpPr/>
            <p:nvPr/>
          </p:nvSpPr>
          <p:spPr>
            <a:xfrm rot="-5400000">
              <a:off x="6647504" y="3552324"/>
              <a:ext cx="1374825" cy="131536"/>
            </a:xfrm>
            <a:custGeom>
              <a:avLst/>
              <a:gdLst/>
              <a:ahLst/>
              <a:cxnLst/>
              <a:rect l="l" t="t" r="r" b="b"/>
              <a:pathLst>
                <a:path w="31607" h="3024" extrusionOk="0">
                  <a:moveTo>
                    <a:pt x="31193" y="0"/>
                  </a:moveTo>
                  <a:cubicBezTo>
                    <a:pt x="31079" y="0"/>
                    <a:pt x="30893" y="114"/>
                    <a:pt x="30836" y="300"/>
                  </a:cubicBezTo>
                  <a:lnTo>
                    <a:pt x="17287" y="300"/>
                  </a:lnTo>
                  <a:lnTo>
                    <a:pt x="17287" y="2796"/>
                  </a:lnTo>
                  <a:lnTo>
                    <a:pt x="0" y="2796"/>
                  </a:lnTo>
                  <a:lnTo>
                    <a:pt x="0" y="3024"/>
                  </a:lnTo>
                  <a:lnTo>
                    <a:pt x="17529" y="3024"/>
                  </a:lnTo>
                  <a:lnTo>
                    <a:pt x="17529" y="528"/>
                  </a:lnTo>
                  <a:lnTo>
                    <a:pt x="30836" y="528"/>
                  </a:lnTo>
                  <a:cubicBezTo>
                    <a:pt x="30893" y="656"/>
                    <a:pt x="31079" y="770"/>
                    <a:pt x="31193" y="770"/>
                  </a:cubicBezTo>
                  <a:cubicBezTo>
                    <a:pt x="31435" y="770"/>
                    <a:pt x="31607" y="599"/>
                    <a:pt x="31607" y="414"/>
                  </a:cubicBezTo>
                  <a:cubicBezTo>
                    <a:pt x="31607" y="171"/>
                    <a:pt x="31435" y="0"/>
                    <a:pt x="31193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14"/>
            <p:cNvSpPr/>
            <p:nvPr/>
          </p:nvSpPr>
          <p:spPr>
            <a:xfrm rot="-5400000">
              <a:off x="6677278" y="3618071"/>
              <a:ext cx="1230283" cy="144586"/>
            </a:xfrm>
            <a:custGeom>
              <a:avLst/>
              <a:gdLst/>
              <a:ahLst/>
              <a:cxnLst/>
              <a:rect l="l" t="t" r="r" b="b"/>
              <a:pathLst>
                <a:path w="28284" h="3324" extrusionOk="0">
                  <a:moveTo>
                    <a:pt x="27870" y="0"/>
                  </a:moveTo>
                  <a:cubicBezTo>
                    <a:pt x="27741" y="0"/>
                    <a:pt x="27570" y="114"/>
                    <a:pt x="27513" y="228"/>
                  </a:cubicBezTo>
                  <a:lnTo>
                    <a:pt x="16103" y="228"/>
                  </a:lnTo>
                  <a:lnTo>
                    <a:pt x="16103" y="3081"/>
                  </a:lnTo>
                  <a:lnTo>
                    <a:pt x="0" y="3081"/>
                  </a:lnTo>
                  <a:lnTo>
                    <a:pt x="0" y="3324"/>
                  </a:lnTo>
                  <a:lnTo>
                    <a:pt x="16331" y="3324"/>
                  </a:lnTo>
                  <a:lnTo>
                    <a:pt x="16331" y="471"/>
                  </a:lnTo>
                  <a:lnTo>
                    <a:pt x="27513" y="471"/>
                  </a:lnTo>
                  <a:cubicBezTo>
                    <a:pt x="27570" y="656"/>
                    <a:pt x="27741" y="770"/>
                    <a:pt x="27870" y="770"/>
                  </a:cubicBezTo>
                  <a:cubicBezTo>
                    <a:pt x="28098" y="770"/>
                    <a:pt x="28283" y="585"/>
                    <a:pt x="28283" y="357"/>
                  </a:cubicBezTo>
                  <a:cubicBezTo>
                    <a:pt x="28283" y="171"/>
                    <a:pt x="28098" y="0"/>
                    <a:pt x="2787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14"/>
            <p:cNvSpPr/>
            <p:nvPr/>
          </p:nvSpPr>
          <p:spPr>
            <a:xfrm rot="-5400000">
              <a:off x="6529931" y="3512306"/>
              <a:ext cx="1434374" cy="152024"/>
            </a:xfrm>
            <a:custGeom>
              <a:avLst/>
              <a:gdLst/>
              <a:ahLst/>
              <a:cxnLst/>
              <a:rect l="l" t="t" r="r" b="b"/>
              <a:pathLst>
                <a:path w="32976" h="3495" extrusionOk="0">
                  <a:moveTo>
                    <a:pt x="32562" y="1"/>
                  </a:moveTo>
                  <a:cubicBezTo>
                    <a:pt x="32448" y="1"/>
                    <a:pt x="32263" y="115"/>
                    <a:pt x="32206" y="286"/>
                  </a:cubicBezTo>
                  <a:lnTo>
                    <a:pt x="14976" y="286"/>
                  </a:lnTo>
                  <a:lnTo>
                    <a:pt x="14976" y="3267"/>
                  </a:lnTo>
                  <a:lnTo>
                    <a:pt x="0" y="3267"/>
                  </a:lnTo>
                  <a:lnTo>
                    <a:pt x="0" y="3495"/>
                  </a:lnTo>
                  <a:lnTo>
                    <a:pt x="15204" y="3495"/>
                  </a:lnTo>
                  <a:lnTo>
                    <a:pt x="15204" y="528"/>
                  </a:lnTo>
                  <a:lnTo>
                    <a:pt x="32206" y="528"/>
                  </a:lnTo>
                  <a:cubicBezTo>
                    <a:pt x="32263" y="642"/>
                    <a:pt x="32448" y="771"/>
                    <a:pt x="32562" y="771"/>
                  </a:cubicBezTo>
                  <a:cubicBezTo>
                    <a:pt x="32805" y="771"/>
                    <a:pt x="32976" y="585"/>
                    <a:pt x="32976" y="414"/>
                  </a:cubicBezTo>
                  <a:cubicBezTo>
                    <a:pt x="32976" y="172"/>
                    <a:pt x="32805" y="1"/>
                    <a:pt x="32562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14"/>
            <p:cNvSpPr/>
            <p:nvPr/>
          </p:nvSpPr>
          <p:spPr>
            <a:xfrm rot="-5400000">
              <a:off x="6645331" y="3671116"/>
              <a:ext cx="1098138" cy="170641"/>
            </a:xfrm>
            <a:custGeom>
              <a:avLst/>
              <a:gdLst/>
              <a:ahLst/>
              <a:cxnLst/>
              <a:rect l="l" t="t" r="r" b="b"/>
              <a:pathLst>
                <a:path w="25246" h="3923" extrusionOk="0">
                  <a:moveTo>
                    <a:pt x="24832" y="0"/>
                  </a:moveTo>
                  <a:cubicBezTo>
                    <a:pt x="24718" y="0"/>
                    <a:pt x="24532" y="114"/>
                    <a:pt x="24475" y="285"/>
                  </a:cubicBezTo>
                  <a:lnTo>
                    <a:pt x="13835" y="285"/>
                  </a:lnTo>
                  <a:lnTo>
                    <a:pt x="13835" y="3680"/>
                  </a:lnTo>
                  <a:lnTo>
                    <a:pt x="0" y="3680"/>
                  </a:lnTo>
                  <a:lnTo>
                    <a:pt x="0" y="3923"/>
                  </a:lnTo>
                  <a:lnTo>
                    <a:pt x="14078" y="3923"/>
                  </a:lnTo>
                  <a:lnTo>
                    <a:pt x="14078" y="528"/>
                  </a:lnTo>
                  <a:lnTo>
                    <a:pt x="24475" y="528"/>
                  </a:lnTo>
                  <a:cubicBezTo>
                    <a:pt x="24532" y="642"/>
                    <a:pt x="24718" y="770"/>
                    <a:pt x="24832" y="770"/>
                  </a:cubicBezTo>
                  <a:cubicBezTo>
                    <a:pt x="25074" y="770"/>
                    <a:pt x="25245" y="585"/>
                    <a:pt x="25245" y="414"/>
                  </a:cubicBezTo>
                  <a:cubicBezTo>
                    <a:pt x="25245" y="171"/>
                    <a:pt x="25074" y="0"/>
                    <a:pt x="24832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14"/>
            <p:cNvSpPr/>
            <p:nvPr/>
          </p:nvSpPr>
          <p:spPr>
            <a:xfrm rot="-5400000">
              <a:off x="6506661" y="3582076"/>
              <a:ext cx="1284264" cy="162594"/>
            </a:xfrm>
            <a:custGeom>
              <a:avLst/>
              <a:gdLst/>
              <a:ahLst/>
              <a:cxnLst/>
              <a:rect l="l" t="t" r="r" b="b"/>
              <a:pathLst>
                <a:path w="29525" h="3738" extrusionOk="0">
                  <a:moveTo>
                    <a:pt x="29111" y="1"/>
                  </a:moveTo>
                  <a:cubicBezTo>
                    <a:pt x="28996" y="1"/>
                    <a:pt x="28811" y="115"/>
                    <a:pt x="28754" y="300"/>
                  </a:cubicBezTo>
                  <a:lnTo>
                    <a:pt x="12708" y="300"/>
                  </a:lnTo>
                  <a:lnTo>
                    <a:pt x="12708" y="3509"/>
                  </a:lnTo>
                  <a:lnTo>
                    <a:pt x="0" y="3509"/>
                  </a:lnTo>
                  <a:lnTo>
                    <a:pt x="0" y="3737"/>
                  </a:lnTo>
                  <a:lnTo>
                    <a:pt x="12951" y="3737"/>
                  </a:lnTo>
                  <a:lnTo>
                    <a:pt x="12951" y="528"/>
                  </a:lnTo>
                  <a:lnTo>
                    <a:pt x="28754" y="528"/>
                  </a:lnTo>
                  <a:cubicBezTo>
                    <a:pt x="28811" y="657"/>
                    <a:pt x="28996" y="771"/>
                    <a:pt x="29111" y="771"/>
                  </a:cubicBezTo>
                  <a:cubicBezTo>
                    <a:pt x="29353" y="771"/>
                    <a:pt x="29524" y="600"/>
                    <a:pt x="29524" y="414"/>
                  </a:cubicBezTo>
                  <a:cubicBezTo>
                    <a:pt x="29524" y="172"/>
                    <a:pt x="29353" y="1"/>
                    <a:pt x="29111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14"/>
            <p:cNvSpPr/>
            <p:nvPr/>
          </p:nvSpPr>
          <p:spPr>
            <a:xfrm rot="-5400000">
              <a:off x="6617711" y="3742147"/>
              <a:ext cx="953596" cy="173120"/>
            </a:xfrm>
            <a:custGeom>
              <a:avLst/>
              <a:gdLst/>
              <a:ahLst/>
              <a:cxnLst/>
              <a:rect l="l" t="t" r="r" b="b"/>
              <a:pathLst>
                <a:path w="21923" h="3980" extrusionOk="0">
                  <a:moveTo>
                    <a:pt x="21566" y="0"/>
                  </a:moveTo>
                  <a:cubicBezTo>
                    <a:pt x="21394" y="0"/>
                    <a:pt x="21209" y="114"/>
                    <a:pt x="21209" y="300"/>
                  </a:cubicBezTo>
                  <a:lnTo>
                    <a:pt x="11168" y="300"/>
                  </a:lnTo>
                  <a:lnTo>
                    <a:pt x="11168" y="3752"/>
                  </a:lnTo>
                  <a:lnTo>
                    <a:pt x="0" y="3752"/>
                  </a:lnTo>
                  <a:lnTo>
                    <a:pt x="0" y="3980"/>
                  </a:lnTo>
                  <a:lnTo>
                    <a:pt x="11410" y="3980"/>
                  </a:lnTo>
                  <a:lnTo>
                    <a:pt x="11410" y="542"/>
                  </a:lnTo>
                  <a:lnTo>
                    <a:pt x="21209" y="542"/>
                  </a:lnTo>
                  <a:cubicBezTo>
                    <a:pt x="21209" y="656"/>
                    <a:pt x="21394" y="771"/>
                    <a:pt x="21566" y="771"/>
                  </a:cubicBezTo>
                  <a:cubicBezTo>
                    <a:pt x="21751" y="771"/>
                    <a:pt x="21922" y="599"/>
                    <a:pt x="21922" y="414"/>
                  </a:cubicBezTo>
                  <a:cubicBezTo>
                    <a:pt x="21922" y="186"/>
                    <a:pt x="21751" y="0"/>
                    <a:pt x="2156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14"/>
            <p:cNvSpPr/>
            <p:nvPr/>
          </p:nvSpPr>
          <p:spPr>
            <a:xfrm rot="-5400000">
              <a:off x="6516884" y="3690342"/>
              <a:ext cx="1059686" cy="170641"/>
            </a:xfrm>
            <a:custGeom>
              <a:avLst/>
              <a:gdLst/>
              <a:ahLst/>
              <a:cxnLst/>
              <a:rect l="l" t="t" r="r" b="b"/>
              <a:pathLst>
                <a:path w="24362" h="3923" extrusionOk="0">
                  <a:moveTo>
                    <a:pt x="24004" y="1"/>
                  </a:moveTo>
                  <a:cubicBezTo>
                    <a:pt x="23819" y="1"/>
                    <a:pt x="23648" y="115"/>
                    <a:pt x="23648" y="300"/>
                  </a:cubicBezTo>
                  <a:lnTo>
                    <a:pt x="10098" y="300"/>
                  </a:lnTo>
                  <a:lnTo>
                    <a:pt x="10098" y="3680"/>
                  </a:lnTo>
                  <a:lnTo>
                    <a:pt x="0" y="3680"/>
                  </a:lnTo>
                  <a:lnTo>
                    <a:pt x="0" y="3923"/>
                  </a:lnTo>
                  <a:lnTo>
                    <a:pt x="10341" y="3923"/>
                  </a:lnTo>
                  <a:lnTo>
                    <a:pt x="10341" y="543"/>
                  </a:lnTo>
                  <a:lnTo>
                    <a:pt x="23648" y="543"/>
                  </a:lnTo>
                  <a:cubicBezTo>
                    <a:pt x="23648" y="657"/>
                    <a:pt x="23819" y="771"/>
                    <a:pt x="24004" y="771"/>
                  </a:cubicBezTo>
                  <a:cubicBezTo>
                    <a:pt x="24176" y="771"/>
                    <a:pt x="24361" y="600"/>
                    <a:pt x="24361" y="414"/>
                  </a:cubicBezTo>
                  <a:cubicBezTo>
                    <a:pt x="24361" y="186"/>
                    <a:pt x="24176" y="1"/>
                    <a:pt x="2400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4" name="Google Shape;384;p14"/>
          <p:cNvGrpSpPr/>
          <p:nvPr/>
        </p:nvGrpSpPr>
        <p:grpSpPr>
          <a:xfrm rot="10800000">
            <a:off x="438850" y="-3"/>
            <a:ext cx="274372" cy="3323141"/>
            <a:chOff x="9" y="2835115"/>
            <a:chExt cx="134668" cy="1631069"/>
          </a:xfrm>
        </p:grpSpPr>
        <p:sp>
          <p:nvSpPr>
            <p:cNvPr id="385" name="Google Shape;385;p14"/>
            <p:cNvSpPr/>
            <p:nvPr/>
          </p:nvSpPr>
          <p:spPr>
            <a:xfrm rot="-5400000">
              <a:off x="-655129" y="3676378"/>
              <a:ext cx="1497053" cy="82558"/>
            </a:xfrm>
            <a:custGeom>
              <a:avLst/>
              <a:gdLst/>
              <a:ahLst/>
              <a:cxnLst/>
              <a:rect l="l" t="t" r="r" b="b"/>
              <a:pathLst>
                <a:path w="34417" h="1898" extrusionOk="0">
                  <a:moveTo>
                    <a:pt x="34060" y="0"/>
                  </a:moveTo>
                  <a:cubicBezTo>
                    <a:pt x="33874" y="0"/>
                    <a:pt x="33760" y="57"/>
                    <a:pt x="33703" y="228"/>
                  </a:cubicBezTo>
                  <a:lnTo>
                    <a:pt x="21694" y="228"/>
                  </a:lnTo>
                  <a:lnTo>
                    <a:pt x="20268" y="1655"/>
                  </a:lnTo>
                  <a:lnTo>
                    <a:pt x="0" y="1655"/>
                  </a:lnTo>
                  <a:lnTo>
                    <a:pt x="0" y="1897"/>
                  </a:lnTo>
                  <a:lnTo>
                    <a:pt x="20382" y="1897"/>
                  </a:lnTo>
                  <a:lnTo>
                    <a:pt x="21751" y="471"/>
                  </a:lnTo>
                  <a:lnTo>
                    <a:pt x="33703" y="471"/>
                  </a:lnTo>
                  <a:cubicBezTo>
                    <a:pt x="33760" y="642"/>
                    <a:pt x="33874" y="713"/>
                    <a:pt x="34060" y="713"/>
                  </a:cubicBezTo>
                  <a:cubicBezTo>
                    <a:pt x="34288" y="713"/>
                    <a:pt x="34416" y="585"/>
                    <a:pt x="34416" y="357"/>
                  </a:cubicBezTo>
                  <a:cubicBezTo>
                    <a:pt x="34416" y="114"/>
                    <a:pt x="34288" y="0"/>
                    <a:pt x="3406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14"/>
            <p:cNvSpPr/>
            <p:nvPr/>
          </p:nvSpPr>
          <p:spPr>
            <a:xfrm rot="-5400000">
              <a:off x="-420003" y="3973575"/>
              <a:ext cx="912621" cy="72597"/>
            </a:xfrm>
            <a:custGeom>
              <a:avLst/>
              <a:gdLst/>
              <a:ahLst/>
              <a:cxnLst/>
              <a:rect l="l" t="t" r="r" b="b"/>
              <a:pathLst>
                <a:path w="20981" h="1669" extrusionOk="0">
                  <a:moveTo>
                    <a:pt x="20567" y="0"/>
                  </a:moveTo>
                  <a:cubicBezTo>
                    <a:pt x="20382" y="0"/>
                    <a:pt x="20210" y="185"/>
                    <a:pt x="20210" y="357"/>
                  </a:cubicBezTo>
                  <a:cubicBezTo>
                    <a:pt x="20210" y="414"/>
                    <a:pt x="20210" y="485"/>
                    <a:pt x="20268" y="542"/>
                  </a:cubicBezTo>
                  <a:lnTo>
                    <a:pt x="19383" y="1426"/>
                  </a:lnTo>
                  <a:lnTo>
                    <a:pt x="0" y="1426"/>
                  </a:lnTo>
                  <a:lnTo>
                    <a:pt x="0" y="1669"/>
                  </a:lnTo>
                  <a:lnTo>
                    <a:pt x="19440" y="1669"/>
                  </a:lnTo>
                  <a:lnTo>
                    <a:pt x="20382" y="713"/>
                  </a:lnTo>
                  <a:lnTo>
                    <a:pt x="20567" y="713"/>
                  </a:lnTo>
                  <a:cubicBezTo>
                    <a:pt x="20810" y="713"/>
                    <a:pt x="20981" y="599"/>
                    <a:pt x="20981" y="357"/>
                  </a:cubicBezTo>
                  <a:cubicBezTo>
                    <a:pt x="20981" y="185"/>
                    <a:pt x="20810" y="0"/>
                    <a:pt x="20567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14"/>
            <p:cNvSpPr/>
            <p:nvPr/>
          </p:nvSpPr>
          <p:spPr>
            <a:xfrm rot="-5400000">
              <a:off x="-388076" y="4029078"/>
              <a:ext cx="843156" cy="31057"/>
            </a:xfrm>
            <a:custGeom>
              <a:avLst/>
              <a:gdLst/>
              <a:ahLst/>
              <a:cxnLst/>
              <a:rect l="l" t="t" r="r" b="b"/>
              <a:pathLst>
                <a:path w="19384" h="714" extrusionOk="0">
                  <a:moveTo>
                    <a:pt x="19027" y="1"/>
                  </a:moveTo>
                  <a:cubicBezTo>
                    <a:pt x="18841" y="1"/>
                    <a:pt x="18727" y="72"/>
                    <a:pt x="18670" y="243"/>
                  </a:cubicBezTo>
                  <a:lnTo>
                    <a:pt x="0" y="243"/>
                  </a:lnTo>
                  <a:lnTo>
                    <a:pt x="0" y="486"/>
                  </a:lnTo>
                  <a:lnTo>
                    <a:pt x="18670" y="486"/>
                  </a:lnTo>
                  <a:cubicBezTo>
                    <a:pt x="18727" y="657"/>
                    <a:pt x="18841" y="714"/>
                    <a:pt x="19027" y="714"/>
                  </a:cubicBezTo>
                  <a:cubicBezTo>
                    <a:pt x="19198" y="714"/>
                    <a:pt x="19383" y="600"/>
                    <a:pt x="19383" y="357"/>
                  </a:cubicBezTo>
                  <a:cubicBezTo>
                    <a:pt x="19383" y="129"/>
                    <a:pt x="19198" y="1"/>
                    <a:pt x="19027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14"/>
            <p:cNvSpPr/>
            <p:nvPr/>
          </p:nvSpPr>
          <p:spPr>
            <a:xfrm rot="-5400000">
              <a:off x="-758457" y="3604107"/>
              <a:ext cx="1631069" cy="93085"/>
            </a:xfrm>
            <a:custGeom>
              <a:avLst/>
              <a:gdLst/>
              <a:ahLst/>
              <a:cxnLst/>
              <a:rect l="l" t="t" r="r" b="b"/>
              <a:pathLst>
                <a:path w="37498" h="2140" extrusionOk="0">
                  <a:moveTo>
                    <a:pt x="37140" y="1"/>
                  </a:moveTo>
                  <a:cubicBezTo>
                    <a:pt x="36969" y="1"/>
                    <a:pt x="36855" y="115"/>
                    <a:pt x="36784" y="243"/>
                  </a:cubicBezTo>
                  <a:lnTo>
                    <a:pt x="21523" y="243"/>
                  </a:lnTo>
                  <a:lnTo>
                    <a:pt x="19911" y="1897"/>
                  </a:lnTo>
                  <a:lnTo>
                    <a:pt x="0" y="1897"/>
                  </a:lnTo>
                  <a:lnTo>
                    <a:pt x="0" y="2140"/>
                  </a:lnTo>
                  <a:lnTo>
                    <a:pt x="20025" y="2140"/>
                  </a:lnTo>
                  <a:lnTo>
                    <a:pt x="21637" y="471"/>
                  </a:lnTo>
                  <a:lnTo>
                    <a:pt x="36784" y="471"/>
                  </a:lnTo>
                  <a:cubicBezTo>
                    <a:pt x="36855" y="657"/>
                    <a:pt x="36969" y="771"/>
                    <a:pt x="37140" y="771"/>
                  </a:cubicBezTo>
                  <a:cubicBezTo>
                    <a:pt x="37326" y="771"/>
                    <a:pt x="37497" y="600"/>
                    <a:pt x="37497" y="357"/>
                  </a:cubicBezTo>
                  <a:cubicBezTo>
                    <a:pt x="37497" y="172"/>
                    <a:pt x="37326" y="1"/>
                    <a:pt x="37140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9" name="Google Shape;389;p14"/>
          <p:cNvSpPr txBox="1">
            <a:spLocks noGrp="1"/>
          </p:cNvSpPr>
          <p:nvPr>
            <p:ph type="title"/>
          </p:nvPr>
        </p:nvSpPr>
        <p:spPr>
          <a:xfrm>
            <a:off x="1063113" y="3343800"/>
            <a:ext cx="48315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90" name="Google Shape;390;p14"/>
          <p:cNvSpPr txBox="1">
            <a:spLocks noGrp="1"/>
          </p:cNvSpPr>
          <p:nvPr>
            <p:ph type="subTitle" idx="1"/>
          </p:nvPr>
        </p:nvSpPr>
        <p:spPr>
          <a:xfrm>
            <a:off x="1063125" y="1342850"/>
            <a:ext cx="5474100" cy="1815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30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681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●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○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■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●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○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■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●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○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■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60" r:id="rId9"/>
    <p:sldLayoutId id="2147483661" r:id="rId10"/>
    <p:sldLayoutId id="2147483668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7" r:id="rId17"/>
    <p:sldLayoutId id="2147483678" r:id="rId1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lideplayer.info/slide/12202758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www.google.com/search?sca_esv=577044017&amp;sxsrf=AM9HkKnxWQrvYO97dvqxub2ehTirUVbb4Q:1698373654882&amp;q=Ketersediaan+Partisi/Analisis+Nilai+Batas+(BVA)&amp;tbm=isch&amp;source=lnms&amp;sa=X&amp;ved=2ahUKEwifm5TzlpWCAxUgSmwGHaOMCPEQ0pQJegQICxAB&amp;biw=1536&amp;bih=715&amp;dpr=1.25" TargetMode="External"/><Relationship Id="rId5" Type="http://schemas.openxmlformats.org/officeDocument/2006/relationships/hyperlink" Target="https://www.slideshare.net/godyaaditya/white-box-testing-28684822" TargetMode="External"/><Relationship Id="rId4" Type="http://schemas.openxmlformats.org/officeDocument/2006/relationships/hyperlink" Target="https://www.slideshare.net/purnama/unit-testing-7557247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0E0E"/>
        </a:solidFill>
        <a:effectLst/>
      </p:bgPr>
    </p:bg>
    <p:spTree>
      <p:nvGrpSpPr>
        <p:cNvPr id="1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p36"/>
          <p:cNvSpPr txBox="1">
            <a:spLocks noGrp="1"/>
          </p:cNvSpPr>
          <p:nvPr>
            <p:ph type="ctrTitle"/>
          </p:nvPr>
        </p:nvSpPr>
        <p:spPr>
          <a:xfrm>
            <a:off x="713225" y="835700"/>
            <a:ext cx="5243700" cy="171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Unit Testing &amp; White Box</a:t>
            </a:r>
            <a:endParaRPr dirty="0"/>
          </a:p>
        </p:txBody>
      </p:sp>
      <p:sp>
        <p:nvSpPr>
          <p:cNvPr id="832" name="Google Shape;832;p36"/>
          <p:cNvSpPr txBox="1">
            <a:spLocks noGrp="1"/>
          </p:cNvSpPr>
          <p:nvPr>
            <p:ph type="subTitle" idx="1"/>
          </p:nvPr>
        </p:nvSpPr>
        <p:spPr>
          <a:xfrm>
            <a:off x="713225" y="2554100"/>
            <a:ext cx="5243700" cy="36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Muhammad Nur Ikmalul Ilmi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8" name="Google Shape;988;p48"/>
          <p:cNvSpPr txBox="1">
            <a:spLocks noGrp="1"/>
          </p:cNvSpPr>
          <p:nvPr>
            <p:ph type="title"/>
          </p:nvPr>
        </p:nvSpPr>
        <p:spPr>
          <a:xfrm>
            <a:off x="791676" y="440712"/>
            <a:ext cx="3207300" cy="114397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Kompleksitas</a:t>
            </a:r>
            <a:r>
              <a:rPr lang="en-US" dirty="0"/>
              <a:t> </a:t>
            </a:r>
            <a:r>
              <a:rPr lang="en-US" dirty="0" err="1"/>
              <a:t>Siklomatis</a:t>
            </a:r>
            <a:endParaRPr dirty="0"/>
          </a:p>
        </p:txBody>
      </p:sp>
      <p:sp>
        <p:nvSpPr>
          <p:cNvPr id="989" name="Google Shape;989;p48"/>
          <p:cNvSpPr txBox="1">
            <a:spLocks noGrp="1"/>
          </p:cNvSpPr>
          <p:nvPr>
            <p:ph type="subTitle" idx="1"/>
          </p:nvPr>
        </p:nvSpPr>
        <p:spPr>
          <a:xfrm>
            <a:off x="1104900" y="1754248"/>
            <a:ext cx="3207300" cy="25532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Kompeksitas Siklomatis Metriks perangkat lunak yang memberikan pengukuran kuantitif terhadap kompleksitas logis suatu program. </a:t>
            </a:r>
            <a:r>
              <a:rPr lang="en-ID" b="1" dirty="0"/>
              <a:t>K</a:t>
            </a:r>
            <a:r>
              <a:rPr lang="en" b="1" dirty="0"/>
              <a:t>etika digunakan dalam konteks metode uji coba berbasis alur, nilai yang didapat akan menentukan jumlah alur, nilai yang didapat akan  menentukan jumlah jalur independen dalam himpunan path.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2EEFD28-6A66-4AAD-8B2C-8D2E8FBFBC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4312" y="765811"/>
            <a:ext cx="2744788" cy="354166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AE5DB913-6357-4661-9CB7-B65403C7742F}"/>
              </a:ext>
            </a:extLst>
          </p:cNvPr>
          <p:cNvSpPr>
            <a:spLocks noGrp="1"/>
          </p:cNvSpPr>
          <p:nvPr>
            <p:ph type="title" idx="4"/>
          </p:nvPr>
        </p:nvSpPr>
        <p:spPr>
          <a:xfrm>
            <a:off x="3332462" y="515627"/>
            <a:ext cx="3904157" cy="408301"/>
          </a:xfrm>
        </p:spPr>
        <p:txBody>
          <a:bodyPr/>
          <a:lstStyle/>
          <a:p>
            <a:pPr algn="l"/>
            <a:r>
              <a:rPr lang="en-US" sz="1600" dirty="0" err="1"/>
              <a:t>Ketersediaan</a:t>
            </a:r>
            <a:r>
              <a:rPr lang="en-US" sz="1600" dirty="0"/>
              <a:t> </a:t>
            </a:r>
            <a:r>
              <a:rPr lang="en-US" sz="1600" dirty="0" err="1"/>
              <a:t>Partisi</a:t>
            </a:r>
            <a:r>
              <a:rPr lang="en-US" sz="1600" dirty="0"/>
              <a:t>/</a:t>
            </a:r>
            <a:r>
              <a:rPr lang="en-US" sz="1600" dirty="0" err="1"/>
              <a:t>Analisis</a:t>
            </a:r>
            <a:r>
              <a:rPr lang="en-US" sz="1600" dirty="0"/>
              <a:t> Nilai Batas (BVA)</a:t>
            </a:r>
            <a:endParaRPr lang="en-ID" sz="1600" dirty="0"/>
          </a:p>
        </p:txBody>
      </p:sp>
      <p:sp>
        <p:nvSpPr>
          <p:cNvPr id="13" name="Subtitle 12">
            <a:extLst>
              <a:ext uri="{FF2B5EF4-FFF2-40B4-BE49-F238E27FC236}">
                <a16:creationId xmlns:a16="http://schemas.microsoft.com/office/drawing/2014/main" id="{DC959A23-B83E-42A1-8036-36DB7DC4263D}"/>
              </a:ext>
            </a:extLst>
          </p:cNvPr>
          <p:cNvSpPr>
            <a:spLocks noGrp="1"/>
          </p:cNvSpPr>
          <p:nvPr>
            <p:ph type="subTitle" idx="5"/>
          </p:nvPr>
        </p:nvSpPr>
        <p:spPr>
          <a:xfrm>
            <a:off x="2924119" y="1512659"/>
            <a:ext cx="4312500" cy="1736558"/>
          </a:xfrm>
        </p:spPr>
        <p:txBody>
          <a:bodyPr/>
          <a:lstStyle/>
          <a:p>
            <a:pPr algn="l">
              <a:buFontTx/>
              <a:buChar char="-"/>
            </a:pPr>
            <a:r>
              <a:rPr lang="en-US" dirty="0" err="1"/>
              <a:t>Partisi</a:t>
            </a:r>
            <a:r>
              <a:rPr lang="en-US" dirty="0"/>
              <a:t> </a:t>
            </a:r>
            <a:r>
              <a:rPr lang="en-US" dirty="0" err="1"/>
              <a:t>Kesetaraan</a:t>
            </a:r>
            <a:r>
              <a:rPr lang="en-US" dirty="0"/>
              <a:t> (EP) dan </a:t>
            </a:r>
            <a:r>
              <a:rPr lang="en-US" dirty="0" err="1"/>
              <a:t>analisis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batas</a:t>
            </a:r>
            <a:r>
              <a:rPr lang="en-US" dirty="0"/>
              <a:t> (BVA) </a:t>
            </a:r>
            <a:r>
              <a:rPr lang="en-US" dirty="0" err="1"/>
              <a:t>memberikam</a:t>
            </a:r>
            <a:r>
              <a:rPr lang="en-US" dirty="0"/>
              <a:t> strategi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menulis</a:t>
            </a:r>
            <a:r>
              <a:rPr lang="en-US" dirty="0"/>
              <a:t> </a:t>
            </a:r>
            <a:r>
              <a:rPr lang="en-US" dirty="0" err="1"/>
              <a:t>kasus</a:t>
            </a:r>
            <a:r>
              <a:rPr lang="en-US" dirty="0"/>
              <a:t> </a:t>
            </a:r>
            <a:r>
              <a:rPr lang="en-US" dirty="0" err="1"/>
              <a:t>pengujian</a:t>
            </a:r>
            <a:r>
              <a:rPr lang="en-US" dirty="0"/>
              <a:t> white box.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diragukan</a:t>
            </a:r>
            <a:r>
              <a:rPr lang="en-US" dirty="0"/>
              <a:t> </a:t>
            </a:r>
            <a:r>
              <a:rPr lang="en-US" dirty="0" err="1"/>
              <a:t>lagi</a:t>
            </a:r>
            <a:r>
              <a:rPr lang="en-US" dirty="0"/>
              <a:t>, </a:t>
            </a:r>
            <a:r>
              <a:rPr lang="en-US" dirty="0" err="1"/>
              <a:t>setiap</a:t>
            </a:r>
            <a:r>
              <a:rPr lang="en-US" dirty="0"/>
              <a:t> kali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menghadapi</a:t>
            </a:r>
            <a:r>
              <a:rPr lang="en-US" dirty="0"/>
              <a:t> </a:t>
            </a:r>
            <a:r>
              <a:rPr lang="en-US" dirty="0" err="1"/>
              <a:t>sebaga</a:t>
            </a:r>
            <a:r>
              <a:rPr lang="en-US" dirty="0"/>
              <a:t> </a:t>
            </a:r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/>
              <a:t>nomor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membatasi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persyaratan</a:t>
            </a:r>
            <a:r>
              <a:rPr lang="en-US" dirty="0"/>
              <a:t>,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waspada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masalah</a:t>
            </a:r>
            <a:r>
              <a:rPr lang="en-US" dirty="0"/>
              <a:t> EP/BVA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" name="Google Shape;1011;p51"/>
          <p:cNvSpPr txBox="1">
            <a:spLocks noGrp="1"/>
          </p:cNvSpPr>
          <p:nvPr>
            <p:ph type="title"/>
          </p:nvPr>
        </p:nvSpPr>
        <p:spPr>
          <a:xfrm>
            <a:off x="1136217" y="289624"/>
            <a:ext cx="4396103" cy="142956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>
              <a:lnSpc>
                <a:spcPct val="150000"/>
              </a:lnSpc>
            </a:pPr>
            <a:r>
              <a:rPr lang="en-US" sz="1400" dirty="0" err="1"/>
              <a:t>Sebagai</a:t>
            </a:r>
            <a:r>
              <a:rPr lang="en-US" sz="1400" dirty="0"/>
              <a:t> </a:t>
            </a:r>
            <a:r>
              <a:rPr lang="en-US" sz="1400" dirty="0" err="1"/>
              <a:t>contoh</a:t>
            </a:r>
            <a:r>
              <a:rPr lang="en-US" sz="1400" dirty="0"/>
              <a:t>, </a:t>
            </a:r>
            <a:r>
              <a:rPr lang="en-US" sz="1400" dirty="0" err="1"/>
              <a:t>seseorang</a:t>
            </a:r>
            <a:r>
              <a:rPr lang="en-US" sz="1400" dirty="0"/>
              <a:t> </a:t>
            </a:r>
            <a:r>
              <a:rPr lang="en-US" sz="1400" dirty="0" err="1"/>
              <a:t>mungkin</a:t>
            </a:r>
            <a:r>
              <a:rPr lang="en-US" sz="1400" dirty="0"/>
              <a:t> </a:t>
            </a:r>
            <a:r>
              <a:rPr lang="en-US" sz="1400" dirty="0" err="1"/>
              <a:t>ingin</a:t>
            </a:r>
            <a:r>
              <a:rPr lang="en-US" sz="1400" dirty="0"/>
              <a:t> </a:t>
            </a:r>
            <a:r>
              <a:rPr lang="en-US" sz="1400" dirty="0" err="1"/>
              <a:t>membeli</a:t>
            </a:r>
            <a:r>
              <a:rPr lang="en-US" sz="1400" dirty="0"/>
              <a:t> </a:t>
            </a:r>
            <a:r>
              <a:rPr lang="en-US" sz="1400" dirty="0" err="1"/>
              <a:t>rumah</a:t>
            </a:r>
            <a:r>
              <a:rPr lang="en-US" sz="1400" dirty="0"/>
              <a:t>, </a:t>
            </a:r>
            <a:r>
              <a:rPr lang="en-US" sz="1400" dirty="0" err="1"/>
              <a:t>tetapi</a:t>
            </a:r>
            <a:r>
              <a:rPr lang="en-US" sz="1400" dirty="0"/>
              <a:t> </a:t>
            </a:r>
            <a:r>
              <a:rPr lang="en-US" sz="1400" dirty="0" err="1"/>
              <a:t>mungkin</a:t>
            </a:r>
            <a:r>
              <a:rPr lang="en-US" sz="1400" dirty="0"/>
              <a:t> </a:t>
            </a:r>
            <a:r>
              <a:rPr lang="en-US" sz="1400" dirty="0" err="1"/>
              <a:t>atau</a:t>
            </a:r>
            <a:r>
              <a:rPr lang="en-US" sz="1400" dirty="0"/>
              <a:t> </a:t>
            </a:r>
            <a:r>
              <a:rPr lang="en-US" sz="1400" dirty="0" err="1"/>
              <a:t>mungkin</a:t>
            </a:r>
            <a:r>
              <a:rPr lang="en-US" sz="1400" dirty="0"/>
              <a:t> </a:t>
            </a:r>
            <a:r>
              <a:rPr lang="en-US" sz="1400" dirty="0" err="1"/>
              <a:t>tidak</a:t>
            </a:r>
            <a:r>
              <a:rPr lang="en-US" sz="1400" dirty="0"/>
              <a:t> </a:t>
            </a:r>
            <a:r>
              <a:rPr lang="en-US" sz="1400" dirty="0" err="1"/>
              <a:t>memiliki</a:t>
            </a:r>
            <a:r>
              <a:rPr lang="en-US" sz="1400" dirty="0"/>
              <a:t> </a:t>
            </a:r>
            <a:r>
              <a:rPr lang="en-US" sz="1400" dirty="0" err="1"/>
              <a:t>cukup</a:t>
            </a:r>
            <a:r>
              <a:rPr lang="en-US" sz="1400" dirty="0"/>
              <a:t> uang. </a:t>
            </a:r>
            <a:r>
              <a:rPr lang="en-US" sz="1400" dirty="0" err="1"/>
              <a:t>Mengingat</a:t>
            </a:r>
            <a:r>
              <a:rPr lang="en-US" sz="1400" dirty="0"/>
              <a:t> EP/BVA, </a:t>
            </a:r>
            <a:r>
              <a:rPr lang="en-US" sz="1400" dirty="0" err="1"/>
              <a:t>saya</a:t>
            </a:r>
            <a:r>
              <a:rPr lang="en-US" sz="1400" dirty="0"/>
              <a:t> </a:t>
            </a:r>
            <a:r>
              <a:rPr lang="en-US" sz="1400" dirty="0" err="1"/>
              <a:t>ingin</a:t>
            </a:r>
            <a:r>
              <a:rPr lang="en-US" sz="1400" dirty="0"/>
              <a:t> </a:t>
            </a:r>
            <a:r>
              <a:rPr lang="en-US" sz="1400" dirty="0" err="1"/>
              <a:t>memastikan</a:t>
            </a:r>
            <a:r>
              <a:rPr lang="en-US" sz="1400" dirty="0"/>
              <a:t> </a:t>
            </a:r>
            <a:r>
              <a:rPr lang="en-US" sz="1400" dirty="0" err="1"/>
              <a:t>kasus</a:t>
            </a:r>
            <a:r>
              <a:rPr lang="en-US" sz="1400" dirty="0"/>
              <a:t> </a:t>
            </a:r>
            <a:r>
              <a:rPr lang="en-US" sz="1400" dirty="0" err="1"/>
              <a:t>ujji</a:t>
            </a:r>
            <a:r>
              <a:rPr lang="en-US" sz="1400" dirty="0"/>
              <a:t> kami </a:t>
            </a:r>
            <a:r>
              <a:rPr lang="en-US" sz="1400" dirty="0" err="1"/>
              <a:t>meliputi</a:t>
            </a:r>
            <a:r>
              <a:rPr lang="en-US" sz="1400" dirty="0"/>
              <a:t> :</a:t>
            </a:r>
            <a:endParaRPr lang="en-ID" sz="1400" dirty="0"/>
          </a:p>
        </p:txBody>
      </p:sp>
      <p:grpSp>
        <p:nvGrpSpPr>
          <p:cNvPr id="1012" name="Google Shape;1012;p51"/>
          <p:cNvGrpSpPr/>
          <p:nvPr/>
        </p:nvGrpSpPr>
        <p:grpSpPr>
          <a:xfrm>
            <a:off x="119473" y="-36345"/>
            <a:ext cx="643935" cy="2314064"/>
            <a:chOff x="582712" y="7"/>
            <a:chExt cx="643935" cy="2314064"/>
          </a:xfrm>
        </p:grpSpPr>
        <p:grpSp>
          <p:nvGrpSpPr>
            <p:cNvPr id="1013" name="Google Shape;1013;p51"/>
            <p:cNvGrpSpPr/>
            <p:nvPr/>
          </p:nvGrpSpPr>
          <p:grpSpPr>
            <a:xfrm rot="10800000">
              <a:off x="1035918" y="3987"/>
              <a:ext cx="190730" cy="2310083"/>
              <a:chOff x="9" y="2835115"/>
              <a:chExt cx="134668" cy="1631069"/>
            </a:xfrm>
          </p:grpSpPr>
          <p:sp>
            <p:nvSpPr>
              <p:cNvPr id="1014" name="Google Shape;1014;p51"/>
              <p:cNvSpPr/>
              <p:nvPr/>
            </p:nvSpPr>
            <p:spPr>
              <a:xfrm rot="-5400000">
                <a:off x="-655129" y="3676378"/>
                <a:ext cx="1497053" cy="82558"/>
              </a:xfrm>
              <a:custGeom>
                <a:avLst/>
                <a:gdLst/>
                <a:ahLst/>
                <a:cxnLst/>
                <a:rect l="l" t="t" r="r" b="b"/>
                <a:pathLst>
                  <a:path w="34417" h="1898" extrusionOk="0">
                    <a:moveTo>
                      <a:pt x="34060" y="0"/>
                    </a:moveTo>
                    <a:cubicBezTo>
                      <a:pt x="33874" y="0"/>
                      <a:pt x="33760" y="57"/>
                      <a:pt x="33703" y="228"/>
                    </a:cubicBezTo>
                    <a:lnTo>
                      <a:pt x="21694" y="228"/>
                    </a:lnTo>
                    <a:lnTo>
                      <a:pt x="20268" y="1655"/>
                    </a:lnTo>
                    <a:lnTo>
                      <a:pt x="0" y="1655"/>
                    </a:lnTo>
                    <a:lnTo>
                      <a:pt x="0" y="1897"/>
                    </a:lnTo>
                    <a:lnTo>
                      <a:pt x="20382" y="1897"/>
                    </a:lnTo>
                    <a:lnTo>
                      <a:pt x="21751" y="471"/>
                    </a:lnTo>
                    <a:lnTo>
                      <a:pt x="33703" y="471"/>
                    </a:lnTo>
                    <a:cubicBezTo>
                      <a:pt x="33760" y="642"/>
                      <a:pt x="33874" y="713"/>
                      <a:pt x="34060" y="713"/>
                    </a:cubicBezTo>
                    <a:cubicBezTo>
                      <a:pt x="34288" y="713"/>
                      <a:pt x="34416" y="585"/>
                      <a:pt x="34416" y="357"/>
                    </a:cubicBezTo>
                    <a:cubicBezTo>
                      <a:pt x="34416" y="114"/>
                      <a:pt x="34288" y="0"/>
                      <a:pt x="3406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5" name="Google Shape;1015;p51"/>
              <p:cNvSpPr/>
              <p:nvPr/>
            </p:nvSpPr>
            <p:spPr>
              <a:xfrm rot="-5400000">
                <a:off x="-420003" y="3973575"/>
                <a:ext cx="912621" cy="72597"/>
              </a:xfrm>
              <a:custGeom>
                <a:avLst/>
                <a:gdLst/>
                <a:ahLst/>
                <a:cxnLst/>
                <a:rect l="l" t="t" r="r" b="b"/>
                <a:pathLst>
                  <a:path w="20981" h="1669" extrusionOk="0">
                    <a:moveTo>
                      <a:pt x="20567" y="0"/>
                    </a:moveTo>
                    <a:cubicBezTo>
                      <a:pt x="20382" y="0"/>
                      <a:pt x="20210" y="185"/>
                      <a:pt x="20210" y="357"/>
                    </a:cubicBezTo>
                    <a:cubicBezTo>
                      <a:pt x="20210" y="414"/>
                      <a:pt x="20210" y="485"/>
                      <a:pt x="20268" y="542"/>
                    </a:cubicBezTo>
                    <a:lnTo>
                      <a:pt x="19383" y="1426"/>
                    </a:lnTo>
                    <a:lnTo>
                      <a:pt x="0" y="1426"/>
                    </a:lnTo>
                    <a:lnTo>
                      <a:pt x="0" y="1669"/>
                    </a:lnTo>
                    <a:lnTo>
                      <a:pt x="19440" y="1669"/>
                    </a:lnTo>
                    <a:lnTo>
                      <a:pt x="20382" y="713"/>
                    </a:lnTo>
                    <a:lnTo>
                      <a:pt x="20567" y="713"/>
                    </a:lnTo>
                    <a:cubicBezTo>
                      <a:pt x="20810" y="713"/>
                      <a:pt x="20981" y="599"/>
                      <a:pt x="20981" y="357"/>
                    </a:cubicBezTo>
                    <a:cubicBezTo>
                      <a:pt x="20981" y="185"/>
                      <a:pt x="20810" y="0"/>
                      <a:pt x="20567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6" name="Google Shape;1016;p51"/>
              <p:cNvSpPr/>
              <p:nvPr/>
            </p:nvSpPr>
            <p:spPr>
              <a:xfrm rot="-5400000">
                <a:off x="-388076" y="4029078"/>
                <a:ext cx="843156" cy="31057"/>
              </a:xfrm>
              <a:custGeom>
                <a:avLst/>
                <a:gdLst/>
                <a:ahLst/>
                <a:cxnLst/>
                <a:rect l="l" t="t" r="r" b="b"/>
                <a:pathLst>
                  <a:path w="19384" h="714" extrusionOk="0">
                    <a:moveTo>
                      <a:pt x="19027" y="1"/>
                    </a:moveTo>
                    <a:cubicBezTo>
                      <a:pt x="18841" y="1"/>
                      <a:pt x="18727" y="72"/>
                      <a:pt x="18670" y="243"/>
                    </a:cubicBezTo>
                    <a:lnTo>
                      <a:pt x="0" y="243"/>
                    </a:lnTo>
                    <a:lnTo>
                      <a:pt x="0" y="486"/>
                    </a:lnTo>
                    <a:lnTo>
                      <a:pt x="18670" y="486"/>
                    </a:lnTo>
                    <a:cubicBezTo>
                      <a:pt x="18727" y="657"/>
                      <a:pt x="18841" y="714"/>
                      <a:pt x="19027" y="714"/>
                    </a:cubicBezTo>
                    <a:cubicBezTo>
                      <a:pt x="19198" y="714"/>
                      <a:pt x="19383" y="600"/>
                      <a:pt x="19383" y="357"/>
                    </a:cubicBezTo>
                    <a:cubicBezTo>
                      <a:pt x="19383" y="129"/>
                      <a:pt x="19198" y="1"/>
                      <a:pt x="19027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7" name="Google Shape;1017;p51"/>
              <p:cNvSpPr/>
              <p:nvPr/>
            </p:nvSpPr>
            <p:spPr>
              <a:xfrm rot="-5400000">
                <a:off x="-758457" y="3604107"/>
                <a:ext cx="1631069" cy="93085"/>
              </a:xfrm>
              <a:custGeom>
                <a:avLst/>
                <a:gdLst/>
                <a:ahLst/>
                <a:cxnLst/>
                <a:rect l="l" t="t" r="r" b="b"/>
                <a:pathLst>
                  <a:path w="37498" h="2140" extrusionOk="0">
                    <a:moveTo>
                      <a:pt x="37140" y="1"/>
                    </a:moveTo>
                    <a:cubicBezTo>
                      <a:pt x="36969" y="1"/>
                      <a:pt x="36855" y="115"/>
                      <a:pt x="36784" y="243"/>
                    </a:cubicBezTo>
                    <a:lnTo>
                      <a:pt x="21523" y="243"/>
                    </a:lnTo>
                    <a:lnTo>
                      <a:pt x="19911" y="1897"/>
                    </a:lnTo>
                    <a:lnTo>
                      <a:pt x="0" y="1897"/>
                    </a:lnTo>
                    <a:lnTo>
                      <a:pt x="0" y="2140"/>
                    </a:lnTo>
                    <a:lnTo>
                      <a:pt x="20025" y="2140"/>
                    </a:lnTo>
                    <a:lnTo>
                      <a:pt x="21637" y="471"/>
                    </a:lnTo>
                    <a:lnTo>
                      <a:pt x="36784" y="471"/>
                    </a:lnTo>
                    <a:cubicBezTo>
                      <a:pt x="36855" y="657"/>
                      <a:pt x="36969" y="771"/>
                      <a:pt x="37140" y="771"/>
                    </a:cubicBezTo>
                    <a:cubicBezTo>
                      <a:pt x="37326" y="771"/>
                      <a:pt x="37497" y="600"/>
                      <a:pt x="37497" y="357"/>
                    </a:cubicBezTo>
                    <a:cubicBezTo>
                      <a:pt x="37497" y="172"/>
                      <a:pt x="37326" y="1"/>
                      <a:pt x="37140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18" name="Google Shape;1018;p51"/>
            <p:cNvGrpSpPr/>
            <p:nvPr/>
          </p:nvGrpSpPr>
          <p:grpSpPr>
            <a:xfrm rot="10800000">
              <a:off x="582712" y="7"/>
              <a:ext cx="432406" cy="1877736"/>
              <a:chOff x="4792514" y="2979701"/>
              <a:chExt cx="305307" cy="1325804"/>
            </a:xfrm>
          </p:grpSpPr>
          <p:sp>
            <p:nvSpPr>
              <p:cNvPr id="1019" name="Google Shape;1019;p51"/>
              <p:cNvSpPr/>
              <p:nvPr/>
            </p:nvSpPr>
            <p:spPr>
              <a:xfrm rot="-5400000">
                <a:off x="4409125" y="3616809"/>
                <a:ext cx="1266256" cy="111136"/>
              </a:xfrm>
              <a:custGeom>
                <a:avLst/>
                <a:gdLst/>
                <a:ahLst/>
                <a:cxnLst/>
                <a:rect l="l" t="t" r="r" b="b"/>
                <a:pathLst>
                  <a:path w="29111" h="2555" extrusionOk="0">
                    <a:moveTo>
                      <a:pt x="0" y="1"/>
                    </a:moveTo>
                    <a:lnTo>
                      <a:pt x="0" y="229"/>
                    </a:lnTo>
                    <a:lnTo>
                      <a:pt x="15803" y="229"/>
                    </a:lnTo>
                    <a:lnTo>
                      <a:pt x="18114" y="2554"/>
                    </a:lnTo>
                    <a:lnTo>
                      <a:pt x="23462" y="2554"/>
                    </a:lnTo>
                    <a:lnTo>
                      <a:pt x="24775" y="1185"/>
                    </a:lnTo>
                    <a:lnTo>
                      <a:pt x="28397" y="1185"/>
                    </a:lnTo>
                    <a:cubicBezTo>
                      <a:pt x="28397" y="1370"/>
                      <a:pt x="28583" y="1484"/>
                      <a:pt x="28754" y="1484"/>
                    </a:cubicBezTo>
                    <a:cubicBezTo>
                      <a:pt x="28939" y="1484"/>
                      <a:pt x="29111" y="1299"/>
                      <a:pt x="29111" y="1128"/>
                    </a:cubicBezTo>
                    <a:cubicBezTo>
                      <a:pt x="29111" y="885"/>
                      <a:pt x="28939" y="714"/>
                      <a:pt x="28754" y="714"/>
                    </a:cubicBezTo>
                    <a:cubicBezTo>
                      <a:pt x="28583" y="714"/>
                      <a:pt x="28454" y="828"/>
                      <a:pt x="28397" y="942"/>
                    </a:cubicBezTo>
                    <a:lnTo>
                      <a:pt x="24718" y="942"/>
                    </a:lnTo>
                    <a:lnTo>
                      <a:pt x="23405" y="2312"/>
                    </a:lnTo>
                    <a:lnTo>
                      <a:pt x="18242" y="2312"/>
                    </a:lnTo>
                    <a:lnTo>
                      <a:pt x="1591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0" name="Google Shape;1020;p51"/>
              <p:cNvSpPr/>
              <p:nvPr/>
            </p:nvSpPr>
            <p:spPr>
              <a:xfrm rot="-5400000">
                <a:off x="4335310" y="3589536"/>
                <a:ext cx="1325804" cy="106134"/>
              </a:xfrm>
              <a:custGeom>
                <a:avLst/>
                <a:gdLst/>
                <a:ahLst/>
                <a:cxnLst/>
                <a:rect l="l" t="t" r="r" b="b"/>
                <a:pathLst>
                  <a:path w="30480" h="2440" extrusionOk="0">
                    <a:moveTo>
                      <a:pt x="0" y="0"/>
                    </a:moveTo>
                    <a:lnTo>
                      <a:pt x="0" y="243"/>
                    </a:lnTo>
                    <a:lnTo>
                      <a:pt x="16459" y="243"/>
                    </a:lnTo>
                    <a:lnTo>
                      <a:pt x="18656" y="2439"/>
                    </a:lnTo>
                    <a:lnTo>
                      <a:pt x="22878" y="2439"/>
                    </a:lnTo>
                    <a:lnTo>
                      <a:pt x="24361" y="899"/>
                    </a:lnTo>
                    <a:lnTo>
                      <a:pt x="29767" y="899"/>
                    </a:lnTo>
                    <a:cubicBezTo>
                      <a:pt x="29824" y="1013"/>
                      <a:pt x="29952" y="1127"/>
                      <a:pt x="30066" y="1127"/>
                    </a:cubicBezTo>
                    <a:cubicBezTo>
                      <a:pt x="30309" y="1127"/>
                      <a:pt x="30480" y="956"/>
                      <a:pt x="30480" y="771"/>
                    </a:cubicBezTo>
                    <a:cubicBezTo>
                      <a:pt x="30480" y="542"/>
                      <a:pt x="30309" y="357"/>
                      <a:pt x="30066" y="357"/>
                    </a:cubicBezTo>
                    <a:cubicBezTo>
                      <a:pt x="29881" y="357"/>
                      <a:pt x="29767" y="471"/>
                      <a:pt x="29710" y="656"/>
                    </a:cubicBezTo>
                    <a:lnTo>
                      <a:pt x="24247" y="656"/>
                    </a:lnTo>
                    <a:lnTo>
                      <a:pt x="22749" y="2197"/>
                    </a:lnTo>
                    <a:lnTo>
                      <a:pt x="18770" y="2197"/>
                    </a:lnTo>
                    <a:lnTo>
                      <a:pt x="1657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1" name="Google Shape;1021;p51"/>
              <p:cNvSpPr/>
              <p:nvPr/>
            </p:nvSpPr>
            <p:spPr>
              <a:xfrm rot="-5400000">
                <a:off x="4348012" y="3656827"/>
                <a:ext cx="1196790" cy="100566"/>
              </a:xfrm>
              <a:custGeom>
                <a:avLst/>
                <a:gdLst/>
                <a:ahLst/>
                <a:cxnLst/>
                <a:rect l="l" t="t" r="r" b="b"/>
                <a:pathLst>
                  <a:path w="27514" h="2312" extrusionOk="0">
                    <a:moveTo>
                      <a:pt x="27157" y="1"/>
                    </a:moveTo>
                    <a:cubicBezTo>
                      <a:pt x="26971" y="1"/>
                      <a:pt x="26857" y="115"/>
                      <a:pt x="26800" y="300"/>
                    </a:cubicBezTo>
                    <a:lnTo>
                      <a:pt x="23890" y="300"/>
                    </a:lnTo>
                    <a:lnTo>
                      <a:pt x="22165" y="2083"/>
                    </a:lnTo>
                    <a:lnTo>
                      <a:pt x="19612" y="2083"/>
                    </a:lnTo>
                    <a:lnTo>
                      <a:pt x="17643" y="115"/>
                    </a:lnTo>
                    <a:lnTo>
                      <a:pt x="0" y="115"/>
                    </a:lnTo>
                    <a:lnTo>
                      <a:pt x="0" y="357"/>
                    </a:lnTo>
                    <a:lnTo>
                      <a:pt x="17586" y="357"/>
                    </a:lnTo>
                    <a:lnTo>
                      <a:pt x="19483" y="2311"/>
                    </a:lnTo>
                    <a:lnTo>
                      <a:pt x="22222" y="2311"/>
                    </a:lnTo>
                    <a:lnTo>
                      <a:pt x="24004" y="528"/>
                    </a:lnTo>
                    <a:lnTo>
                      <a:pt x="26800" y="528"/>
                    </a:lnTo>
                    <a:cubicBezTo>
                      <a:pt x="26857" y="657"/>
                      <a:pt x="26971" y="771"/>
                      <a:pt x="27157" y="771"/>
                    </a:cubicBezTo>
                    <a:cubicBezTo>
                      <a:pt x="27385" y="771"/>
                      <a:pt x="27513" y="600"/>
                      <a:pt x="27513" y="414"/>
                    </a:cubicBezTo>
                    <a:cubicBezTo>
                      <a:pt x="27513" y="172"/>
                      <a:pt x="27385" y="1"/>
                      <a:pt x="27157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2" name="Google Shape;1022;p51"/>
              <p:cNvSpPr/>
              <p:nvPr/>
            </p:nvSpPr>
            <p:spPr>
              <a:xfrm rot="-5400000">
                <a:off x="4316977" y="3695300"/>
                <a:ext cx="1119234" cy="101175"/>
              </a:xfrm>
              <a:custGeom>
                <a:avLst/>
                <a:gdLst/>
                <a:ahLst/>
                <a:cxnLst/>
                <a:rect l="l" t="t" r="r" b="b"/>
                <a:pathLst>
                  <a:path w="25731" h="2326" extrusionOk="0">
                    <a:moveTo>
                      <a:pt x="25374" y="1"/>
                    </a:moveTo>
                    <a:cubicBezTo>
                      <a:pt x="25188" y="1"/>
                      <a:pt x="25074" y="129"/>
                      <a:pt x="25017" y="300"/>
                    </a:cubicBezTo>
                    <a:lnTo>
                      <a:pt x="23947" y="300"/>
                    </a:lnTo>
                    <a:lnTo>
                      <a:pt x="22165" y="2083"/>
                    </a:lnTo>
                    <a:lnTo>
                      <a:pt x="20382" y="2083"/>
                    </a:lnTo>
                    <a:lnTo>
                      <a:pt x="18955" y="657"/>
                    </a:lnTo>
                    <a:lnTo>
                      <a:pt x="0" y="657"/>
                    </a:lnTo>
                    <a:lnTo>
                      <a:pt x="0" y="899"/>
                    </a:lnTo>
                    <a:lnTo>
                      <a:pt x="18827" y="899"/>
                    </a:lnTo>
                    <a:lnTo>
                      <a:pt x="20253" y="2326"/>
                    </a:lnTo>
                    <a:lnTo>
                      <a:pt x="22222" y="2326"/>
                    </a:lnTo>
                    <a:lnTo>
                      <a:pt x="24062" y="543"/>
                    </a:lnTo>
                    <a:lnTo>
                      <a:pt x="25017" y="543"/>
                    </a:lnTo>
                    <a:cubicBezTo>
                      <a:pt x="25074" y="657"/>
                      <a:pt x="25188" y="785"/>
                      <a:pt x="25374" y="785"/>
                    </a:cubicBezTo>
                    <a:cubicBezTo>
                      <a:pt x="25545" y="785"/>
                      <a:pt x="25730" y="600"/>
                      <a:pt x="25730" y="429"/>
                    </a:cubicBezTo>
                    <a:cubicBezTo>
                      <a:pt x="25730" y="186"/>
                      <a:pt x="25545" y="1"/>
                      <a:pt x="25374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3" name="Google Shape;1023;p51"/>
              <p:cNvSpPr/>
              <p:nvPr/>
            </p:nvSpPr>
            <p:spPr>
              <a:xfrm rot="-5400000">
                <a:off x="4328765" y="3810699"/>
                <a:ext cx="958554" cy="31057"/>
              </a:xfrm>
              <a:custGeom>
                <a:avLst/>
                <a:gdLst/>
                <a:ahLst/>
                <a:cxnLst/>
                <a:rect l="l" t="t" r="r" b="b"/>
                <a:pathLst>
                  <a:path w="22037" h="714" extrusionOk="0">
                    <a:moveTo>
                      <a:pt x="21623" y="1"/>
                    </a:moveTo>
                    <a:cubicBezTo>
                      <a:pt x="21508" y="1"/>
                      <a:pt x="21323" y="58"/>
                      <a:pt x="21266" y="243"/>
                    </a:cubicBezTo>
                    <a:lnTo>
                      <a:pt x="0" y="243"/>
                    </a:lnTo>
                    <a:lnTo>
                      <a:pt x="0" y="486"/>
                    </a:lnTo>
                    <a:lnTo>
                      <a:pt x="21266" y="486"/>
                    </a:lnTo>
                    <a:cubicBezTo>
                      <a:pt x="21323" y="657"/>
                      <a:pt x="21508" y="714"/>
                      <a:pt x="21623" y="714"/>
                    </a:cubicBezTo>
                    <a:cubicBezTo>
                      <a:pt x="21865" y="714"/>
                      <a:pt x="22036" y="600"/>
                      <a:pt x="22036" y="357"/>
                    </a:cubicBezTo>
                    <a:cubicBezTo>
                      <a:pt x="22036" y="129"/>
                      <a:pt x="21865" y="1"/>
                      <a:pt x="21623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24" name="Google Shape;1024;p51"/>
          <p:cNvGrpSpPr/>
          <p:nvPr/>
        </p:nvGrpSpPr>
        <p:grpSpPr>
          <a:xfrm rot="-5400000">
            <a:off x="7913920" y="-873431"/>
            <a:ext cx="659053" cy="2445425"/>
            <a:chOff x="4128096" y="2589446"/>
            <a:chExt cx="465335" cy="1726629"/>
          </a:xfrm>
        </p:grpSpPr>
        <p:sp>
          <p:nvSpPr>
            <p:cNvPr id="1025" name="Google Shape;1025;p51"/>
            <p:cNvSpPr/>
            <p:nvPr/>
          </p:nvSpPr>
          <p:spPr>
            <a:xfrm rot="-5400000">
              <a:off x="4350516" y="3592343"/>
              <a:ext cx="447328" cy="38495"/>
            </a:xfrm>
            <a:custGeom>
              <a:avLst/>
              <a:gdLst/>
              <a:ahLst/>
              <a:cxnLst/>
              <a:rect l="l" t="t" r="r" b="b"/>
              <a:pathLst>
                <a:path w="10284" h="885" extrusionOk="0">
                  <a:moveTo>
                    <a:pt x="9927" y="0"/>
                  </a:moveTo>
                  <a:cubicBezTo>
                    <a:pt x="9742" y="0"/>
                    <a:pt x="9628" y="114"/>
                    <a:pt x="9571" y="242"/>
                  </a:cubicBezTo>
                  <a:lnTo>
                    <a:pt x="0" y="242"/>
                  </a:lnTo>
                  <a:lnTo>
                    <a:pt x="0" y="884"/>
                  </a:lnTo>
                  <a:lnTo>
                    <a:pt x="243" y="884"/>
                  </a:lnTo>
                  <a:lnTo>
                    <a:pt x="243" y="471"/>
                  </a:lnTo>
                  <a:lnTo>
                    <a:pt x="9571" y="471"/>
                  </a:lnTo>
                  <a:cubicBezTo>
                    <a:pt x="9628" y="656"/>
                    <a:pt x="9742" y="770"/>
                    <a:pt x="9927" y="770"/>
                  </a:cubicBezTo>
                  <a:cubicBezTo>
                    <a:pt x="10155" y="770"/>
                    <a:pt x="10284" y="599"/>
                    <a:pt x="10284" y="357"/>
                  </a:cubicBezTo>
                  <a:cubicBezTo>
                    <a:pt x="10284" y="171"/>
                    <a:pt x="10155" y="0"/>
                    <a:pt x="9927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51"/>
            <p:cNvSpPr/>
            <p:nvPr/>
          </p:nvSpPr>
          <p:spPr>
            <a:xfrm rot="-5400000">
              <a:off x="4258650" y="2857151"/>
              <a:ext cx="602484" cy="67073"/>
            </a:xfrm>
            <a:custGeom>
              <a:avLst/>
              <a:gdLst/>
              <a:ahLst/>
              <a:cxnLst/>
              <a:rect l="l" t="t" r="r" b="b"/>
              <a:pathLst>
                <a:path w="13851" h="1542" extrusionOk="0">
                  <a:moveTo>
                    <a:pt x="13494" y="1"/>
                  </a:moveTo>
                  <a:cubicBezTo>
                    <a:pt x="13322" y="1"/>
                    <a:pt x="13137" y="58"/>
                    <a:pt x="13137" y="243"/>
                  </a:cubicBezTo>
                  <a:lnTo>
                    <a:pt x="1" y="243"/>
                  </a:lnTo>
                  <a:lnTo>
                    <a:pt x="1" y="1541"/>
                  </a:lnTo>
                  <a:lnTo>
                    <a:pt x="243" y="1541"/>
                  </a:lnTo>
                  <a:lnTo>
                    <a:pt x="243" y="472"/>
                  </a:lnTo>
                  <a:lnTo>
                    <a:pt x="13137" y="472"/>
                  </a:lnTo>
                  <a:cubicBezTo>
                    <a:pt x="13137" y="600"/>
                    <a:pt x="13322" y="714"/>
                    <a:pt x="13494" y="714"/>
                  </a:cubicBezTo>
                  <a:cubicBezTo>
                    <a:pt x="13679" y="714"/>
                    <a:pt x="13850" y="543"/>
                    <a:pt x="13850" y="357"/>
                  </a:cubicBezTo>
                  <a:cubicBezTo>
                    <a:pt x="13850" y="115"/>
                    <a:pt x="13679" y="1"/>
                    <a:pt x="1349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51"/>
            <p:cNvSpPr/>
            <p:nvPr/>
          </p:nvSpPr>
          <p:spPr>
            <a:xfrm rot="-5400000">
              <a:off x="4342753" y="2990231"/>
              <a:ext cx="395827" cy="105525"/>
            </a:xfrm>
            <a:custGeom>
              <a:avLst/>
              <a:gdLst/>
              <a:ahLst/>
              <a:cxnLst/>
              <a:rect l="l" t="t" r="r" b="b"/>
              <a:pathLst>
                <a:path w="9100" h="2426" extrusionOk="0">
                  <a:moveTo>
                    <a:pt x="8686" y="1"/>
                  </a:moveTo>
                  <a:cubicBezTo>
                    <a:pt x="8558" y="1"/>
                    <a:pt x="8387" y="115"/>
                    <a:pt x="8330" y="229"/>
                  </a:cubicBezTo>
                  <a:lnTo>
                    <a:pt x="0" y="229"/>
                  </a:lnTo>
                  <a:lnTo>
                    <a:pt x="0" y="2425"/>
                  </a:lnTo>
                  <a:lnTo>
                    <a:pt x="243" y="2425"/>
                  </a:lnTo>
                  <a:lnTo>
                    <a:pt x="243" y="471"/>
                  </a:lnTo>
                  <a:lnTo>
                    <a:pt x="8330" y="471"/>
                  </a:lnTo>
                  <a:cubicBezTo>
                    <a:pt x="8387" y="642"/>
                    <a:pt x="8558" y="771"/>
                    <a:pt x="8686" y="771"/>
                  </a:cubicBezTo>
                  <a:cubicBezTo>
                    <a:pt x="8914" y="771"/>
                    <a:pt x="9100" y="585"/>
                    <a:pt x="9100" y="357"/>
                  </a:cubicBezTo>
                  <a:cubicBezTo>
                    <a:pt x="9100" y="172"/>
                    <a:pt x="8914" y="1"/>
                    <a:pt x="8686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51"/>
            <p:cNvSpPr/>
            <p:nvPr/>
          </p:nvSpPr>
          <p:spPr>
            <a:xfrm rot="-5400000">
              <a:off x="4236967" y="2935946"/>
              <a:ext cx="565859" cy="147065"/>
            </a:xfrm>
            <a:custGeom>
              <a:avLst/>
              <a:gdLst/>
              <a:ahLst/>
              <a:cxnLst/>
              <a:rect l="l" t="t" r="r" b="b"/>
              <a:pathLst>
                <a:path w="13009" h="3381" extrusionOk="0">
                  <a:moveTo>
                    <a:pt x="12594" y="0"/>
                  </a:moveTo>
                  <a:cubicBezTo>
                    <a:pt x="12480" y="0"/>
                    <a:pt x="12295" y="114"/>
                    <a:pt x="12238" y="242"/>
                  </a:cubicBezTo>
                  <a:lnTo>
                    <a:pt x="0" y="242"/>
                  </a:lnTo>
                  <a:lnTo>
                    <a:pt x="0" y="3380"/>
                  </a:lnTo>
                  <a:lnTo>
                    <a:pt x="243" y="3380"/>
                  </a:lnTo>
                  <a:lnTo>
                    <a:pt x="243" y="471"/>
                  </a:lnTo>
                  <a:lnTo>
                    <a:pt x="12238" y="471"/>
                  </a:lnTo>
                  <a:cubicBezTo>
                    <a:pt x="12295" y="656"/>
                    <a:pt x="12480" y="770"/>
                    <a:pt x="12594" y="770"/>
                  </a:cubicBezTo>
                  <a:cubicBezTo>
                    <a:pt x="12837" y="770"/>
                    <a:pt x="13008" y="599"/>
                    <a:pt x="13008" y="357"/>
                  </a:cubicBezTo>
                  <a:cubicBezTo>
                    <a:pt x="13008" y="171"/>
                    <a:pt x="12837" y="0"/>
                    <a:pt x="12594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51"/>
            <p:cNvSpPr/>
            <p:nvPr/>
          </p:nvSpPr>
          <p:spPr>
            <a:xfrm rot="-5400000">
              <a:off x="4284728" y="3027769"/>
              <a:ext cx="421317" cy="196087"/>
            </a:xfrm>
            <a:custGeom>
              <a:avLst/>
              <a:gdLst/>
              <a:ahLst/>
              <a:cxnLst/>
              <a:rect l="l" t="t" r="r" b="b"/>
              <a:pathLst>
                <a:path w="9686" h="4508" extrusionOk="0">
                  <a:moveTo>
                    <a:pt x="9329" y="0"/>
                  </a:moveTo>
                  <a:cubicBezTo>
                    <a:pt x="9157" y="0"/>
                    <a:pt x="8972" y="114"/>
                    <a:pt x="8972" y="300"/>
                  </a:cubicBezTo>
                  <a:lnTo>
                    <a:pt x="1" y="300"/>
                  </a:lnTo>
                  <a:lnTo>
                    <a:pt x="1" y="4507"/>
                  </a:lnTo>
                  <a:lnTo>
                    <a:pt x="243" y="4507"/>
                  </a:lnTo>
                  <a:lnTo>
                    <a:pt x="243" y="528"/>
                  </a:lnTo>
                  <a:lnTo>
                    <a:pt x="8972" y="528"/>
                  </a:lnTo>
                  <a:cubicBezTo>
                    <a:pt x="8972" y="656"/>
                    <a:pt x="9157" y="770"/>
                    <a:pt x="9329" y="770"/>
                  </a:cubicBezTo>
                  <a:cubicBezTo>
                    <a:pt x="9514" y="770"/>
                    <a:pt x="9685" y="585"/>
                    <a:pt x="9685" y="414"/>
                  </a:cubicBezTo>
                  <a:cubicBezTo>
                    <a:pt x="9685" y="171"/>
                    <a:pt x="9514" y="0"/>
                    <a:pt x="9329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51"/>
            <p:cNvSpPr/>
            <p:nvPr/>
          </p:nvSpPr>
          <p:spPr>
            <a:xfrm rot="-5400000">
              <a:off x="3936988" y="3222875"/>
              <a:ext cx="1067777" cy="245108"/>
            </a:xfrm>
            <a:custGeom>
              <a:avLst/>
              <a:gdLst/>
              <a:ahLst/>
              <a:cxnLst/>
              <a:rect l="l" t="t" r="r" b="b"/>
              <a:pathLst>
                <a:path w="24548" h="5635" extrusionOk="0">
                  <a:moveTo>
                    <a:pt x="24190" y="0"/>
                  </a:moveTo>
                  <a:cubicBezTo>
                    <a:pt x="24005" y="0"/>
                    <a:pt x="23834" y="115"/>
                    <a:pt x="23834" y="229"/>
                  </a:cubicBezTo>
                  <a:lnTo>
                    <a:pt x="11525" y="229"/>
                  </a:lnTo>
                  <a:lnTo>
                    <a:pt x="11525" y="4151"/>
                  </a:lnTo>
                  <a:lnTo>
                    <a:pt x="1" y="4151"/>
                  </a:lnTo>
                  <a:lnTo>
                    <a:pt x="1" y="5634"/>
                  </a:lnTo>
                  <a:lnTo>
                    <a:pt x="243" y="5634"/>
                  </a:lnTo>
                  <a:lnTo>
                    <a:pt x="243" y="4393"/>
                  </a:lnTo>
                  <a:lnTo>
                    <a:pt x="11768" y="4393"/>
                  </a:lnTo>
                  <a:lnTo>
                    <a:pt x="11768" y="471"/>
                  </a:lnTo>
                  <a:lnTo>
                    <a:pt x="23834" y="471"/>
                  </a:lnTo>
                  <a:cubicBezTo>
                    <a:pt x="23834" y="642"/>
                    <a:pt x="24005" y="771"/>
                    <a:pt x="24190" y="771"/>
                  </a:cubicBezTo>
                  <a:cubicBezTo>
                    <a:pt x="24362" y="771"/>
                    <a:pt x="24547" y="585"/>
                    <a:pt x="24547" y="357"/>
                  </a:cubicBezTo>
                  <a:cubicBezTo>
                    <a:pt x="24547" y="172"/>
                    <a:pt x="24362" y="0"/>
                    <a:pt x="2419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51"/>
            <p:cNvSpPr/>
            <p:nvPr/>
          </p:nvSpPr>
          <p:spPr>
            <a:xfrm rot="-5400000">
              <a:off x="3583049" y="3406216"/>
              <a:ext cx="1613105" cy="206613"/>
            </a:xfrm>
            <a:custGeom>
              <a:avLst/>
              <a:gdLst/>
              <a:ahLst/>
              <a:cxnLst/>
              <a:rect l="l" t="t" r="r" b="b"/>
              <a:pathLst>
                <a:path w="37085" h="4750" extrusionOk="0">
                  <a:moveTo>
                    <a:pt x="36670" y="0"/>
                  </a:moveTo>
                  <a:cubicBezTo>
                    <a:pt x="36542" y="0"/>
                    <a:pt x="36371" y="114"/>
                    <a:pt x="36314" y="228"/>
                  </a:cubicBezTo>
                  <a:lnTo>
                    <a:pt x="20325" y="228"/>
                  </a:lnTo>
                  <a:lnTo>
                    <a:pt x="20325" y="4507"/>
                  </a:lnTo>
                  <a:lnTo>
                    <a:pt x="1" y="4507"/>
                  </a:lnTo>
                  <a:lnTo>
                    <a:pt x="1" y="4750"/>
                  </a:lnTo>
                  <a:lnTo>
                    <a:pt x="20568" y="4750"/>
                  </a:lnTo>
                  <a:lnTo>
                    <a:pt x="20568" y="471"/>
                  </a:lnTo>
                  <a:lnTo>
                    <a:pt x="36314" y="471"/>
                  </a:lnTo>
                  <a:cubicBezTo>
                    <a:pt x="36371" y="642"/>
                    <a:pt x="36542" y="713"/>
                    <a:pt x="36670" y="713"/>
                  </a:cubicBezTo>
                  <a:cubicBezTo>
                    <a:pt x="36899" y="713"/>
                    <a:pt x="37084" y="585"/>
                    <a:pt x="37084" y="357"/>
                  </a:cubicBezTo>
                  <a:cubicBezTo>
                    <a:pt x="37084" y="171"/>
                    <a:pt x="36899" y="0"/>
                    <a:pt x="3667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51"/>
            <p:cNvSpPr/>
            <p:nvPr/>
          </p:nvSpPr>
          <p:spPr>
            <a:xfrm rot="16200000">
              <a:off x="3708059" y="3550757"/>
              <a:ext cx="1318409" cy="212224"/>
            </a:xfrm>
            <a:custGeom>
              <a:avLst/>
              <a:gdLst/>
              <a:ahLst/>
              <a:cxnLst/>
              <a:rect l="l" t="t" r="r" b="b"/>
              <a:pathLst>
                <a:path w="30310" h="4879" extrusionOk="0">
                  <a:moveTo>
                    <a:pt x="29896" y="0"/>
                  </a:moveTo>
                  <a:cubicBezTo>
                    <a:pt x="29767" y="0"/>
                    <a:pt x="29596" y="71"/>
                    <a:pt x="29539" y="243"/>
                  </a:cubicBezTo>
                  <a:lnTo>
                    <a:pt x="18956" y="243"/>
                  </a:lnTo>
                  <a:lnTo>
                    <a:pt x="18956" y="4636"/>
                  </a:lnTo>
                  <a:lnTo>
                    <a:pt x="1" y="4636"/>
                  </a:lnTo>
                  <a:lnTo>
                    <a:pt x="1" y="4878"/>
                  </a:lnTo>
                  <a:lnTo>
                    <a:pt x="19198" y="4878"/>
                  </a:lnTo>
                  <a:lnTo>
                    <a:pt x="19198" y="485"/>
                  </a:lnTo>
                  <a:lnTo>
                    <a:pt x="29539" y="485"/>
                  </a:lnTo>
                  <a:cubicBezTo>
                    <a:pt x="29596" y="599"/>
                    <a:pt x="29767" y="713"/>
                    <a:pt x="29896" y="713"/>
                  </a:cubicBezTo>
                  <a:cubicBezTo>
                    <a:pt x="30124" y="713"/>
                    <a:pt x="30309" y="542"/>
                    <a:pt x="30309" y="357"/>
                  </a:cubicBezTo>
                  <a:cubicBezTo>
                    <a:pt x="30309" y="129"/>
                    <a:pt x="30124" y="0"/>
                    <a:pt x="2989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51"/>
            <p:cNvSpPr/>
            <p:nvPr/>
          </p:nvSpPr>
          <p:spPr>
            <a:xfrm rot="-5400000">
              <a:off x="3890469" y="3910287"/>
              <a:ext cx="679996" cy="131580"/>
            </a:xfrm>
            <a:custGeom>
              <a:avLst/>
              <a:gdLst/>
              <a:ahLst/>
              <a:cxnLst/>
              <a:rect l="l" t="t" r="r" b="b"/>
              <a:pathLst>
                <a:path w="15633" h="3025" extrusionOk="0">
                  <a:moveTo>
                    <a:pt x="15219" y="1"/>
                  </a:moveTo>
                  <a:cubicBezTo>
                    <a:pt x="15034" y="1"/>
                    <a:pt x="14863" y="115"/>
                    <a:pt x="14863" y="357"/>
                  </a:cubicBezTo>
                  <a:cubicBezTo>
                    <a:pt x="14863" y="528"/>
                    <a:pt x="14977" y="714"/>
                    <a:pt x="15219" y="714"/>
                  </a:cubicBezTo>
                  <a:lnTo>
                    <a:pt x="15219" y="2796"/>
                  </a:lnTo>
                  <a:lnTo>
                    <a:pt x="1" y="2796"/>
                  </a:lnTo>
                  <a:lnTo>
                    <a:pt x="1" y="3024"/>
                  </a:lnTo>
                  <a:lnTo>
                    <a:pt x="15447" y="3024"/>
                  </a:lnTo>
                  <a:lnTo>
                    <a:pt x="15447" y="657"/>
                  </a:lnTo>
                  <a:cubicBezTo>
                    <a:pt x="15504" y="585"/>
                    <a:pt x="15633" y="471"/>
                    <a:pt x="15633" y="357"/>
                  </a:cubicBezTo>
                  <a:cubicBezTo>
                    <a:pt x="15633" y="115"/>
                    <a:pt x="15447" y="1"/>
                    <a:pt x="15219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4" name="Google Shape;1034;p51"/>
            <p:cNvSpPr/>
            <p:nvPr/>
          </p:nvSpPr>
          <p:spPr>
            <a:xfrm rot="-5400000">
              <a:off x="3593294" y="3509501"/>
              <a:ext cx="1400924" cy="212224"/>
            </a:xfrm>
            <a:custGeom>
              <a:avLst/>
              <a:gdLst/>
              <a:ahLst/>
              <a:cxnLst/>
              <a:rect l="l" t="t" r="r" b="b"/>
              <a:pathLst>
                <a:path w="32207" h="4879" extrusionOk="0">
                  <a:moveTo>
                    <a:pt x="31850" y="0"/>
                  </a:moveTo>
                  <a:cubicBezTo>
                    <a:pt x="31678" y="0"/>
                    <a:pt x="31493" y="57"/>
                    <a:pt x="31493" y="243"/>
                  </a:cubicBezTo>
                  <a:lnTo>
                    <a:pt x="17715" y="243"/>
                  </a:lnTo>
                  <a:lnTo>
                    <a:pt x="17715" y="4636"/>
                  </a:lnTo>
                  <a:lnTo>
                    <a:pt x="1" y="4636"/>
                  </a:lnTo>
                  <a:lnTo>
                    <a:pt x="1" y="4878"/>
                  </a:lnTo>
                  <a:lnTo>
                    <a:pt x="17943" y="4878"/>
                  </a:lnTo>
                  <a:lnTo>
                    <a:pt x="17943" y="485"/>
                  </a:lnTo>
                  <a:lnTo>
                    <a:pt x="31493" y="485"/>
                  </a:lnTo>
                  <a:cubicBezTo>
                    <a:pt x="31493" y="599"/>
                    <a:pt x="31678" y="714"/>
                    <a:pt x="31850" y="714"/>
                  </a:cubicBezTo>
                  <a:cubicBezTo>
                    <a:pt x="32035" y="714"/>
                    <a:pt x="32206" y="542"/>
                    <a:pt x="32206" y="357"/>
                  </a:cubicBezTo>
                  <a:cubicBezTo>
                    <a:pt x="32206" y="129"/>
                    <a:pt x="32035" y="0"/>
                    <a:pt x="3185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51"/>
            <p:cNvSpPr/>
            <p:nvPr/>
          </p:nvSpPr>
          <p:spPr>
            <a:xfrm rot="-5400000">
              <a:off x="3468913" y="3442188"/>
              <a:ext cx="1533069" cy="214704"/>
            </a:xfrm>
            <a:custGeom>
              <a:avLst/>
              <a:gdLst/>
              <a:ahLst/>
              <a:cxnLst/>
              <a:rect l="l" t="t" r="r" b="b"/>
              <a:pathLst>
                <a:path w="35245" h="4936" extrusionOk="0">
                  <a:moveTo>
                    <a:pt x="34831" y="0"/>
                  </a:moveTo>
                  <a:cubicBezTo>
                    <a:pt x="34702" y="0"/>
                    <a:pt x="34531" y="71"/>
                    <a:pt x="34474" y="243"/>
                  </a:cubicBezTo>
                  <a:lnTo>
                    <a:pt x="16403" y="243"/>
                  </a:lnTo>
                  <a:lnTo>
                    <a:pt x="16403" y="4707"/>
                  </a:lnTo>
                  <a:lnTo>
                    <a:pt x="1" y="4707"/>
                  </a:lnTo>
                  <a:lnTo>
                    <a:pt x="1" y="4935"/>
                  </a:lnTo>
                  <a:lnTo>
                    <a:pt x="16645" y="4935"/>
                  </a:lnTo>
                  <a:lnTo>
                    <a:pt x="16645" y="485"/>
                  </a:lnTo>
                  <a:lnTo>
                    <a:pt x="34474" y="485"/>
                  </a:lnTo>
                  <a:cubicBezTo>
                    <a:pt x="34531" y="599"/>
                    <a:pt x="34702" y="713"/>
                    <a:pt x="34831" y="713"/>
                  </a:cubicBezTo>
                  <a:cubicBezTo>
                    <a:pt x="35059" y="713"/>
                    <a:pt x="35244" y="542"/>
                    <a:pt x="35244" y="357"/>
                  </a:cubicBezTo>
                  <a:cubicBezTo>
                    <a:pt x="35244" y="129"/>
                    <a:pt x="35059" y="0"/>
                    <a:pt x="34831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6" name="Google Shape;1036;p51"/>
          <p:cNvGrpSpPr/>
          <p:nvPr/>
        </p:nvGrpSpPr>
        <p:grpSpPr>
          <a:xfrm>
            <a:off x="-347344" y="3319127"/>
            <a:ext cx="2174918" cy="1340856"/>
            <a:chOff x="-6" y="3333878"/>
            <a:chExt cx="2174918" cy="1340856"/>
          </a:xfrm>
        </p:grpSpPr>
        <p:grpSp>
          <p:nvGrpSpPr>
            <p:cNvPr id="1037" name="Google Shape;1037;p51"/>
            <p:cNvGrpSpPr/>
            <p:nvPr/>
          </p:nvGrpSpPr>
          <p:grpSpPr>
            <a:xfrm rot="5400000">
              <a:off x="694173" y="3358411"/>
              <a:ext cx="622150" cy="2010496"/>
              <a:chOff x="2474121" y="2891575"/>
              <a:chExt cx="439279" cy="1419541"/>
            </a:xfrm>
          </p:grpSpPr>
          <p:sp>
            <p:nvSpPr>
              <p:cNvPr id="1038" name="Google Shape;1038;p51"/>
              <p:cNvSpPr/>
              <p:nvPr/>
            </p:nvSpPr>
            <p:spPr>
              <a:xfrm rot="-5400000">
                <a:off x="1917918" y="3535251"/>
                <a:ext cx="1419541" cy="132189"/>
              </a:xfrm>
              <a:custGeom>
                <a:avLst/>
                <a:gdLst/>
                <a:ahLst/>
                <a:cxnLst/>
                <a:rect l="l" t="t" r="r" b="b"/>
                <a:pathLst>
                  <a:path w="32635" h="3039" extrusionOk="0">
                    <a:moveTo>
                      <a:pt x="1" y="0"/>
                    </a:moveTo>
                    <a:lnTo>
                      <a:pt x="1" y="243"/>
                    </a:lnTo>
                    <a:lnTo>
                      <a:pt x="15818" y="243"/>
                    </a:lnTo>
                    <a:lnTo>
                      <a:pt x="15818" y="2796"/>
                    </a:lnTo>
                    <a:lnTo>
                      <a:pt x="31864" y="2796"/>
                    </a:lnTo>
                    <a:cubicBezTo>
                      <a:pt x="31921" y="2981"/>
                      <a:pt x="32092" y="3038"/>
                      <a:pt x="32221" y="3038"/>
                    </a:cubicBezTo>
                    <a:cubicBezTo>
                      <a:pt x="32449" y="3038"/>
                      <a:pt x="32634" y="2924"/>
                      <a:pt x="32634" y="2682"/>
                    </a:cubicBezTo>
                    <a:cubicBezTo>
                      <a:pt x="32634" y="2496"/>
                      <a:pt x="32449" y="2325"/>
                      <a:pt x="32221" y="2325"/>
                    </a:cubicBezTo>
                    <a:cubicBezTo>
                      <a:pt x="32092" y="2325"/>
                      <a:pt x="31921" y="2439"/>
                      <a:pt x="31864" y="2568"/>
                    </a:cubicBezTo>
                    <a:lnTo>
                      <a:pt x="16046" y="2568"/>
                    </a:lnTo>
                    <a:lnTo>
                      <a:pt x="16046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9" name="Google Shape;1039;p51"/>
              <p:cNvSpPr/>
              <p:nvPr/>
            </p:nvSpPr>
            <p:spPr>
              <a:xfrm rot="-5400000">
                <a:off x="2568095" y="3965811"/>
                <a:ext cx="504441" cy="186169"/>
              </a:xfrm>
              <a:custGeom>
                <a:avLst/>
                <a:gdLst/>
                <a:ahLst/>
                <a:cxnLst/>
                <a:rect l="l" t="t" r="r" b="b"/>
                <a:pathLst>
                  <a:path w="11597" h="4280" extrusionOk="0">
                    <a:moveTo>
                      <a:pt x="1" y="1"/>
                    </a:moveTo>
                    <a:lnTo>
                      <a:pt x="1" y="243"/>
                    </a:lnTo>
                    <a:lnTo>
                      <a:pt x="11112" y="243"/>
                    </a:lnTo>
                    <a:lnTo>
                      <a:pt x="11112" y="3566"/>
                    </a:lnTo>
                    <a:cubicBezTo>
                      <a:pt x="10940" y="3623"/>
                      <a:pt x="10883" y="3752"/>
                      <a:pt x="10883" y="3923"/>
                    </a:cubicBezTo>
                    <a:cubicBezTo>
                      <a:pt x="10883" y="4108"/>
                      <a:pt x="10997" y="4279"/>
                      <a:pt x="11240" y="4279"/>
                    </a:cubicBezTo>
                    <a:cubicBezTo>
                      <a:pt x="11468" y="4279"/>
                      <a:pt x="11596" y="4108"/>
                      <a:pt x="11596" y="3923"/>
                    </a:cubicBezTo>
                    <a:cubicBezTo>
                      <a:pt x="11596" y="3752"/>
                      <a:pt x="11539" y="3623"/>
                      <a:pt x="11354" y="3566"/>
                    </a:cubicBezTo>
                    <a:lnTo>
                      <a:pt x="1135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0" name="Google Shape;1040;p51"/>
              <p:cNvSpPr/>
              <p:nvPr/>
            </p:nvSpPr>
            <p:spPr>
              <a:xfrm rot="-5400000">
                <a:off x="2612136" y="4009852"/>
                <a:ext cx="452331" cy="150197"/>
              </a:xfrm>
              <a:custGeom>
                <a:avLst/>
                <a:gdLst/>
                <a:ahLst/>
                <a:cxnLst/>
                <a:rect l="l" t="t" r="r" b="b"/>
                <a:pathLst>
                  <a:path w="10399" h="3453" extrusionOk="0">
                    <a:moveTo>
                      <a:pt x="1" y="1"/>
                    </a:moveTo>
                    <a:lnTo>
                      <a:pt x="1" y="243"/>
                    </a:lnTo>
                    <a:lnTo>
                      <a:pt x="9928" y="243"/>
                    </a:lnTo>
                    <a:lnTo>
                      <a:pt x="9928" y="2739"/>
                    </a:lnTo>
                    <a:cubicBezTo>
                      <a:pt x="9757" y="2796"/>
                      <a:pt x="9628" y="2925"/>
                      <a:pt x="9628" y="3096"/>
                    </a:cubicBezTo>
                    <a:cubicBezTo>
                      <a:pt x="9628" y="3281"/>
                      <a:pt x="9814" y="3452"/>
                      <a:pt x="10042" y="3452"/>
                    </a:cubicBezTo>
                    <a:cubicBezTo>
                      <a:pt x="10227" y="3452"/>
                      <a:pt x="10398" y="3281"/>
                      <a:pt x="10398" y="3096"/>
                    </a:cubicBezTo>
                    <a:cubicBezTo>
                      <a:pt x="10398" y="2925"/>
                      <a:pt x="10284" y="2796"/>
                      <a:pt x="10170" y="2739"/>
                    </a:cubicBezTo>
                    <a:lnTo>
                      <a:pt x="10170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1" name="Google Shape;1041;p51"/>
              <p:cNvSpPr/>
              <p:nvPr/>
            </p:nvSpPr>
            <p:spPr>
              <a:xfrm rot="-5400000">
                <a:off x="2177879" y="3666157"/>
                <a:ext cx="1160818" cy="129101"/>
              </a:xfrm>
              <a:custGeom>
                <a:avLst/>
                <a:gdLst/>
                <a:ahLst/>
                <a:cxnLst/>
                <a:rect l="l" t="t" r="r" b="b"/>
                <a:pathLst>
                  <a:path w="26687" h="2968" extrusionOk="0">
                    <a:moveTo>
                      <a:pt x="1" y="0"/>
                    </a:moveTo>
                    <a:lnTo>
                      <a:pt x="1" y="243"/>
                    </a:lnTo>
                    <a:lnTo>
                      <a:pt x="12310" y="243"/>
                    </a:lnTo>
                    <a:lnTo>
                      <a:pt x="12310" y="2739"/>
                    </a:lnTo>
                    <a:lnTo>
                      <a:pt x="25973" y="2739"/>
                    </a:lnTo>
                    <a:cubicBezTo>
                      <a:pt x="26030" y="2910"/>
                      <a:pt x="26159" y="2967"/>
                      <a:pt x="26330" y="2967"/>
                    </a:cubicBezTo>
                    <a:cubicBezTo>
                      <a:pt x="26572" y="2967"/>
                      <a:pt x="26687" y="2853"/>
                      <a:pt x="26687" y="2611"/>
                    </a:cubicBezTo>
                    <a:cubicBezTo>
                      <a:pt x="26687" y="2439"/>
                      <a:pt x="26572" y="2254"/>
                      <a:pt x="26330" y="2254"/>
                    </a:cubicBezTo>
                    <a:cubicBezTo>
                      <a:pt x="26159" y="2254"/>
                      <a:pt x="26030" y="2382"/>
                      <a:pt x="25973" y="2496"/>
                    </a:cubicBezTo>
                    <a:lnTo>
                      <a:pt x="12538" y="2496"/>
                    </a:lnTo>
                    <a:lnTo>
                      <a:pt x="1253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2" name="Google Shape;1042;p51"/>
              <p:cNvSpPr/>
              <p:nvPr/>
            </p:nvSpPr>
            <p:spPr>
              <a:xfrm rot="-5400000">
                <a:off x="2081076" y="3607849"/>
                <a:ext cx="1271867" cy="134668"/>
              </a:xfrm>
              <a:custGeom>
                <a:avLst/>
                <a:gdLst/>
                <a:ahLst/>
                <a:cxnLst/>
                <a:rect l="l" t="t" r="r" b="b"/>
                <a:pathLst>
                  <a:path w="29240" h="3096" extrusionOk="0">
                    <a:moveTo>
                      <a:pt x="1" y="1"/>
                    </a:moveTo>
                    <a:lnTo>
                      <a:pt x="1" y="243"/>
                    </a:lnTo>
                    <a:lnTo>
                      <a:pt x="13436" y="243"/>
                    </a:lnTo>
                    <a:lnTo>
                      <a:pt x="13436" y="2853"/>
                    </a:lnTo>
                    <a:lnTo>
                      <a:pt x="28526" y="2853"/>
                    </a:lnTo>
                    <a:cubicBezTo>
                      <a:pt x="28526" y="2967"/>
                      <a:pt x="28712" y="3096"/>
                      <a:pt x="28883" y="3096"/>
                    </a:cubicBezTo>
                    <a:cubicBezTo>
                      <a:pt x="29068" y="3096"/>
                      <a:pt x="29240" y="2910"/>
                      <a:pt x="29240" y="2739"/>
                    </a:cubicBezTo>
                    <a:cubicBezTo>
                      <a:pt x="29240" y="2497"/>
                      <a:pt x="29068" y="2326"/>
                      <a:pt x="28883" y="2326"/>
                    </a:cubicBezTo>
                    <a:cubicBezTo>
                      <a:pt x="28712" y="2326"/>
                      <a:pt x="28526" y="2440"/>
                      <a:pt x="28526" y="2611"/>
                    </a:cubicBezTo>
                    <a:lnTo>
                      <a:pt x="13679" y="2611"/>
                    </a:lnTo>
                    <a:lnTo>
                      <a:pt x="13679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3" name="Google Shape;1043;p51"/>
              <p:cNvSpPr/>
              <p:nvPr/>
            </p:nvSpPr>
            <p:spPr>
              <a:xfrm rot="-5400000">
                <a:off x="2065591" y="3641342"/>
                <a:ext cx="1212319" cy="127230"/>
              </a:xfrm>
              <a:custGeom>
                <a:avLst/>
                <a:gdLst/>
                <a:ahLst/>
                <a:cxnLst/>
                <a:rect l="l" t="t" r="r" b="b"/>
                <a:pathLst>
                  <a:path w="27871" h="2925" extrusionOk="0">
                    <a:moveTo>
                      <a:pt x="1" y="0"/>
                    </a:moveTo>
                    <a:lnTo>
                      <a:pt x="1" y="243"/>
                    </a:lnTo>
                    <a:lnTo>
                      <a:pt x="14563" y="243"/>
                    </a:lnTo>
                    <a:lnTo>
                      <a:pt x="14563" y="2682"/>
                    </a:lnTo>
                    <a:lnTo>
                      <a:pt x="27157" y="2682"/>
                    </a:lnTo>
                    <a:cubicBezTo>
                      <a:pt x="27229" y="2853"/>
                      <a:pt x="27343" y="2924"/>
                      <a:pt x="27514" y="2924"/>
                    </a:cubicBezTo>
                    <a:cubicBezTo>
                      <a:pt x="27756" y="2924"/>
                      <a:pt x="27870" y="2796"/>
                      <a:pt x="27870" y="2567"/>
                    </a:cubicBezTo>
                    <a:cubicBezTo>
                      <a:pt x="27870" y="2382"/>
                      <a:pt x="27756" y="2211"/>
                      <a:pt x="27514" y="2211"/>
                    </a:cubicBezTo>
                    <a:cubicBezTo>
                      <a:pt x="27343" y="2211"/>
                      <a:pt x="27229" y="2325"/>
                      <a:pt x="27157" y="2439"/>
                    </a:cubicBezTo>
                    <a:lnTo>
                      <a:pt x="14806" y="2439"/>
                    </a:lnTo>
                    <a:lnTo>
                      <a:pt x="14806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4" name="Google Shape;1044;p51"/>
              <p:cNvSpPr/>
              <p:nvPr/>
            </p:nvSpPr>
            <p:spPr>
              <a:xfrm rot="-5400000">
                <a:off x="1972508" y="3742473"/>
                <a:ext cx="1103749" cy="33537"/>
              </a:xfrm>
              <a:custGeom>
                <a:avLst/>
                <a:gdLst/>
                <a:ahLst/>
                <a:cxnLst/>
                <a:rect l="l" t="t" r="r" b="b"/>
                <a:pathLst>
                  <a:path w="25375" h="771" extrusionOk="0">
                    <a:moveTo>
                      <a:pt x="25018" y="1"/>
                    </a:moveTo>
                    <a:cubicBezTo>
                      <a:pt x="24847" y="1"/>
                      <a:pt x="24733" y="115"/>
                      <a:pt x="24661" y="300"/>
                    </a:cubicBezTo>
                    <a:lnTo>
                      <a:pt x="1" y="300"/>
                    </a:lnTo>
                    <a:lnTo>
                      <a:pt x="1" y="528"/>
                    </a:lnTo>
                    <a:lnTo>
                      <a:pt x="24661" y="528"/>
                    </a:lnTo>
                    <a:cubicBezTo>
                      <a:pt x="24733" y="657"/>
                      <a:pt x="24847" y="771"/>
                      <a:pt x="25018" y="771"/>
                    </a:cubicBezTo>
                    <a:cubicBezTo>
                      <a:pt x="25260" y="771"/>
                      <a:pt x="25374" y="600"/>
                      <a:pt x="25374" y="414"/>
                    </a:cubicBezTo>
                    <a:cubicBezTo>
                      <a:pt x="25374" y="172"/>
                      <a:pt x="25260" y="1"/>
                      <a:pt x="25018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5" name="Google Shape;1045;p51"/>
              <p:cNvSpPr/>
              <p:nvPr/>
            </p:nvSpPr>
            <p:spPr>
              <a:xfrm rot="-5400000">
                <a:off x="2020290" y="3823748"/>
                <a:ext cx="941199" cy="33537"/>
              </a:xfrm>
              <a:custGeom>
                <a:avLst/>
                <a:gdLst/>
                <a:ahLst/>
                <a:cxnLst/>
                <a:rect l="l" t="t" r="r" b="b"/>
                <a:pathLst>
                  <a:path w="21638" h="771" extrusionOk="0">
                    <a:moveTo>
                      <a:pt x="21281" y="0"/>
                    </a:moveTo>
                    <a:cubicBezTo>
                      <a:pt x="21095" y="0"/>
                      <a:pt x="20924" y="114"/>
                      <a:pt x="20924" y="229"/>
                    </a:cubicBezTo>
                    <a:lnTo>
                      <a:pt x="1" y="229"/>
                    </a:lnTo>
                    <a:lnTo>
                      <a:pt x="1" y="471"/>
                    </a:lnTo>
                    <a:lnTo>
                      <a:pt x="20924" y="471"/>
                    </a:lnTo>
                    <a:cubicBezTo>
                      <a:pt x="20924" y="656"/>
                      <a:pt x="21095" y="771"/>
                      <a:pt x="21281" y="771"/>
                    </a:cubicBezTo>
                    <a:cubicBezTo>
                      <a:pt x="21452" y="771"/>
                      <a:pt x="21637" y="585"/>
                      <a:pt x="21637" y="357"/>
                    </a:cubicBezTo>
                    <a:cubicBezTo>
                      <a:pt x="21637" y="172"/>
                      <a:pt x="21452" y="0"/>
                      <a:pt x="21281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46" name="Google Shape;1046;p51"/>
            <p:cNvGrpSpPr/>
            <p:nvPr/>
          </p:nvGrpSpPr>
          <p:grpSpPr>
            <a:xfrm rot="5400000">
              <a:off x="752586" y="2581286"/>
              <a:ext cx="669734" cy="2174918"/>
              <a:chOff x="6278982" y="2751992"/>
              <a:chExt cx="478381" cy="1553513"/>
            </a:xfrm>
          </p:grpSpPr>
          <p:sp>
            <p:nvSpPr>
              <p:cNvPr id="1047" name="Google Shape;1047;p51"/>
              <p:cNvSpPr/>
              <p:nvPr/>
            </p:nvSpPr>
            <p:spPr>
              <a:xfrm rot="-5400000">
                <a:off x="6192439" y="3740581"/>
                <a:ext cx="1059686" cy="70161"/>
              </a:xfrm>
              <a:custGeom>
                <a:avLst/>
                <a:gdLst/>
                <a:ahLst/>
                <a:cxnLst/>
                <a:rect l="l" t="t" r="r" b="b"/>
                <a:pathLst>
                  <a:path w="24362" h="1613" extrusionOk="0">
                    <a:moveTo>
                      <a:pt x="0" y="0"/>
                    </a:moveTo>
                    <a:lnTo>
                      <a:pt x="0" y="243"/>
                    </a:lnTo>
                    <a:lnTo>
                      <a:pt x="15917" y="243"/>
                    </a:lnTo>
                    <a:lnTo>
                      <a:pt x="17173" y="1313"/>
                    </a:lnTo>
                    <a:lnTo>
                      <a:pt x="23648" y="1313"/>
                    </a:lnTo>
                    <a:cubicBezTo>
                      <a:pt x="23705" y="1498"/>
                      <a:pt x="23819" y="1612"/>
                      <a:pt x="24004" y="1612"/>
                    </a:cubicBezTo>
                    <a:cubicBezTo>
                      <a:pt x="24176" y="1612"/>
                      <a:pt x="24361" y="1427"/>
                      <a:pt x="24361" y="1199"/>
                    </a:cubicBezTo>
                    <a:cubicBezTo>
                      <a:pt x="24361" y="1013"/>
                      <a:pt x="24176" y="842"/>
                      <a:pt x="24004" y="842"/>
                    </a:cubicBezTo>
                    <a:cubicBezTo>
                      <a:pt x="23819" y="842"/>
                      <a:pt x="23705" y="956"/>
                      <a:pt x="23648" y="1070"/>
                    </a:cubicBezTo>
                    <a:lnTo>
                      <a:pt x="17230" y="1070"/>
                    </a:lnTo>
                    <a:lnTo>
                      <a:pt x="15975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" name="Google Shape;1048;p51"/>
              <p:cNvSpPr/>
              <p:nvPr/>
            </p:nvSpPr>
            <p:spPr>
              <a:xfrm rot="-5400000">
                <a:off x="6010359" y="3607522"/>
                <a:ext cx="1325804" cy="70161"/>
              </a:xfrm>
              <a:custGeom>
                <a:avLst/>
                <a:gdLst/>
                <a:ahLst/>
                <a:cxnLst/>
                <a:rect l="l" t="t" r="r" b="b"/>
                <a:pathLst>
                  <a:path w="30480" h="1613" extrusionOk="0">
                    <a:moveTo>
                      <a:pt x="0" y="1"/>
                    </a:moveTo>
                    <a:lnTo>
                      <a:pt x="0" y="243"/>
                    </a:lnTo>
                    <a:lnTo>
                      <a:pt x="17173" y="243"/>
                    </a:lnTo>
                    <a:lnTo>
                      <a:pt x="18242" y="1370"/>
                    </a:lnTo>
                    <a:lnTo>
                      <a:pt x="29710" y="1370"/>
                    </a:lnTo>
                    <a:cubicBezTo>
                      <a:pt x="29767" y="1484"/>
                      <a:pt x="29952" y="1612"/>
                      <a:pt x="30066" y="1612"/>
                    </a:cubicBezTo>
                    <a:cubicBezTo>
                      <a:pt x="30309" y="1612"/>
                      <a:pt x="30480" y="1427"/>
                      <a:pt x="30480" y="1256"/>
                    </a:cubicBezTo>
                    <a:cubicBezTo>
                      <a:pt x="30480" y="1013"/>
                      <a:pt x="30309" y="842"/>
                      <a:pt x="30066" y="842"/>
                    </a:cubicBezTo>
                    <a:cubicBezTo>
                      <a:pt x="29952" y="842"/>
                      <a:pt x="29767" y="956"/>
                      <a:pt x="29710" y="1127"/>
                    </a:cubicBezTo>
                    <a:lnTo>
                      <a:pt x="18356" y="1127"/>
                    </a:lnTo>
                    <a:lnTo>
                      <a:pt x="17230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9" name="Google Shape;1049;p51"/>
              <p:cNvSpPr/>
              <p:nvPr/>
            </p:nvSpPr>
            <p:spPr>
              <a:xfrm rot="-5400000">
                <a:off x="6022147" y="3665853"/>
                <a:ext cx="1214755" cy="64550"/>
              </a:xfrm>
              <a:custGeom>
                <a:avLst/>
                <a:gdLst/>
                <a:ahLst/>
                <a:cxnLst/>
                <a:rect l="l" t="t" r="r" b="b"/>
                <a:pathLst>
                  <a:path w="27927" h="1484" extrusionOk="0">
                    <a:moveTo>
                      <a:pt x="0" y="0"/>
                    </a:moveTo>
                    <a:lnTo>
                      <a:pt x="0" y="229"/>
                    </a:lnTo>
                    <a:lnTo>
                      <a:pt x="17943" y="229"/>
                    </a:lnTo>
                    <a:lnTo>
                      <a:pt x="18898" y="1241"/>
                    </a:lnTo>
                    <a:lnTo>
                      <a:pt x="27157" y="1241"/>
                    </a:lnTo>
                    <a:cubicBezTo>
                      <a:pt x="27214" y="1427"/>
                      <a:pt x="27385" y="1484"/>
                      <a:pt x="27513" y="1484"/>
                    </a:cubicBezTo>
                    <a:cubicBezTo>
                      <a:pt x="27741" y="1484"/>
                      <a:pt x="27927" y="1298"/>
                      <a:pt x="27927" y="1127"/>
                    </a:cubicBezTo>
                    <a:cubicBezTo>
                      <a:pt x="27927" y="885"/>
                      <a:pt x="27741" y="771"/>
                      <a:pt x="27513" y="771"/>
                    </a:cubicBezTo>
                    <a:cubicBezTo>
                      <a:pt x="27385" y="771"/>
                      <a:pt x="27214" y="828"/>
                      <a:pt x="27157" y="999"/>
                    </a:cubicBezTo>
                    <a:lnTo>
                      <a:pt x="19012" y="999"/>
                    </a:lnTo>
                    <a:lnTo>
                      <a:pt x="1800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0" name="Google Shape;1050;p51"/>
              <p:cNvSpPr/>
              <p:nvPr/>
            </p:nvSpPr>
            <p:spPr>
              <a:xfrm rot="-5400000">
                <a:off x="5843461" y="3619310"/>
                <a:ext cx="1279305" cy="93085"/>
              </a:xfrm>
              <a:custGeom>
                <a:avLst/>
                <a:gdLst/>
                <a:ahLst/>
                <a:cxnLst/>
                <a:rect l="l" t="t" r="r" b="b"/>
                <a:pathLst>
                  <a:path w="29411" h="2140" extrusionOk="0">
                    <a:moveTo>
                      <a:pt x="28996" y="0"/>
                    </a:moveTo>
                    <a:cubicBezTo>
                      <a:pt x="28882" y="0"/>
                      <a:pt x="28697" y="57"/>
                      <a:pt x="28640" y="243"/>
                    </a:cubicBezTo>
                    <a:lnTo>
                      <a:pt x="20610" y="243"/>
                    </a:lnTo>
                    <a:lnTo>
                      <a:pt x="20610" y="1911"/>
                    </a:lnTo>
                    <a:lnTo>
                      <a:pt x="0" y="1911"/>
                    </a:lnTo>
                    <a:lnTo>
                      <a:pt x="0" y="2140"/>
                    </a:lnTo>
                    <a:lnTo>
                      <a:pt x="20852" y="2140"/>
                    </a:lnTo>
                    <a:lnTo>
                      <a:pt x="20852" y="485"/>
                    </a:lnTo>
                    <a:lnTo>
                      <a:pt x="28640" y="485"/>
                    </a:lnTo>
                    <a:cubicBezTo>
                      <a:pt x="28697" y="656"/>
                      <a:pt x="28882" y="713"/>
                      <a:pt x="28996" y="713"/>
                    </a:cubicBezTo>
                    <a:cubicBezTo>
                      <a:pt x="29239" y="713"/>
                      <a:pt x="29410" y="542"/>
                      <a:pt x="29410" y="357"/>
                    </a:cubicBezTo>
                    <a:cubicBezTo>
                      <a:pt x="29410" y="129"/>
                      <a:pt x="29239" y="0"/>
                      <a:pt x="28996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1" name="Google Shape;1051;p51"/>
              <p:cNvSpPr/>
              <p:nvPr/>
            </p:nvSpPr>
            <p:spPr>
              <a:xfrm rot="-5400000">
                <a:off x="5753204" y="3565025"/>
                <a:ext cx="1374825" cy="106134"/>
              </a:xfrm>
              <a:custGeom>
                <a:avLst/>
                <a:gdLst/>
                <a:ahLst/>
                <a:cxnLst/>
                <a:rect l="l" t="t" r="r" b="b"/>
                <a:pathLst>
                  <a:path w="31607" h="2440" extrusionOk="0">
                    <a:moveTo>
                      <a:pt x="31193" y="1"/>
                    </a:moveTo>
                    <a:cubicBezTo>
                      <a:pt x="31079" y="1"/>
                      <a:pt x="30893" y="58"/>
                      <a:pt x="30836" y="243"/>
                    </a:cubicBezTo>
                    <a:lnTo>
                      <a:pt x="19426" y="243"/>
                    </a:lnTo>
                    <a:lnTo>
                      <a:pt x="19426" y="2197"/>
                    </a:lnTo>
                    <a:lnTo>
                      <a:pt x="0" y="2197"/>
                    </a:lnTo>
                    <a:lnTo>
                      <a:pt x="0" y="2439"/>
                    </a:lnTo>
                    <a:lnTo>
                      <a:pt x="19669" y="2439"/>
                    </a:lnTo>
                    <a:lnTo>
                      <a:pt x="19669" y="471"/>
                    </a:lnTo>
                    <a:lnTo>
                      <a:pt x="30836" y="471"/>
                    </a:lnTo>
                    <a:cubicBezTo>
                      <a:pt x="30893" y="657"/>
                      <a:pt x="31079" y="714"/>
                      <a:pt x="31193" y="714"/>
                    </a:cubicBezTo>
                    <a:cubicBezTo>
                      <a:pt x="31435" y="714"/>
                      <a:pt x="31607" y="542"/>
                      <a:pt x="31607" y="357"/>
                    </a:cubicBezTo>
                    <a:cubicBezTo>
                      <a:pt x="31607" y="115"/>
                      <a:pt x="31435" y="1"/>
                      <a:pt x="31193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2" name="Google Shape;1052;p51"/>
              <p:cNvSpPr/>
              <p:nvPr/>
            </p:nvSpPr>
            <p:spPr>
              <a:xfrm rot="-5400000">
                <a:off x="5618885" y="3466677"/>
                <a:ext cx="1553513" cy="124142"/>
              </a:xfrm>
              <a:custGeom>
                <a:avLst/>
                <a:gdLst/>
                <a:ahLst/>
                <a:cxnLst/>
                <a:rect l="l" t="t" r="r" b="b"/>
                <a:pathLst>
                  <a:path w="35715" h="2854" extrusionOk="0">
                    <a:moveTo>
                      <a:pt x="35301" y="1"/>
                    </a:moveTo>
                    <a:cubicBezTo>
                      <a:pt x="35172" y="1"/>
                      <a:pt x="35001" y="58"/>
                      <a:pt x="34944" y="229"/>
                    </a:cubicBezTo>
                    <a:lnTo>
                      <a:pt x="18185" y="229"/>
                    </a:lnTo>
                    <a:lnTo>
                      <a:pt x="18185" y="2611"/>
                    </a:lnTo>
                    <a:lnTo>
                      <a:pt x="0" y="2611"/>
                    </a:lnTo>
                    <a:lnTo>
                      <a:pt x="0" y="2853"/>
                    </a:lnTo>
                    <a:lnTo>
                      <a:pt x="18413" y="2853"/>
                    </a:lnTo>
                    <a:lnTo>
                      <a:pt x="18413" y="471"/>
                    </a:lnTo>
                    <a:lnTo>
                      <a:pt x="34944" y="471"/>
                    </a:lnTo>
                    <a:cubicBezTo>
                      <a:pt x="35001" y="642"/>
                      <a:pt x="35172" y="714"/>
                      <a:pt x="35301" y="714"/>
                    </a:cubicBezTo>
                    <a:cubicBezTo>
                      <a:pt x="35529" y="714"/>
                      <a:pt x="35714" y="528"/>
                      <a:pt x="35714" y="357"/>
                    </a:cubicBezTo>
                    <a:cubicBezTo>
                      <a:pt x="35714" y="115"/>
                      <a:pt x="35529" y="1"/>
                      <a:pt x="35301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3" name="Google Shape;1053;p51"/>
              <p:cNvSpPr/>
              <p:nvPr/>
            </p:nvSpPr>
            <p:spPr>
              <a:xfrm rot="-5400000">
                <a:off x="5790418" y="3674835"/>
                <a:ext cx="1119234" cy="142106"/>
              </a:xfrm>
              <a:custGeom>
                <a:avLst/>
                <a:gdLst/>
                <a:ahLst/>
                <a:cxnLst/>
                <a:rect l="l" t="t" r="r" b="b"/>
                <a:pathLst>
                  <a:path w="25731" h="3267" extrusionOk="0">
                    <a:moveTo>
                      <a:pt x="25374" y="1"/>
                    </a:moveTo>
                    <a:cubicBezTo>
                      <a:pt x="25188" y="1"/>
                      <a:pt x="25074" y="115"/>
                      <a:pt x="25017" y="243"/>
                    </a:cubicBezTo>
                    <a:lnTo>
                      <a:pt x="17044" y="243"/>
                    </a:lnTo>
                    <a:lnTo>
                      <a:pt x="17044" y="3038"/>
                    </a:lnTo>
                    <a:lnTo>
                      <a:pt x="0" y="3038"/>
                    </a:lnTo>
                    <a:lnTo>
                      <a:pt x="0" y="3267"/>
                    </a:lnTo>
                    <a:lnTo>
                      <a:pt x="17287" y="3267"/>
                    </a:lnTo>
                    <a:lnTo>
                      <a:pt x="17287" y="471"/>
                    </a:lnTo>
                    <a:lnTo>
                      <a:pt x="25017" y="471"/>
                    </a:lnTo>
                    <a:cubicBezTo>
                      <a:pt x="25074" y="657"/>
                      <a:pt x="25188" y="771"/>
                      <a:pt x="25374" y="771"/>
                    </a:cubicBezTo>
                    <a:cubicBezTo>
                      <a:pt x="25545" y="771"/>
                      <a:pt x="25730" y="600"/>
                      <a:pt x="25730" y="357"/>
                    </a:cubicBezTo>
                    <a:cubicBezTo>
                      <a:pt x="25730" y="186"/>
                      <a:pt x="25545" y="1"/>
                      <a:pt x="25374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4" name="Google Shape;1054;p51"/>
              <p:cNvSpPr/>
              <p:nvPr/>
            </p:nvSpPr>
            <p:spPr>
              <a:xfrm rot="-5400000">
                <a:off x="6430370" y="3978513"/>
                <a:ext cx="620405" cy="33580"/>
              </a:xfrm>
              <a:custGeom>
                <a:avLst/>
                <a:gdLst/>
                <a:ahLst/>
                <a:cxnLst/>
                <a:rect l="l" t="t" r="r" b="b"/>
                <a:pathLst>
                  <a:path w="14263" h="772" extrusionOk="0">
                    <a:moveTo>
                      <a:pt x="13906" y="1"/>
                    </a:moveTo>
                    <a:cubicBezTo>
                      <a:pt x="13721" y="1"/>
                      <a:pt x="13607" y="115"/>
                      <a:pt x="13550" y="229"/>
                    </a:cubicBezTo>
                    <a:lnTo>
                      <a:pt x="0" y="229"/>
                    </a:lnTo>
                    <a:lnTo>
                      <a:pt x="0" y="472"/>
                    </a:lnTo>
                    <a:lnTo>
                      <a:pt x="13550" y="472"/>
                    </a:lnTo>
                    <a:cubicBezTo>
                      <a:pt x="13607" y="657"/>
                      <a:pt x="13721" y="771"/>
                      <a:pt x="13906" y="771"/>
                    </a:cubicBezTo>
                    <a:cubicBezTo>
                      <a:pt x="14078" y="771"/>
                      <a:pt x="14263" y="586"/>
                      <a:pt x="14263" y="358"/>
                    </a:cubicBezTo>
                    <a:cubicBezTo>
                      <a:pt x="14263" y="172"/>
                      <a:pt x="14078" y="1"/>
                      <a:pt x="13906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5" name="Google Shape;1055;p51"/>
              <p:cNvSpPr/>
              <p:nvPr/>
            </p:nvSpPr>
            <p:spPr>
              <a:xfrm rot="-5400000">
                <a:off x="5858989" y="3544234"/>
                <a:ext cx="1460429" cy="62114"/>
              </a:xfrm>
              <a:custGeom>
                <a:avLst/>
                <a:gdLst/>
                <a:ahLst/>
                <a:cxnLst/>
                <a:rect l="l" t="t" r="r" b="b"/>
                <a:pathLst>
                  <a:path w="33575" h="1428" extrusionOk="0">
                    <a:moveTo>
                      <a:pt x="0" y="1"/>
                    </a:moveTo>
                    <a:lnTo>
                      <a:pt x="0" y="243"/>
                    </a:lnTo>
                    <a:lnTo>
                      <a:pt x="18542" y="243"/>
                    </a:lnTo>
                    <a:lnTo>
                      <a:pt x="19483" y="1185"/>
                    </a:lnTo>
                    <a:lnTo>
                      <a:pt x="32862" y="1185"/>
                    </a:lnTo>
                    <a:cubicBezTo>
                      <a:pt x="32919" y="1313"/>
                      <a:pt x="33033" y="1427"/>
                      <a:pt x="33161" y="1427"/>
                    </a:cubicBezTo>
                    <a:cubicBezTo>
                      <a:pt x="33389" y="1427"/>
                      <a:pt x="33575" y="1256"/>
                      <a:pt x="33575" y="1013"/>
                    </a:cubicBezTo>
                    <a:cubicBezTo>
                      <a:pt x="33575" y="828"/>
                      <a:pt x="33389" y="657"/>
                      <a:pt x="33161" y="657"/>
                    </a:cubicBezTo>
                    <a:cubicBezTo>
                      <a:pt x="32976" y="657"/>
                      <a:pt x="32862" y="771"/>
                      <a:pt x="32805" y="956"/>
                    </a:cubicBezTo>
                    <a:lnTo>
                      <a:pt x="19612" y="956"/>
                    </a:lnTo>
                    <a:lnTo>
                      <a:pt x="18599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56" name="Google Shape;1056;p51"/>
          <p:cNvGrpSpPr/>
          <p:nvPr/>
        </p:nvGrpSpPr>
        <p:grpSpPr>
          <a:xfrm>
            <a:off x="7780389" y="2893578"/>
            <a:ext cx="1357857" cy="2848314"/>
            <a:chOff x="7181728" y="2938818"/>
            <a:chExt cx="1357857" cy="2848314"/>
          </a:xfrm>
        </p:grpSpPr>
        <p:grpSp>
          <p:nvGrpSpPr>
            <p:cNvPr id="1057" name="Google Shape;1057;p51"/>
            <p:cNvGrpSpPr/>
            <p:nvPr/>
          </p:nvGrpSpPr>
          <p:grpSpPr>
            <a:xfrm>
              <a:off x="7620438" y="2938818"/>
              <a:ext cx="919147" cy="2204676"/>
              <a:chOff x="3117442" y="2754471"/>
              <a:chExt cx="648978" cy="1556645"/>
            </a:xfrm>
          </p:grpSpPr>
          <p:sp>
            <p:nvSpPr>
              <p:cNvPr id="1058" name="Google Shape;1058;p51"/>
              <p:cNvSpPr/>
              <p:nvPr/>
            </p:nvSpPr>
            <p:spPr>
              <a:xfrm rot="-5400000">
                <a:off x="2522788" y="3592320"/>
                <a:ext cx="1313451" cy="124142"/>
              </a:xfrm>
              <a:custGeom>
                <a:avLst/>
                <a:gdLst/>
                <a:ahLst/>
                <a:cxnLst/>
                <a:rect l="l" t="t" r="r" b="b"/>
                <a:pathLst>
                  <a:path w="30196" h="2854" extrusionOk="0">
                    <a:moveTo>
                      <a:pt x="15276" y="1"/>
                    </a:moveTo>
                    <a:lnTo>
                      <a:pt x="12666" y="2625"/>
                    </a:lnTo>
                    <a:lnTo>
                      <a:pt x="1" y="2625"/>
                    </a:lnTo>
                    <a:lnTo>
                      <a:pt x="1" y="2854"/>
                    </a:lnTo>
                    <a:lnTo>
                      <a:pt x="12780" y="2854"/>
                    </a:lnTo>
                    <a:lnTo>
                      <a:pt x="15390" y="243"/>
                    </a:lnTo>
                    <a:lnTo>
                      <a:pt x="23235" y="243"/>
                    </a:lnTo>
                    <a:lnTo>
                      <a:pt x="25374" y="2383"/>
                    </a:lnTo>
                    <a:lnTo>
                      <a:pt x="29425" y="2383"/>
                    </a:lnTo>
                    <a:cubicBezTo>
                      <a:pt x="29482" y="2554"/>
                      <a:pt x="29596" y="2625"/>
                      <a:pt x="29782" y="2625"/>
                    </a:cubicBezTo>
                    <a:cubicBezTo>
                      <a:pt x="30010" y="2625"/>
                      <a:pt x="30195" y="2497"/>
                      <a:pt x="30195" y="2269"/>
                    </a:cubicBezTo>
                    <a:cubicBezTo>
                      <a:pt x="30195" y="2083"/>
                      <a:pt x="30010" y="1912"/>
                      <a:pt x="29782" y="1912"/>
                    </a:cubicBezTo>
                    <a:cubicBezTo>
                      <a:pt x="29653" y="1912"/>
                      <a:pt x="29482" y="1969"/>
                      <a:pt x="29425" y="2140"/>
                    </a:cubicBezTo>
                    <a:lnTo>
                      <a:pt x="25503" y="2140"/>
                    </a:lnTo>
                    <a:lnTo>
                      <a:pt x="23306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9" name="Google Shape;1059;p51"/>
              <p:cNvSpPr/>
              <p:nvPr/>
            </p:nvSpPr>
            <p:spPr>
              <a:xfrm rot="-5400000">
                <a:off x="3104412" y="3972336"/>
                <a:ext cx="644024" cy="33537"/>
              </a:xfrm>
              <a:custGeom>
                <a:avLst/>
                <a:gdLst/>
                <a:ahLst/>
                <a:cxnLst/>
                <a:rect l="l" t="t" r="r" b="b"/>
                <a:pathLst>
                  <a:path w="14806" h="771" extrusionOk="0">
                    <a:moveTo>
                      <a:pt x="14392" y="1"/>
                    </a:moveTo>
                    <a:cubicBezTo>
                      <a:pt x="14264" y="1"/>
                      <a:pt x="14092" y="115"/>
                      <a:pt x="14035" y="300"/>
                    </a:cubicBezTo>
                    <a:lnTo>
                      <a:pt x="1" y="300"/>
                    </a:lnTo>
                    <a:lnTo>
                      <a:pt x="1" y="543"/>
                    </a:lnTo>
                    <a:lnTo>
                      <a:pt x="14035" y="543"/>
                    </a:lnTo>
                    <a:cubicBezTo>
                      <a:pt x="14092" y="657"/>
                      <a:pt x="14264" y="771"/>
                      <a:pt x="14392" y="771"/>
                    </a:cubicBezTo>
                    <a:cubicBezTo>
                      <a:pt x="14620" y="771"/>
                      <a:pt x="14806" y="600"/>
                      <a:pt x="14806" y="414"/>
                    </a:cubicBezTo>
                    <a:cubicBezTo>
                      <a:pt x="14806" y="186"/>
                      <a:pt x="14620" y="1"/>
                      <a:pt x="1439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0" name="Google Shape;1060;p51"/>
              <p:cNvSpPr/>
              <p:nvPr/>
            </p:nvSpPr>
            <p:spPr>
              <a:xfrm rot="-5400000">
                <a:off x="3456174" y="4000870"/>
                <a:ext cx="452331" cy="168161"/>
              </a:xfrm>
              <a:custGeom>
                <a:avLst/>
                <a:gdLst/>
                <a:ahLst/>
                <a:cxnLst/>
                <a:rect l="l" t="t" r="r" b="b"/>
                <a:pathLst>
                  <a:path w="10399" h="3866" extrusionOk="0">
                    <a:moveTo>
                      <a:pt x="1" y="1"/>
                    </a:moveTo>
                    <a:lnTo>
                      <a:pt x="1" y="243"/>
                    </a:lnTo>
                    <a:lnTo>
                      <a:pt x="9928" y="243"/>
                    </a:lnTo>
                    <a:lnTo>
                      <a:pt x="9928" y="3153"/>
                    </a:lnTo>
                    <a:cubicBezTo>
                      <a:pt x="9757" y="3153"/>
                      <a:pt x="9628" y="3338"/>
                      <a:pt x="9628" y="3509"/>
                    </a:cubicBezTo>
                    <a:cubicBezTo>
                      <a:pt x="9628" y="3695"/>
                      <a:pt x="9814" y="3866"/>
                      <a:pt x="10042" y="3866"/>
                    </a:cubicBezTo>
                    <a:cubicBezTo>
                      <a:pt x="10227" y="3866"/>
                      <a:pt x="10398" y="3695"/>
                      <a:pt x="10398" y="3509"/>
                    </a:cubicBezTo>
                    <a:cubicBezTo>
                      <a:pt x="10398" y="3338"/>
                      <a:pt x="10284" y="3153"/>
                      <a:pt x="10170" y="3153"/>
                    </a:cubicBezTo>
                    <a:lnTo>
                      <a:pt x="10170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1" name="Google Shape;1061;p51"/>
              <p:cNvSpPr/>
              <p:nvPr/>
            </p:nvSpPr>
            <p:spPr>
              <a:xfrm rot="-5400000">
                <a:off x="3085206" y="3642908"/>
                <a:ext cx="1140330" cy="196087"/>
              </a:xfrm>
              <a:custGeom>
                <a:avLst/>
                <a:gdLst/>
                <a:ahLst/>
                <a:cxnLst/>
                <a:rect l="l" t="t" r="r" b="b"/>
                <a:pathLst>
                  <a:path w="26216" h="4508" extrusionOk="0">
                    <a:moveTo>
                      <a:pt x="25859" y="0"/>
                    </a:moveTo>
                    <a:cubicBezTo>
                      <a:pt x="25674" y="0"/>
                      <a:pt x="25560" y="114"/>
                      <a:pt x="25503" y="229"/>
                    </a:cubicBezTo>
                    <a:lnTo>
                      <a:pt x="16531" y="229"/>
                    </a:lnTo>
                    <a:lnTo>
                      <a:pt x="12481" y="4279"/>
                    </a:lnTo>
                    <a:lnTo>
                      <a:pt x="11240" y="4279"/>
                    </a:lnTo>
                    <a:lnTo>
                      <a:pt x="11240" y="57"/>
                    </a:lnTo>
                    <a:lnTo>
                      <a:pt x="1" y="57"/>
                    </a:lnTo>
                    <a:lnTo>
                      <a:pt x="1" y="286"/>
                    </a:lnTo>
                    <a:lnTo>
                      <a:pt x="10997" y="286"/>
                    </a:lnTo>
                    <a:lnTo>
                      <a:pt x="10997" y="4507"/>
                    </a:lnTo>
                    <a:lnTo>
                      <a:pt x="12609" y="4507"/>
                    </a:lnTo>
                    <a:lnTo>
                      <a:pt x="16645" y="471"/>
                    </a:lnTo>
                    <a:lnTo>
                      <a:pt x="25503" y="471"/>
                    </a:lnTo>
                    <a:cubicBezTo>
                      <a:pt x="25560" y="642"/>
                      <a:pt x="25674" y="771"/>
                      <a:pt x="25859" y="771"/>
                    </a:cubicBezTo>
                    <a:cubicBezTo>
                      <a:pt x="26087" y="771"/>
                      <a:pt x="26216" y="585"/>
                      <a:pt x="26216" y="357"/>
                    </a:cubicBezTo>
                    <a:cubicBezTo>
                      <a:pt x="26216" y="171"/>
                      <a:pt x="26087" y="0"/>
                      <a:pt x="2585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2" name="Google Shape;1062;p51"/>
              <p:cNvSpPr/>
              <p:nvPr/>
            </p:nvSpPr>
            <p:spPr>
              <a:xfrm rot="-5400000">
                <a:off x="2913348" y="3546126"/>
                <a:ext cx="1336374" cy="193607"/>
              </a:xfrm>
              <a:custGeom>
                <a:avLst/>
                <a:gdLst/>
                <a:ahLst/>
                <a:cxnLst/>
                <a:rect l="l" t="t" r="r" b="b"/>
                <a:pathLst>
                  <a:path w="30723" h="4451" extrusionOk="0">
                    <a:moveTo>
                      <a:pt x="30309" y="1"/>
                    </a:moveTo>
                    <a:cubicBezTo>
                      <a:pt x="30195" y="1"/>
                      <a:pt x="30010" y="115"/>
                      <a:pt x="29953" y="300"/>
                    </a:cubicBezTo>
                    <a:lnTo>
                      <a:pt x="16232" y="300"/>
                    </a:lnTo>
                    <a:lnTo>
                      <a:pt x="12609" y="3866"/>
                    </a:lnTo>
                    <a:lnTo>
                      <a:pt x="12609" y="714"/>
                    </a:lnTo>
                    <a:lnTo>
                      <a:pt x="1" y="714"/>
                    </a:lnTo>
                    <a:lnTo>
                      <a:pt x="1" y="956"/>
                    </a:lnTo>
                    <a:lnTo>
                      <a:pt x="12367" y="956"/>
                    </a:lnTo>
                    <a:lnTo>
                      <a:pt x="12367" y="4451"/>
                    </a:lnTo>
                    <a:lnTo>
                      <a:pt x="16346" y="528"/>
                    </a:lnTo>
                    <a:lnTo>
                      <a:pt x="29953" y="528"/>
                    </a:lnTo>
                    <a:cubicBezTo>
                      <a:pt x="30010" y="657"/>
                      <a:pt x="30195" y="771"/>
                      <a:pt x="30309" y="771"/>
                    </a:cubicBezTo>
                    <a:cubicBezTo>
                      <a:pt x="30552" y="771"/>
                      <a:pt x="30723" y="600"/>
                      <a:pt x="30723" y="414"/>
                    </a:cubicBezTo>
                    <a:cubicBezTo>
                      <a:pt x="30723" y="172"/>
                      <a:pt x="30552" y="1"/>
                      <a:pt x="3030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3" name="Google Shape;1063;p51"/>
              <p:cNvSpPr/>
              <p:nvPr/>
            </p:nvSpPr>
            <p:spPr>
              <a:xfrm rot="-5400000">
                <a:off x="2875811" y="3622116"/>
                <a:ext cx="1233415" cy="144586"/>
              </a:xfrm>
              <a:custGeom>
                <a:avLst/>
                <a:gdLst/>
                <a:ahLst/>
                <a:cxnLst/>
                <a:rect l="l" t="t" r="r" b="b"/>
                <a:pathLst>
                  <a:path w="28356" h="3324" extrusionOk="0">
                    <a:moveTo>
                      <a:pt x="27942" y="0"/>
                    </a:moveTo>
                    <a:cubicBezTo>
                      <a:pt x="27813" y="0"/>
                      <a:pt x="27642" y="114"/>
                      <a:pt x="27585" y="228"/>
                    </a:cubicBezTo>
                    <a:lnTo>
                      <a:pt x="16175" y="228"/>
                    </a:lnTo>
                    <a:lnTo>
                      <a:pt x="13679" y="2796"/>
                    </a:lnTo>
                    <a:lnTo>
                      <a:pt x="13679" y="1127"/>
                    </a:lnTo>
                    <a:lnTo>
                      <a:pt x="1" y="1127"/>
                    </a:lnTo>
                    <a:lnTo>
                      <a:pt x="1" y="1369"/>
                    </a:lnTo>
                    <a:lnTo>
                      <a:pt x="13436" y="1369"/>
                    </a:lnTo>
                    <a:lnTo>
                      <a:pt x="13436" y="3323"/>
                    </a:lnTo>
                    <a:lnTo>
                      <a:pt x="16289" y="471"/>
                    </a:lnTo>
                    <a:lnTo>
                      <a:pt x="27585" y="471"/>
                    </a:lnTo>
                    <a:cubicBezTo>
                      <a:pt x="27642" y="656"/>
                      <a:pt x="27813" y="770"/>
                      <a:pt x="27942" y="770"/>
                    </a:cubicBezTo>
                    <a:cubicBezTo>
                      <a:pt x="28170" y="770"/>
                      <a:pt x="28355" y="585"/>
                      <a:pt x="28355" y="357"/>
                    </a:cubicBezTo>
                    <a:cubicBezTo>
                      <a:pt x="28355" y="171"/>
                      <a:pt x="28170" y="0"/>
                      <a:pt x="27942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" name="Google Shape;1064;p51"/>
              <p:cNvSpPr/>
              <p:nvPr/>
            </p:nvSpPr>
            <p:spPr>
              <a:xfrm rot="-5400000">
                <a:off x="2601887" y="3552324"/>
                <a:ext cx="1419541" cy="98043"/>
              </a:xfrm>
              <a:custGeom>
                <a:avLst/>
                <a:gdLst/>
                <a:ahLst/>
                <a:cxnLst/>
                <a:rect l="l" t="t" r="r" b="b"/>
                <a:pathLst>
                  <a:path w="32635" h="2254" extrusionOk="0">
                    <a:moveTo>
                      <a:pt x="16289" y="0"/>
                    </a:moveTo>
                    <a:lnTo>
                      <a:pt x="14321" y="1897"/>
                    </a:lnTo>
                    <a:lnTo>
                      <a:pt x="1" y="1897"/>
                    </a:lnTo>
                    <a:lnTo>
                      <a:pt x="1" y="2140"/>
                    </a:lnTo>
                    <a:lnTo>
                      <a:pt x="14449" y="2140"/>
                    </a:lnTo>
                    <a:lnTo>
                      <a:pt x="16346" y="229"/>
                    </a:lnTo>
                    <a:lnTo>
                      <a:pt x="21395" y="229"/>
                    </a:lnTo>
                    <a:lnTo>
                      <a:pt x="23178" y="2012"/>
                    </a:lnTo>
                    <a:lnTo>
                      <a:pt x="31864" y="2012"/>
                    </a:lnTo>
                    <a:cubicBezTo>
                      <a:pt x="31921" y="2197"/>
                      <a:pt x="32092" y="2254"/>
                      <a:pt x="32221" y="2254"/>
                    </a:cubicBezTo>
                    <a:cubicBezTo>
                      <a:pt x="32449" y="2254"/>
                      <a:pt x="32634" y="2140"/>
                      <a:pt x="32634" y="1897"/>
                    </a:cubicBezTo>
                    <a:cubicBezTo>
                      <a:pt x="32634" y="1655"/>
                      <a:pt x="32449" y="1541"/>
                      <a:pt x="32221" y="1541"/>
                    </a:cubicBezTo>
                    <a:cubicBezTo>
                      <a:pt x="32035" y="1541"/>
                      <a:pt x="31921" y="1655"/>
                      <a:pt x="31864" y="1783"/>
                    </a:cubicBezTo>
                    <a:lnTo>
                      <a:pt x="23306" y="1783"/>
                    </a:lnTo>
                    <a:lnTo>
                      <a:pt x="215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5" name="Google Shape;1065;p51"/>
              <p:cNvSpPr/>
              <p:nvPr/>
            </p:nvSpPr>
            <p:spPr>
              <a:xfrm rot="-5400000">
                <a:off x="2574592" y="3483446"/>
                <a:ext cx="1556645" cy="98696"/>
              </a:xfrm>
              <a:custGeom>
                <a:avLst/>
                <a:gdLst/>
                <a:ahLst/>
                <a:cxnLst/>
                <a:rect l="l" t="t" r="r" b="b"/>
                <a:pathLst>
                  <a:path w="35787" h="2269" extrusionOk="0">
                    <a:moveTo>
                      <a:pt x="16703" y="1"/>
                    </a:moveTo>
                    <a:lnTo>
                      <a:pt x="14806" y="1841"/>
                    </a:lnTo>
                    <a:lnTo>
                      <a:pt x="1" y="1841"/>
                    </a:lnTo>
                    <a:lnTo>
                      <a:pt x="1" y="2083"/>
                    </a:lnTo>
                    <a:lnTo>
                      <a:pt x="14920" y="2083"/>
                    </a:lnTo>
                    <a:lnTo>
                      <a:pt x="16760" y="243"/>
                    </a:lnTo>
                    <a:lnTo>
                      <a:pt x="20810" y="243"/>
                    </a:lnTo>
                    <a:lnTo>
                      <a:pt x="22593" y="2026"/>
                    </a:lnTo>
                    <a:lnTo>
                      <a:pt x="35002" y="2026"/>
                    </a:lnTo>
                    <a:cubicBezTo>
                      <a:pt x="35073" y="2140"/>
                      <a:pt x="35244" y="2269"/>
                      <a:pt x="35358" y="2269"/>
                    </a:cubicBezTo>
                    <a:cubicBezTo>
                      <a:pt x="35601" y="2269"/>
                      <a:pt x="35786" y="2083"/>
                      <a:pt x="35786" y="1912"/>
                    </a:cubicBezTo>
                    <a:cubicBezTo>
                      <a:pt x="35786" y="1670"/>
                      <a:pt x="35601" y="1484"/>
                      <a:pt x="35358" y="1484"/>
                    </a:cubicBezTo>
                    <a:cubicBezTo>
                      <a:pt x="35244" y="1484"/>
                      <a:pt x="35073" y="1613"/>
                      <a:pt x="35002" y="1784"/>
                    </a:cubicBezTo>
                    <a:lnTo>
                      <a:pt x="22650" y="1784"/>
                    </a:lnTo>
                    <a:lnTo>
                      <a:pt x="2092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6" name="Google Shape;1066;p51"/>
              <p:cNvSpPr/>
              <p:nvPr/>
            </p:nvSpPr>
            <p:spPr>
              <a:xfrm rot="-5400000">
                <a:off x="2516589" y="3511045"/>
                <a:ext cx="1499576" cy="100566"/>
              </a:xfrm>
              <a:custGeom>
                <a:avLst/>
                <a:gdLst/>
                <a:ahLst/>
                <a:cxnLst/>
                <a:rect l="l" t="t" r="r" b="b"/>
                <a:pathLst>
                  <a:path w="34475" h="2312" extrusionOk="0">
                    <a:moveTo>
                      <a:pt x="15747" y="1"/>
                    </a:moveTo>
                    <a:lnTo>
                      <a:pt x="13679" y="2012"/>
                    </a:lnTo>
                    <a:lnTo>
                      <a:pt x="1" y="2012"/>
                    </a:lnTo>
                    <a:lnTo>
                      <a:pt x="1" y="2254"/>
                    </a:lnTo>
                    <a:lnTo>
                      <a:pt x="13793" y="2254"/>
                    </a:lnTo>
                    <a:lnTo>
                      <a:pt x="15818" y="229"/>
                    </a:lnTo>
                    <a:lnTo>
                      <a:pt x="22108" y="229"/>
                    </a:lnTo>
                    <a:lnTo>
                      <a:pt x="24019" y="2069"/>
                    </a:lnTo>
                    <a:lnTo>
                      <a:pt x="33761" y="2069"/>
                    </a:lnTo>
                    <a:cubicBezTo>
                      <a:pt x="33818" y="2197"/>
                      <a:pt x="33932" y="2311"/>
                      <a:pt x="34117" y="2311"/>
                    </a:cubicBezTo>
                    <a:cubicBezTo>
                      <a:pt x="34289" y="2311"/>
                      <a:pt x="34474" y="2140"/>
                      <a:pt x="34474" y="1955"/>
                    </a:cubicBezTo>
                    <a:cubicBezTo>
                      <a:pt x="34474" y="1712"/>
                      <a:pt x="34289" y="1541"/>
                      <a:pt x="34117" y="1541"/>
                    </a:cubicBezTo>
                    <a:cubicBezTo>
                      <a:pt x="33932" y="1541"/>
                      <a:pt x="33761" y="1655"/>
                      <a:pt x="33761" y="1841"/>
                    </a:cubicBezTo>
                    <a:lnTo>
                      <a:pt x="24076" y="1841"/>
                    </a:lnTo>
                    <a:lnTo>
                      <a:pt x="2223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7" name="Google Shape;1067;p51"/>
              <p:cNvSpPr/>
              <p:nvPr/>
            </p:nvSpPr>
            <p:spPr>
              <a:xfrm rot="-5400000">
                <a:off x="2595407" y="3628314"/>
                <a:ext cx="1251380" cy="114224"/>
              </a:xfrm>
              <a:custGeom>
                <a:avLst/>
                <a:gdLst/>
                <a:ahLst/>
                <a:cxnLst/>
                <a:rect l="l" t="t" r="r" b="b"/>
                <a:pathLst>
                  <a:path w="28769" h="2626" extrusionOk="0">
                    <a:moveTo>
                      <a:pt x="15519" y="1"/>
                    </a:moveTo>
                    <a:lnTo>
                      <a:pt x="13137" y="2383"/>
                    </a:lnTo>
                    <a:lnTo>
                      <a:pt x="1" y="2383"/>
                    </a:lnTo>
                    <a:lnTo>
                      <a:pt x="1" y="2625"/>
                    </a:lnTo>
                    <a:lnTo>
                      <a:pt x="13251" y="2625"/>
                    </a:lnTo>
                    <a:lnTo>
                      <a:pt x="15633" y="243"/>
                    </a:lnTo>
                    <a:lnTo>
                      <a:pt x="22707" y="243"/>
                    </a:lnTo>
                    <a:lnTo>
                      <a:pt x="24547" y="2083"/>
                    </a:lnTo>
                    <a:lnTo>
                      <a:pt x="28056" y="2083"/>
                    </a:lnTo>
                    <a:cubicBezTo>
                      <a:pt x="28056" y="2268"/>
                      <a:pt x="28227" y="2383"/>
                      <a:pt x="28412" y="2383"/>
                    </a:cubicBezTo>
                    <a:cubicBezTo>
                      <a:pt x="28583" y="2383"/>
                      <a:pt x="28769" y="2197"/>
                      <a:pt x="28769" y="1969"/>
                    </a:cubicBezTo>
                    <a:cubicBezTo>
                      <a:pt x="28769" y="1784"/>
                      <a:pt x="28583" y="1612"/>
                      <a:pt x="28412" y="1612"/>
                    </a:cubicBezTo>
                    <a:cubicBezTo>
                      <a:pt x="28227" y="1612"/>
                      <a:pt x="28113" y="1726"/>
                      <a:pt x="28056" y="1841"/>
                    </a:cubicBezTo>
                    <a:lnTo>
                      <a:pt x="24661" y="1841"/>
                    </a:lnTo>
                    <a:lnTo>
                      <a:pt x="22821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68" name="Google Shape;1068;p51"/>
            <p:cNvGrpSpPr/>
            <p:nvPr/>
          </p:nvGrpSpPr>
          <p:grpSpPr>
            <a:xfrm>
              <a:off x="7181728" y="3862376"/>
              <a:ext cx="549893" cy="1924756"/>
              <a:chOff x="7780935" y="2930680"/>
              <a:chExt cx="392780" cy="1374825"/>
            </a:xfrm>
          </p:grpSpPr>
          <p:sp>
            <p:nvSpPr>
              <p:cNvPr id="1069" name="Google Shape;1069;p51"/>
              <p:cNvSpPr/>
              <p:nvPr/>
            </p:nvSpPr>
            <p:spPr>
              <a:xfrm rot="-5400000">
                <a:off x="7866274" y="3998065"/>
                <a:ext cx="449808" cy="165073"/>
              </a:xfrm>
              <a:custGeom>
                <a:avLst/>
                <a:gdLst/>
                <a:ahLst/>
                <a:cxnLst/>
                <a:rect l="l" t="t" r="r" b="b"/>
                <a:pathLst>
                  <a:path w="10341" h="3795" extrusionOk="0">
                    <a:moveTo>
                      <a:pt x="0" y="0"/>
                    </a:moveTo>
                    <a:lnTo>
                      <a:pt x="0" y="229"/>
                    </a:lnTo>
                    <a:lnTo>
                      <a:pt x="9856" y="229"/>
                    </a:lnTo>
                    <a:lnTo>
                      <a:pt x="9856" y="3081"/>
                    </a:lnTo>
                    <a:cubicBezTo>
                      <a:pt x="9685" y="3081"/>
                      <a:pt x="9556" y="3267"/>
                      <a:pt x="9556" y="3438"/>
                    </a:cubicBezTo>
                    <a:cubicBezTo>
                      <a:pt x="9556" y="3623"/>
                      <a:pt x="9742" y="3794"/>
                      <a:pt x="9984" y="3794"/>
                    </a:cubicBezTo>
                    <a:cubicBezTo>
                      <a:pt x="10155" y="3794"/>
                      <a:pt x="10341" y="3623"/>
                      <a:pt x="10341" y="3438"/>
                    </a:cubicBezTo>
                    <a:cubicBezTo>
                      <a:pt x="10341" y="3267"/>
                      <a:pt x="10212" y="3081"/>
                      <a:pt x="10098" y="3081"/>
                    </a:cubicBezTo>
                    <a:lnTo>
                      <a:pt x="1009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" name="Google Shape;1070;p51"/>
              <p:cNvSpPr/>
              <p:nvPr/>
            </p:nvSpPr>
            <p:spPr>
              <a:xfrm rot="-5400000">
                <a:off x="7822212" y="3954002"/>
                <a:ext cx="498829" cy="204177"/>
              </a:xfrm>
              <a:custGeom>
                <a:avLst/>
                <a:gdLst/>
                <a:ahLst/>
                <a:cxnLst/>
                <a:rect l="l" t="t" r="r" b="b"/>
                <a:pathLst>
                  <a:path w="11468" h="4694" extrusionOk="0">
                    <a:moveTo>
                      <a:pt x="0" y="1"/>
                    </a:moveTo>
                    <a:lnTo>
                      <a:pt x="0" y="243"/>
                    </a:lnTo>
                    <a:lnTo>
                      <a:pt x="10925" y="243"/>
                    </a:lnTo>
                    <a:lnTo>
                      <a:pt x="10925" y="3980"/>
                    </a:lnTo>
                    <a:cubicBezTo>
                      <a:pt x="10811" y="3980"/>
                      <a:pt x="10697" y="4166"/>
                      <a:pt x="10697" y="4337"/>
                    </a:cubicBezTo>
                    <a:cubicBezTo>
                      <a:pt x="10697" y="4522"/>
                      <a:pt x="10868" y="4693"/>
                      <a:pt x="11054" y="4693"/>
                    </a:cubicBezTo>
                    <a:cubicBezTo>
                      <a:pt x="11282" y="4693"/>
                      <a:pt x="11467" y="4522"/>
                      <a:pt x="11467" y="4337"/>
                    </a:cubicBezTo>
                    <a:cubicBezTo>
                      <a:pt x="11467" y="4166"/>
                      <a:pt x="11339" y="3980"/>
                      <a:pt x="11168" y="3980"/>
                    </a:cubicBezTo>
                    <a:lnTo>
                      <a:pt x="11168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1" name="Google Shape;1071;p51"/>
              <p:cNvSpPr/>
              <p:nvPr/>
            </p:nvSpPr>
            <p:spPr>
              <a:xfrm rot="-5400000">
                <a:off x="7418033" y="3559740"/>
                <a:ext cx="1266256" cy="225274"/>
              </a:xfrm>
              <a:custGeom>
                <a:avLst/>
                <a:gdLst/>
                <a:ahLst/>
                <a:cxnLst/>
                <a:rect l="l" t="t" r="r" b="b"/>
                <a:pathLst>
                  <a:path w="29111" h="5179" extrusionOk="0">
                    <a:moveTo>
                      <a:pt x="0" y="1"/>
                    </a:moveTo>
                    <a:lnTo>
                      <a:pt x="0" y="243"/>
                    </a:lnTo>
                    <a:lnTo>
                      <a:pt x="11995" y="243"/>
                    </a:lnTo>
                    <a:lnTo>
                      <a:pt x="11995" y="5178"/>
                    </a:lnTo>
                    <a:lnTo>
                      <a:pt x="16631" y="5178"/>
                    </a:lnTo>
                    <a:lnTo>
                      <a:pt x="20909" y="828"/>
                    </a:lnTo>
                    <a:lnTo>
                      <a:pt x="28340" y="828"/>
                    </a:lnTo>
                    <a:cubicBezTo>
                      <a:pt x="28397" y="1013"/>
                      <a:pt x="28526" y="1127"/>
                      <a:pt x="28697" y="1127"/>
                    </a:cubicBezTo>
                    <a:cubicBezTo>
                      <a:pt x="28939" y="1127"/>
                      <a:pt x="29111" y="956"/>
                      <a:pt x="29111" y="714"/>
                    </a:cubicBezTo>
                    <a:cubicBezTo>
                      <a:pt x="29111" y="543"/>
                      <a:pt x="28939" y="357"/>
                      <a:pt x="28697" y="357"/>
                    </a:cubicBezTo>
                    <a:cubicBezTo>
                      <a:pt x="28583" y="357"/>
                      <a:pt x="28397" y="471"/>
                      <a:pt x="28340" y="600"/>
                    </a:cubicBezTo>
                    <a:lnTo>
                      <a:pt x="20852" y="600"/>
                    </a:lnTo>
                    <a:lnTo>
                      <a:pt x="16516" y="4936"/>
                    </a:lnTo>
                    <a:lnTo>
                      <a:pt x="12238" y="4936"/>
                    </a:lnTo>
                    <a:lnTo>
                      <a:pt x="12238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2" name="Google Shape;1072;p51"/>
              <p:cNvSpPr/>
              <p:nvPr/>
            </p:nvSpPr>
            <p:spPr>
              <a:xfrm rot="-5400000">
                <a:off x="7317206" y="3505455"/>
                <a:ext cx="1374825" cy="225274"/>
              </a:xfrm>
              <a:custGeom>
                <a:avLst/>
                <a:gdLst/>
                <a:ahLst/>
                <a:cxnLst/>
                <a:rect l="l" t="t" r="r" b="b"/>
                <a:pathLst>
                  <a:path w="31607" h="5179" extrusionOk="0">
                    <a:moveTo>
                      <a:pt x="0" y="1"/>
                    </a:moveTo>
                    <a:lnTo>
                      <a:pt x="0" y="243"/>
                    </a:lnTo>
                    <a:lnTo>
                      <a:pt x="13065" y="243"/>
                    </a:lnTo>
                    <a:lnTo>
                      <a:pt x="13065" y="5178"/>
                    </a:lnTo>
                    <a:lnTo>
                      <a:pt x="15917" y="5178"/>
                    </a:lnTo>
                    <a:lnTo>
                      <a:pt x="20382" y="714"/>
                    </a:lnTo>
                    <a:lnTo>
                      <a:pt x="30836" y="714"/>
                    </a:lnTo>
                    <a:cubicBezTo>
                      <a:pt x="30893" y="900"/>
                      <a:pt x="31022" y="1014"/>
                      <a:pt x="31193" y="1014"/>
                    </a:cubicBezTo>
                    <a:cubicBezTo>
                      <a:pt x="31435" y="1014"/>
                      <a:pt x="31607" y="828"/>
                      <a:pt x="31607" y="600"/>
                    </a:cubicBezTo>
                    <a:cubicBezTo>
                      <a:pt x="31607" y="415"/>
                      <a:pt x="31435" y="243"/>
                      <a:pt x="31193" y="243"/>
                    </a:cubicBezTo>
                    <a:cubicBezTo>
                      <a:pt x="31079" y="243"/>
                      <a:pt x="30893" y="358"/>
                      <a:pt x="30836" y="472"/>
                    </a:cubicBezTo>
                    <a:lnTo>
                      <a:pt x="20253" y="472"/>
                    </a:lnTo>
                    <a:lnTo>
                      <a:pt x="15803" y="4936"/>
                    </a:lnTo>
                    <a:lnTo>
                      <a:pt x="13307" y="4936"/>
                    </a:lnTo>
                    <a:lnTo>
                      <a:pt x="1330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3" name="Google Shape;1073;p51"/>
              <p:cNvSpPr/>
              <p:nvPr/>
            </p:nvSpPr>
            <p:spPr>
              <a:xfrm rot="-5400000">
                <a:off x="7374298" y="3624573"/>
                <a:ext cx="1144680" cy="217183"/>
              </a:xfrm>
              <a:custGeom>
                <a:avLst/>
                <a:gdLst/>
                <a:ahLst/>
                <a:cxnLst/>
                <a:rect l="l" t="t" r="r" b="b"/>
                <a:pathLst>
                  <a:path w="26316" h="4993" extrusionOk="0">
                    <a:moveTo>
                      <a:pt x="25901" y="0"/>
                    </a:moveTo>
                    <a:cubicBezTo>
                      <a:pt x="25730" y="0"/>
                      <a:pt x="25602" y="114"/>
                      <a:pt x="25545" y="228"/>
                    </a:cubicBezTo>
                    <a:lnTo>
                      <a:pt x="20253" y="228"/>
                    </a:lnTo>
                    <a:lnTo>
                      <a:pt x="15689" y="4750"/>
                    </a:lnTo>
                    <a:lnTo>
                      <a:pt x="14491" y="4750"/>
                    </a:lnTo>
                    <a:lnTo>
                      <a:pt x="14491" y="171"/>
                    </a:lnTo>
                    <a:lnTo>
                      <a:pt x="0" y="171"/>
                    </a:lnTo>
                    <a:lnTo>
                      <a:pt x="0" y="414"/>
                    </a:lnTo>
                    <a:lnTo>
                      <a:pt x="14263" y="414"/>
                    </a:lnTo>
                    <a:lnTo>
                      <a:pt x="14263" y="4992"/>
                    </a:lnTo>
                    <a:lnTo>
                      <a:pt x="15803" y="4992"/>
                    </a:lnTo>
                    <a:lnTo>
                      <a:pt x="20325" y="471"/>
                    </a:lnTo>
                    <a:lnTo>
                      <a:pt x="25545" y="471"/>
                    </a:lnTo>
                    <a:cubicBezTo>
                      <a:pt x="25602" y="642"/>
                      <a:pt x="25787" y="713"/>
                      <a:pt x="25901" y="713"/>
                    </a:cubicBezTo>
                    <a:cubicBezTo>
                      <a:pt x="26144" y="713"/>
                      <a:pt x="26315" y="585"/>
                      <a:pt x="26315" y="357"/>
                    </a:cubicBezTo>
                    <a:cubicBezTo>
                      <a:pt x="26315" y="171"/>
                      <a:pt x="26144" y="0"/>
                      <a:pt x="25901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4" name="Google Shape;1074;p51"/>
              <p:cNvSpPr/>
              <p:nvPr/>
            </p:nvSpPr>
            <p:spPr>
              <a:xfrm rot="-5400000">
                <a:off x="7256398" y="3576791"/>
                <a:ext cx="1253250" cy="204177"/>
              </a:xfrm>
              <a:custGeom>
                <a:avLst/>
                <a:gdLst/>
                <a:ahLst/>
                <a:cxnLst/>
                <a:rect l="l" t="t" r="r" b="b"/>
                <a:pathLst>
                  <a:path w="28812" h="4694" extrusionOk="0">
                    <a:moveTo>
                      <a:pt x="28397" y="1"/>
                    </a:moveTo>
                    <a:cubicBezTo>
                      <a:pt x="28283" y="1"/>
                      <a:pt x="28098" y="115"/>
                      <a:pt x="28041" y="243"/>
                    </a:cubicBezTo>
                    <a:lnTo>
                      <a:pt x="19540" y="243"/>
                    </a:lnTo>
                    <a:lnTo>
                      <a:pt x="15618" y="4166"/>
                    </a:lnTo>
                    <a:lnTo>
                      <a:pt x="15618" y="172"/>
                    </a:lnTo>
                    <a:lnTo>
                      <a:pt x="0" y="172"/>
                    </a:lnTo>
                    <a:lnTo>
                      <a:pt x="0" y="415"/>
                    </a:lnTo>
                    <a:lnTo>
                      <a:pt x="15390" y="415"/>
                    </a:lnTo>
                    <a:lnTo>
                      <a:pt x="15390" y="4693"/>
                    </a:lnTo>
                    <a:lnTo>
                      <a:pt x="19669" y="472"/>
                    </a:lnTo>
                    <a:lnTo>
                      <a:pt x="28041" y="472"/>
                    </a:lnTo>
                    <a:cubicBezTo>
                      <a:pt x="28098" y="657"/>
                      <a:pt x="28226" y="771"/>
                      <a:pt x="28397" y="771"/>
                    </a:cubicBezTo>
                    <a:cubicBezTo>
                      <a:pt x="28640" y="771"/>
                      <a:pt x="28811" y="600"/>
                      <a:pt x="28811" y="357"/>
                    </a:cubicBezTo>
                    <a:cubicBezTo>
                      <a:pt x="28811" y="172"/>
                      <a:pt x="28640" y="1"/>
                      <a:pt x="28397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6" name="Google Shape;989;p48">
            <a:extLst>
              <a:ext uri="{FF2B5EF4-FFF2-40B4-BE49-F238E27FC236}">
                <a16:creationId xmlns:a16="http://schemas.microsoft.com/office/drawing/2014/main" id="{58BB32FF-D3B1-409E-8311-081CAAD292D6}"/>
              </a:ext>
            </a:extLst>
          </p:cNvPr>
          <p:cNvSpPr txBox="1">
            <a:spLocks/>
          </p:cNvSpPr>
          <p:nvPr/>
        </p:nvSpPr>
        <p:spPr>
          <a:xfrm>
            <a:off x="2779153" y="1571403"/>
            <a:ext cx="3467100" cy="277747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>
              <a:buAutoNum type="arabicPeriod"/>
            </a:pPr>
            <a:r>
              <a:rPr lang="en-ID" b="1" dirty="0" err="1">
                <a:solidFill>
                  <a:schemeClr val="tx1"/>
                </a:solidFill>
              </a:rPr>
              <a:t>Properti</a:t>
            </a:r>
            <a:r>
              <a:rPr lang="en-ID" b="1" dirty="0">
                <a:solidFill>
                  <a:schemeClr val="tx1"/>
                </a:solidFill>
              </a:rPr>
              <a:t> </a:t>
            </a:r>
            <a:r>
              <a:rPr lang="en-ID" b="1" dirty="0" err="1">
                <a:solidFill>
                  <a:schemeClr val="tx1"/>
                </a:solidFill>
              </a:rPr>
              <a:t>biaya</a:t>
            </a:r>
            <a:r>
              <a:rPr lang="en-ID" b="1" dirty="0">
                <a:solidFill>
                  <a:schemeClr val="tx1"/>
                </a:solidFill>
              </a:rPr>
              <a:t> $100, </a:t>
            </a:r>
            <a:r>
              <a:rPr lang="en-ID" b="1" dirty="0" err="1">
                <a:solidFill>
                  <a:schemeClr val="tx1"/>
                </a:solidFill>
              </a:rPr>
              <a:t>telah</a:t>
            </a:r>
            <a:r>
              <a:rPr lang="en-ID" b="1" dirty="0">
                <a:solidFill>
                  <a:schemeClr val="tx1"/>
                </a:solidFill>
              </a:rPr>
              <a:t> </a:t>
            </a:r>
            <a:r>
              <a:rPr lang="en-ID" b="1" dirty="0" err="1">
                <a:solidFill>
                  <a:schemeClr val="tx1"/>
                </a:solidFill>
              </a:rPr>
              <a:t>memiliki</a:t>
            </a:r>
            <a:r>
              <a:rPr lang="en-ID" b="1" dirty="0">
                <a:solidFill>
                  <a:schemeClr val="tx1"/>
                </a:solidFill>
              </a:rPr>
              <a:t> $200 (</a:t>
            </a:r>
            <a:r>
              <a:rPr lang="en-ID" b="1" dirty="0" err="1">
                <a:solidFill>
                  <a:schemeClr val="tx1"/>
                </a:solidFill>
              </a:rPr>
              <a:t>kelas</a:t>
            </a:r>
            <a:r>
              <a:rPr lang="en-ID" b="1" dirty="0">
                <a:solidFill>
                  <a:schemeClr val="tx1"/>
                </a:solidFill>
              </a:rPr>
              <a:t> </a:t>
            </a:r>
            <a:r>
              <a:rPr lang="en-ID" b="1" dirty="0" err="1">
                <a:solidFill>
                  <a:schemeClr val="tx1"/>
                </a:solidFill>
              </a:rPr>
              <a:t>ketersediaan</a:t>
            </a:r>
            <a:r>
              <a:rPr lang="en-ID" b="1" dirty="0">
                <a:solidFill>
                  <a:schemeClr val="tx1"/>
                </a:solidFill>
              </a:rPr>
              <a:t> “</a:t>
            </a:r>
            <a:r>
              <a:rPr lang="en-ID" b="1" dirty="0" err="1">
                <a:solidFill>
                  <a:schemeClr val="tx1"/>
                </a:solidFill>
              </a:rPr>
              <a:t>Memiliki</a:t>
            </a:r>
            <a:r>
              <a:rPr lang="en-ID" b="1" dirty="0">
                <a:solidFill>
                  <a:schemeClr val="tx1"/>
                </a:solidFill>
              </a:rPr>
              <a:t> </a:t>
            </a:r>
            <a:r>
              <a:rPr lang="en-ID" b="1" dirty="0" err="1">
                <a:solidFill>
                  <a:schemeClr val="tx1"/>
                </a:solidFill>
              </a:rPr>
              <a:t>cukup</a:t>
            </a:r>
            <a:r>
              <a:rPr lang="en-ID" b="1" dirty="0">
                <a:solidFill>
                  <a:schemeClr val="tx1"/>
                </a:solidFill>
              </a:rPr>
              <a:t> uang’)</a:t>
            </a:r>
          </a:p>
          <a:p>
            <a:pPr marL="342900" indent="-342900">
              <a:buAutoNum type="arabicPeriod"/>
            </a:pPr>
            <a:r>
              <a:rPr lang="en-ID" b="1" dirty="0" err="1">
                <a:solidFill>
                  <a:schemeClr val="tx1"/>
                </a:solidFill>
              </a:rPr>
              <a:t>Properti</a:t>
            </a:r>
            <a:r>
              <a:rPr lang="en-ID" b="1" dirty="0">
                <a:solidFill>
                  <a:schemeClr val="tx1"/>
                </a:solidFill>
              </a:rPr>
              <a:t> </a:t>
            </a:r>
            <a:r>
              <a:rPr lang="en-ID" b="1" dirty="0" err="1">
                <a:solidFill>
                  <a:schemeClr val="tx1"/>
                </a:solidFill>
              </a:rPr>
              <a:t>biaya</a:t>
            </a:r>
            <a:r>
              <a:rPr lang="en-ID" b="1" dirty="0">
                <a:solidFill>
                  <a:schemeClr val="tx1"/>
                </a:solidFill>
              </a:rPr>
              <a:t> $100, </a:t>
            </a:r>
            <a:r>
              <a:rPr lang="en-ID" b="1" dirty="0" err="1">
                <a:solidFill>
                  <a:schemeClr val="tx1"/>
                </a:solidFill>
              </a:rPr>
              <a:t>Memiliki</a:t>
            </a:r>
            <a:r>
              <a:rPr lang="en-ID" b="1" dirty="0">
                <a:solidFill>
                  <a:schemeClr val="tx1"/>
                </a:solidFill>
              </a:rPr>
              <a:t> &amp;50 (</a:t>
            </a:r>
            <a:r>
              <a:rPr lang="en-ID" b="1" dirty="0" err="1">
                <a:solidFill>
                  <a:schemeClr val="tx1"/>
                </a:solidFill>
              </a:rPr>
              <a:t>kelas</a:t>
            </a:r>
            <a:r>
              <a:rPr lang="en-ID" b="1" dirty="0">
                <a:solidFill>
                  <a:schemeClr val="tx1"/>
                </a:solidFill>
              </a:rPr>
              <a:t> </a:t>
            </a:r>
            <a:r>
              <a:rPr lang="en-ID" b="1" dirty="0" err="1">
                <a:solidFill>
                  <a:schemeClr val="tx1"/>
                </a:solidFill>
              </a:rPr>
              <a:t>kesetaraan</a:t>
            </a:r>
            <a:r>
              <a:rPr lang="en-ID" b="1" dirty="0">
                <a:solidFill>
                  <a:schemeClr val="tx1"/>
                </a:solidFill>
              </a:rPr>
              <a:t>, “</a:t>
            </a:r>
            <a:r>
              <a:rPr lang="en-ID" b="1" dirty="0" err="1">
                <a:solidFill>
                  <a:schemeClr val="tx1"/>
                </a:solidFill>
              </a:rPr>
              <a:t>tidak</a:t>
            </a:r>
            <a:r>
              <a:rPr lang="en-ID" b="1" dirty="0">
                <a:solidFill>
                  <a:schemeClr val="tx1"/>
                </a:solidFill>
              </a:rPr>
              <a:t> punya </a:t>
            </a:r>
            <a:r>
              <a:rPr lang="en-ID" b="1" dirty="0" err="1">
                <a:solidFill>
                  <a:schemeClr val="tx1"/>
                </a:solidFill>
              </a:rPr>
              <a:t>cukup</a:t>
            </a:r>
            <a:r>
              <a:rPr lang="en-ID" b="1" dirty="0">
                <a:solidFill>
                  <a:schemeClr val="tx1"/>
                </a:solidFill>
              </a:rPr>
              <a:t> uang)</a:t>
            </a:r>
          </a:p>
          <a:p>
            <a:pPr marL="342900" indent="-342900">
              <a:buAutoNum type="arabicPeriod"/>
            </a:pPr>
            <a:r>
              <a:rPr lang="en-ID" b="1" dirty="0" err="1">
                <a:solidFill>
                  <a:schemeClr val="tx1"/>
                </a:solidFill>
              </a:rPr>
              <a:t>Properti</a:t>
            </a:r>
            <a:r>
              <a:rPr lang="en-ID" b="1" dirty="0">
                <a:solidFill>
                  <a:schemeClr val="tx1"/>
                </a:solidFill>
              </a:rPr>
              <a:t> </a:t>
            </a:r>
            <a:r>
              <a:rPr lang="en-ID" b="1" dirty="0" err="1">
                <a:solidFill>
                  <a:schemeClr val="tx1"/>
                </a:solidFill>
              </a:rPr>
              <a:t>biaya</a:t>
            </a:r>
            <a:r>
              <a:rPr lang="en-ID" b="1" dirty="0">
                <a:solidFill>
                  <a:schemeClr val="tx1"/>
                </a:solidFill>
              </a:rPr>
              <a:t> $100, $100 </a:t>
            </a:r>
            <a:r>
              <a:rPr lang="en-ID" b="1" dirty="0" err="1">
                <a:solidFill>
                  <a:schemeClr val="tx1"/>
                </a:solidFill>
              </a:rPr>
              <a:t>maka</a:t>
            </a:r>
            <a:r>
              <a:rPr lang="en-ID" b="1" dirty="0">
                <a:solidFill>
                  <a:schemeClr val="tx1"/>
                </a:solidFill>
              </a:rPr>
              <a:t> (</a:t>
            </a:r>
            <a:r>
              <a:rPr lang="en-ID" b="1" dirty="0" err="1">
                <a:solidFill>
                  <a:schemeClr val="tx1"/>
                </a:solidFill>
              </a:rPr>
              <a:t>nilai</a:t>
            </a:r>
            <a:r>
              <a:rPr lang="en-ID" b="1" dirty="0">
                <a:solidFill>
                  <a:schemeClr val="tx1"/>
                </a:solidFill>
              </a:rPr>
              <a:t> </a:t>
            </a:r>
            <a:r>
              <a:rPr lang="en-ID" b="1" dirty="0" err="1">
                <a:solidFill>
                  <a:schemeClr val="tx1"/>
                </a:solidFill>
              </a:rPr>
              <a:t>batas</a:t>
            </a:r>
            <a:r>
              <a:rPr lang="en-ID" b="1" dirty="0">
                <a:solidFill>
                  <a:schemeClr val="tx1"/>
                </a:solidFill>
              </a:rPr>
              <a:t>)</a:t>
            </a:r>
          </a:p>
          <a:p>
            <a:pPr marL="342900" indent="-342900">
              <a:buAutoNum type="arabicPeriod"/>
            </a:pPr>
            <a:r>
              <a:rPr lang="en-ID" b="1" dirty="0" err="1">
                <a:solidFill>
                  <a:schemeClr val="tx1"/>
                </a:solidFill>
              </a:rPr>
              <a:t>Properti</a:t>
            </a:r>
            <a:r>
              <a:rPr lang="en-ID" b="1" dirty="0">
                <a:solidFill>
                  <a:schemeClr val="tx1"/>
                </a:solidFill>
              </a:rPr>
              <a:t> </a:t>
            </a:r>
            <a:r>
              <a:rPr lang="en-ID" b="1" dirty="0" err="1">
                <a:solidFill>
                  <a:schemeClr val="tx1"/>
                </a:solidFill>
              </a:rPr>
              <a:t>biaya</a:t>
            </a:r>
            <a:r>
              <a:rPr lang="en-ID" b="1" dirty="0">
                <a:solidFill>
                  <a:schemeClr val="tx1"/>
                </a:solidFill>
              </a:rPr>
              <a:t> $100, </a:t>
            </a:r>
            <a:r>
              <a:rPr lang="en-ID" b="1" dirty="0" err="1">
                <a:solidFill>
                  <a:schemeClr val="tx1"/>
                </a:solidFill>
              </a:rPr>
              <a:t>memiliki</a:t>
            </a:r>
            <a:r>
              <a:rPr lang="en-ID" b="1" dirty="0">
                <a:solidFill>
                  <a:schemeClr val="tx1"/>
                </a:solidFill>
              </a:rPr>
              <a:t> $99 (</a:t>
            </a:r>
            <a:r>
              <a:rPr lang="en-ID" b="1" dirty="0" err="1">
                <a:solidFill>
                  <a:schemeClr val="tx1"/>
                </a:solidFill>
              </a:rPr>
              <a:t>nilai</a:t>
            </a:r>
            <a:r>
              <a:rPr lang="en-ID" b="1" dirty="0">
                <a:solidFill>
                  <a:schemeClr val="tx1"/>
                </a:solidFill>
              </a:rPr>
              <a:t> </a:t>
            </a:r>
            <a:r>
              <a:rPr lang="en-ID" b="1" dirty="0" err="1">
                <a:solidFill>
                  <a:schemeClr val="tx1"/>
                </a:solidFill>
              </a:rPr>
              <a:t>batas</a:t>
            </a:r>
            <a:r>
              <a:rPr lang="en-ID" b="1" dirty="0">
                <a:solidFill>
                  <a:schemeClr val="tx1"/>
                </a:solidFill>
              </a:rPr>
              <a:t>)</a:t>
            </a:r>
          </a:p>
          <a:p>
            <a:pPr marL="342900" indent="-342900">
              <a:buAutoNum type="arabicPeriod"/>
            </a:pPr>
            <a:r>
              <a:rPr lang="en-ID" b="1" dirty="0" err="1">
                <a:solidFill>
                  <a:schemeClr val="tx1"/>
                </a:solidFill>
              </a:rPr>
              <a:t>Properti</a:t>
            </a:r>
            <a:r>
              <a:rPr lang="en-ID" b="1" dirty="0">
                <a:solidFill>
                  <a:schemeClr val="tx1"/>
                </a:solidFill>
              </a:rPr>
              <a:t> </a:t>
            </a:r>
            <a:r>
              <a:rPr lang="en-ID" b="1" dirty="0" err="1">
                <a:solidFill>
                  <a:schemeClr val="tx1"/>
                </a:solidFill>
              </a:rPr>
              <a:t>biaya</a:t>
            </a:r>
            <a:r>
              <a:rPr lang="en-ID" b="1" dirty="0">
                <a:solidFill>
                  <a:schemeClr val="tx1"/>
                </a:solidFill>
              </a:rPr>
              <a:t> $100, </a:t>
            </a:r>
            <a:r>
              <a:rPr lang="en-ID" b="1" dirty="0" err="1">
                <a:solidFill>
                  <a:schemeClr val="tx1"/>
                </a:solidFill>
              </a:rPr>
              <a:t>memiliki</a:t>
            </a:r>
            <a:r>
              <a:rPr lang="en-ID" b="1" dirty="0">
                <a:solidFill>
                  <a:schemeClr val="tx1"/>
                </a:solidFill>
              </a:rPr>
              <a:t> $101 (</a:t>
            </a:r>
            <a:r>
              <a:rPr lang="en-ID" b="1" dirty="0" err="1">
                <a:solidFill>
                  <a:schemeClr val="tx1"/>
                </a:solidFill>
              </a:rPr>
              <a:t>nolai</a:t>
            </a:r>
            <a:r>
              <a:rPr lang="en-ID" b="1" dirty="0">
                <a:solidFill>
                  <a:schemeClr val="tx1"/>
                </a:solidFill>
              </a:rPr>
              <a:t> </a:t>
            </a:r>
            <a:r>
              <a:rPr lang="en-ID" b="1" dirty="0" err="1">
                <a:solidFill>
                  <a:schemeClr val="tx1"/>
                </a:solidFill>
              </a:rPr>
              <a:t>batas</a:t>
            </a:r>
            <a:r>
              <a:rPr lang="en-ID" b="1" dirty="0">
                <a:solidFill>
                  <a:schemeClr val="tx1"/>
                </a:solidFill>
              </a:rPr>
              <a:t>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9" name="Google Shape;1149;p53"/>
          <p:cNvSpPr txBox="1">
            <a:spLocks noGrp="1"/>
          </p:cNvSpPr>
          <p:nvPr>
            <p:ph type="subTitle" idx="1"/>
          </p:nvPr>
        </p:nvSpPr>
        <p:spPr>
          <a:xfrm>
            <a:off x="965821" y="2040130"/>
            <a:ext cx="7731900" cy="116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dirty="0" err="1"/>
              <a:t>Dengan</a:t>
            </a:r>
            <a:r>
              <a:rPr lang="en-US" b="0" dirty="0"/>
              <a:t> loop </a:t>
            </a:r>
            <a:r>
              <a:rPr lang="en-US" b="0" dirty="0" err="1"/>
              <a:t>pemograman</a:t>
            </a:r>
            <a:r>
              <a:rPr lang="en-US" b="0" dirty="0"/>
              <a:t> (</a:t>
            </a:r>
            <a:r>
              <a:rPr lang="en-US" b="0" dirty="0" err="1"/>
              <a:t>seperti</a:t>
            </a:r>
            <a:r>
              <a:rPr lang="en-US" b="0" dirty="0"/>
              <a:t> </a:t>
            </a:r>
            <a:r>
              <a:rPr lang="en-US" b="0" dirty="0" err="1"/>
              <a:t>perulangan</a:t>
            </a:r>
            <a:r>
              <a:rPr lang="en-US" b="0" dirty="0"/>
              <a:t> while), </a:t>
            </a:r>
            <a:r>
              <a:rPr lang="en-US" b="0" dirty="0" err="1"/>
              <a:t>Pertimbangan</a:t>
            </a:r>
            <a:r>
              <a:rPr lang="en-US" b="0" dirty="0"/>
              <a:t> Ep dan </a:t>
            </a:r>
            <a:r>
              <a:rPr lang="en-US" b="0" dirty="0" err="1"/>
              <a:t>melaksanakan</a:t>
            </a:r>
            <a:r>
              <a:rPr lang="en-US" b="0" dirty="0"/>
              <a:t> loop </a:t>
            </a:r>
            <a:r>
              <a:rPr lang="en-US" b="0" dirty="0" err="1"/>
              <a:t>ditengah</a:t>
            </a:r>
            <a:r>
              <a:rPr lang="en-US" b="0" dirty="0"/>
              <a:t> </a:t>
            </a:r>
            <a:r>
              <a:rPr lang="en-US" b="0" dirty="0" err="1"/>
              <a:t>operasional</a:t>
            </a:r>
            <a:r>
              <a:rPr lang="en-US" b="0" dirty="0"/>
              <a:t> </a:t>
            </a:r>
            <a:r>
              <a:rPr lang="en-US" b="0" dirty="0" err="1"/>
              <a:t>terikat</a:t>
            </a:r>
            <a:r>
              <a:rPr lang="en-US" b="0" dirty="0"/>
              <a:t> </a:t>
            </a:r>
            <a:r>
              <a:rPr lang="en-US" b="0" dirty="0" err="1"/>
              <a:t>mereka</a:t>
            </a:r>
            <a:r>
              <a:rPr lang="en-US" b="0" dirty="0"/>
              <a:t>. </a:t>
            </a:r>
            <a:r>
              <a:rPr lang="en-US" b="0" dirty="0" err="1"/>
              <a:t>Untuk</a:t>
            </a:r>
            <a:r>
              <a:rPr lang="en-US" b="0" dirty="0"/>
              <a:t> BVA, </a:t>
            </a:r>
            <a:r>
              <a:rPr lang="en-US" b="0" dirty="0" err="1"/>
              <a:t>anda</a:t>
            </a:r>
            <a:r>
              <a:rPr lang="en-US" b="0" dirty="0"/>
              <a:t> </a:t>
            </a:r>
            <a:r>
              <a:rPr lang="en-US" b="0" dirty="0" err="1"/>
              <a:t>akan</a:t>
            </a:r>
            <a:r>
              <a:rPr lang="en-US" b="0" dirty="0"/>
              <a:t> </a:t>
            </a:r>
            <a:r>
              <a:rPr lang="en-US" b="0" dirty="0" err="1"/>
              <a:t>ingin</a:t>
            </a:r>
            <a:r>
              <a:rPr lang="en-US" b="0" dirty="0"/>
              <a:t> </a:t>
            </a:r>
            <a:r>
              <a:rPr lang="en-US" b="0" dirty="0" err="1"/>
              <a:t>memastikam</a:t>
            </a:r>
            <a:r>
              <a:rPr lang="en-US" b="0" dirty="0"/>
              <a:t> </a:t>
            </a:r>
            <a:r>
              <a:rPr lang="en-US" b="0" dirty="0" err="1"/>
              <a:t>bahwa</a:t>
            </a:r>
            <a:r>
              <a:rPr lang="en-US" b="0" dirty="0"/>
              <a:t> </a:t>
            </a:r>
            <a:r>
              <a:rPr lang="en-US" b="0" dirty="0" err="1"/>
              <a:t>anda</a:t>
            </a:r>
            <a:r>
              <a:rPr lang="en-US" b="0" dirty="0"/>
              <a:t> </a:t>
            </a:r>
            <a:r>
              <a:rPr lang="en-US" b="0" dirty="0" err="1"/>
              <a:t>menjalankan</a:t>
            </a:r>
            <a:r>
              <a:rPr lang="en-US" b="0" dirty="0"/>
              <a:t> loop </a:t>
            </a:r>
            <a:r>
              <a:rPr lang="en-US" b="0" dirty="0" err="1"/>
              <a:t>tepat</a:t>
            </a:r>
            <a:r>
              <a:rPr lang="en-US" b="0" dirty="0"/>
              <a:t> </a:t>
            </a:r>
            <a:r>
              <a:rPr lang="en-US" b="0" dirty="0" err="1"/>
              <a:t>dibawah</a:t>
            </a:r>
            <a:r>
              <a:rPr lang="en-US" b="0" dirty="0"/>
              <a:t>, </a:t>
            </a:r>
            <a:r>
              <a:rPr lang="en-US" b="0" dirty="0" err="1"/>
              <a:t>sudah</a:t>
            </a:r>
            <a:r>
              <a:rPr lang="en-US" b="0" dirty="0"/>
              <a:t> </a:t>
            </a:r>
            <a:r>
              <a:rPr lang="en-US" b="0" dirty="0" err="1"/>
              <a:t>tepat</a:t>
            </a:r>
            <a:r>
              <a:rPr lang="en-US" b="0" dirty="0"/>
              <a:t>, dan </a:t>
            </a:r>
            <a:r>
              <a:rPr lang="en-US" b="0" dirty="0" err="1"/>
              <a:t>tepat</a:t>
            </a:r>
            <a:r>
              <a:rPr lang="en-US" b="0" dirty="0"/>
              <a:t> </a:t>
            </a:r>
            <a:r>
              <a:rPr lang="en-US" b="0" dirty="0" err="1"/>
              <a:t>diatas</a:t>
            </a:r>
            <a:r>
              <a:rPr lang="en-US" b="0" dirty="0"/>
              <a:t> </a:t>
            </a:r>
            <a:r>
              <a:rPr lang="en-US" b="0" dirty="0" err="1"/>
              <a:t>kondisi</a:t>
            </a:r>
            <a:r>
              <a:rPr lang="en-US" b="0" dirty="0"/>
              <a:t> </a:t>
            </a:r>
            <a:r>
              <a:rPr lang="en-US" b="0" dirty="0" err="1"/>
              <a:t>batas</a:t>
            </a:r>
            <a:r>
              <a:rPr lang="en-US" b="0" dirty="0"/>
              <a:t> </a:t>
            </a:r>
            <a:r>
              <a:rPr lang="en-US" b="0" dirty="0" err="1"/>
              <a:t>mereka</a:t>
            </a:r>
            <a:r>
              <a:rPr lang="en-US" b="0" dirty="0"/>
              <a:t>.</a:t>
            </a:r>
            <a:endParaRPr b="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0" dirty="0"/>
          </a:p>
        </p:txBody>
      </p:sp>
      <p:grpSp>
        <p:nvGrpSpPr>
          <p:cNvPr id="1151" name="Google Shape;1151;p53"/>
          <p:cNvGrpSpPr/>
          <p:nvPr/>
        </p:nvGrpSpPr>
        <p:grpSpPr>
          <a:xfrm rot="10800000" flipH="1">
            <a:off x="7955535" y="-419511"/>
            <a:ext cx="859664" cy="2991249"/>
            <a:chOff x="3117442" y="2754471"/>
            <a:chExt cx="447369" cy="1556645"/>
          </a:xfrm>
        </p:grpSpPr>
        <p:sp>
          <p:nvSpPr>
            <p:cNvPr id="1152" name="Google Shape;1152;p53"/>
            <p:cNvSpPr/>
            <p:nvPr/>
          </p:nvSpPr>
          <p:spPr>
            <a:xfrm rot="-5400000">
              <a:off x="2522788" y="3592320"/>
              <a:ext cx="1313451" cy="124142"/>
            </a:xfrm>
            <a:custGeom>
              <a:avLst/>
              <a:gdLst/>
              <a:ahLst/>
              <a:cxnLst/>
              <a:rect l="l" t="t" r="r" b="b"/>
              <a:pathLst>
                <a:path w="30196" h="2854" extrusionOk="0">
                  <a:moveTo>
                    <a:pt x="15276" y="1"/>
                  </a:moveTo>
                  <a:lnTo>
                    <a:pt x="12666" y="2625"/>
                  </a:lnTo>
                  <a:lnTo>
                    <a:pt x="1" y="2625"/>
                  </a:lnTo>
                  <a:lnTo>
                    <a:pt x="1" y="2854"/>
                  </a:lnTo>
                  <a:lnTo>
                    <a:pt x="12780" y="2854"/>
                  </a:lnTo>
                  <a:lnTo>
                    <a:pt x="15390" y="243"/>
                  </a:lnTo>
                  <a:lnTo>
                    <a:pt x="23235" y="243"/>
                  </a:lnTo>
                  <a:lnTo>
                    <a:pt x="25374" y="2383"/>
                  </a:lnTo>
                  <a:lnTo>
                    <a:pt x="29425" y="2383"/>
                  </a:lnTo>
                  <a:cubicBezTo>
                    <a:pt x="29482" y="2554"/>
                    <a:pt x="29596" y="2625"/>
                    <a:pt x="29782" y="2625"/>
                  </a:cubicBezTo>
                  <a:cubicBezTo>
                    <a:pt x="30010" y="2625"/>
                    <a:pt x="30195" y="2497"/>
                    <a:pt x="30195" y="2269"/>
                  </a:cubicBezTo>
                  <a:cubicBezTo>
                    <a:pt x="30195" y="2083"/>
                    <a:pt x="30010" y="1912"/>
                    <a:pt x="29782" y="1912"/>
                  </a:cubicBezTo>
                  <a:cubicBezTo>
                    <a:pt x="29653" y="1912"/>
                    <a:pt x="29482" y="1969"/>
                    <a:pt x="29425" y="2140"/>
                  </a:cubicBezTo>
                  <a:lnTo>
                    <a:pt x="25503" y="2140"/>
                  </a:lnTo>
                  <a:lnTo>
                    <a:pt x="23306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53"/>
            <p:cNvSpPr/>
            <p:nvPr/>
          </p:nvSpPr>
          <p:spPr>
            <a:xfrm rot="-5400000">
              <a:off x="3104412" y="3972336"/>
              <a:ext cx="644024" cy="33537"/>
            </a:xfrm>
            <a:custGeom>
              <a:avLst/>
              <a:gdLst/>
              <a:ahLst/>
              <a:cxnLst/>
              <a:rect l="l" t="t" r="r" b="b"/>
              <a:pathLst>
                <a:path w="14806" h="771" extrusionOk="0">
                  <a:moveTo>
                    <a:pt x="14392" y="1"/>
                  </a:moveTo>
                  <a:cubicBezTo>
                    <a:pt x="14264" y="1"/>
                    <a:pt x="14092" y="115"/>
                    <a:pt x="14035" y="300"/>
                  </a:cubicBezTo>
                  <a:lnTo>
                    <a:pt x="1" y="300"/>
                  </a:lnTo>
                  <a:lnTo>
                    <a:pt x="1" y="543"/>
                  </a:lnTo>
                  <a:lnTo>
                    <a:pt x="14035" y="543"/>
                  </a:lnTo>
                  <a:cubicBezTo>
                    <a:pt x="14092" y="657"/>
                    <a:pt x="14264" y="771"/>
                    <a:pt x="14392" y="771"/>
                  </a:cubicBezTo>
                  <a:cubicBezTo>
                    <a:pt x="14620" y="771"/>
                    <a:pt x="14806" y="600"/>
                    <a:pt x="14806" y="414"/>
                  </a:cubicBezTo>
                  <a:cubicBezTo>
                    <a:pt x="14806" y="186"/>
                    <a:pt x="14620" y="1"/>
                    <a:pt x="14392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53"/>
            <p:cNvSpPr/>
            <p:nvPr/>
          </p:nvSpPr>
          <p:spPr>
            <a:xfrm rot="-5400000">
              <a:off x="2875811" y="3622116"/>
              <a:ext cx="1233415" cy="144586"/>
            </a:xfrm>
            <a:custGeom>
              <a:avLst/>
              <a:gdLst/>
              <a:ahLst/>
              <a:cxnLst/>
              <a:rect l="l" t="t" r="r" b="b"/>
              <a:pathLst>
                <a:path w="28356" h="3324" extrusionOk="0">
                  <a:moveTo>
                    <a:pt x="27942" y="0"/>
                  </a:moveTo>
                  <a:cubicBezTo>
                    <a:pt x="27813" y="0"/>
                    <a:pt x="27642" y="114"/>
                    <a:pt x="27585" y="228"/>
                  </a:cubicBezTo>
                  <a:lnTo>
                    <a:pt x="16175" y="228"/>
                  </a:lnTo>
                  <a:lnTo>
                    <a:pt x="13679" y="2796"/>
                  </a:lnTo>
                  <a:lnTo>
                    <a:pt x="13679" y="1127"/>
                  </a:lnTo>
                  <a:lnTo>
                    <a:pt x="1" y="1127"/>
                  </a:lnTo>
                  <a:lnTo>
                    <a:pt x="1" y="1369"/>
                  </a:lnTo>
                  <a:lnTo>
                    <a:pt x="13436" y="1369"/>
                  </a:lnTo>
                  <a:lnTo>
                    <a:pt x="13436" y="3323"/>
                  </a:lnTo>
                  <a:lnTo>
                    <a:pt x="16289" y="471"/>
                  </a:lnTo>
                  <a:lnTo>
                    <a:pt x="27585" y="471"/>
                  </a:lnTo>
                  <a:cubicBezTo>
                    <a:pt x="27642" y="656"/>
                    <a:pt x="27813" y="770"/>
                    <a:pt x="27942" y="770"/>
                  </a:cubicBezTo>
                  <a:cubicBezTo>
                    <a:pt x="28170" y="770"/>
                    <a:pt x="28355" y="585"/>
                    <a:pt x="28355" y="357"/>
                  </a:cubicBezTo>
                  <a:cubicBezTo>
                    <a:pt x="28355" y="171"/>
                    <a:pt x="28170" y="0"/>
                    <a:pt x="27942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53"/>
            <p:cNvSpPr/>
            <p:nvPr/>
          </p:nvSpPr>
          <p:spPr>
            <a:xfrm rot="-5400000">
              <a:off x="2601887" y="3552324"/>
              <a:ext cx="1419541" cy="98043"/>
            </a:xfrm>
            <a:custGeom>
              <a:avLst/>
              <a:gdLst/>
              <a:ahLst/>
              <a:cxnLst/>
              <a:rect l="l" t="t" r="r" b="b"/>
              <a:pathLst>
                <a:path w="32635" h="2254" extrusionOk="0">
                  <a:moveTo>
                    <a:pt x="16289" y="0"/>
                  </a:moveTo>
                  <a:lnTo>
                    <a:pt x="14321" y="1897"/>
                  </a:lnTo>
                  <a:lnTo>
                    <a:pt x="1" y="1897"/>
                  </a:lnTo>
                  <a:lnTo>
                    <a:pt x="1" y="2140"/>
                  </a:lnTo>
                  <a:lnTo>
                    <a:pt x="14449" y="2140"/>
                  </a:lnTo>
                  <a:lnTo>
                    <a:pt x="16346" y="229"/>
                  </a:lnTo>
                  <a:lnTo>
                    <a:pt x="21395" y="229"/>
                  </a:lnTo>
                  <a:lnTo>
                    <a:pt x="23178" y="2012"/>
                  </a:lnTo>
                  <a:lnTo>
                    <a:pt x="31864" y="2012"/>
                  </a:lnTo>
                  <a:cubicBezTo>
                    <a:pt x="31921" y="2197"/>
                    <a:pt x="32092" y="2254"/>
                    <a:pt x="32221" y="2254"/>
                  </a:cubicBezTo>
                  <a:cubicBezTo>
                    <a:pt x="32449" y="2254"/>
                    <a:pt x="32634" y="2140"/>
                    <a:pt x="32634" y="1897"/>
                  </a:cubicBezTo>
                  <a:cubicBezTo>
                    <a:pt x="32634" y="1655"/>
                    <a:pt x="32449" y="1541"/>
                    <a:pt x="32221" y="1541"/>
                  </a:cubicBezTo>
                  <a:cubicBezTo>
                    <a:pt x="32035" y="1541"/>
                    <a:pt x="31921" y="1655"/>
                    <a:pt x="31864" y="1783"/>
                  </a:cubicBezTo>
                  <a:lnTo>
                    <a:pt x="23306" y="1783"/>
                  </a:lnTo>
                  <a:lnTo>
                    <a:pt x="21523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53"/>
            <p:cNvSpPr/>
            <p:nvPr/>
          </p:nvSpPr>
          <p:spPr>
            <a:xfrm rot="-5400000">
              <a:off x="2574592" y="3483446"/>
              <a:ext cx="1556645" cy="98696"/>
            </a:xfrm>
            <a:custGeom>
              <a:avLst/>
              <a:gdLst/>
              <a:ahLst/>
              <a:cxnLst/>
              <a:rect l="l" t="t" r="r" b="b"/>
              <a:pathLst>
                <a:path w="35787" h="2269" extrusionOk="0">
                  <a:moveTo>
                    <a:pt x="16703" y="1"/>
                  </a:moveTo>
                  <a:lnTo>
                    <a:pt x="14806" y="1841"/>
                  </a:lnTo>
                  <a:lnTo>
                    <a:pt x="1" y="1841"/>
                  </a:lnTo>
                  <a:lnTo>
                    <a:pt x="1" y="2083"/>
                  </a:lnTo>
                  <a:lnTo>
                    <a:pt x="14920" y="2083"/>
                  </a:lnTo>
                  <a:lnTo>
                    <a:pt x="16760" y="243"/>
                  </a:lnTo>
                  <a:lnTo>
                    <a:pt x="20810" y="243"/>
                  </a:lnTo>
                  <a:lnTo>
                    <a:pt x="22593" y="2026"/>
                  </a:lnTo>
                  <a:lnTo>
                    <a:pt x="35002" y="2026"/>
                  </a:lnTo>
                  <a:cubicBezTo>
                    <a:pt x="35073" y="2140"/>
                    <a:pt x="35244" y="2269"/>
                    <a:pt x="35358" y="2269"/>
                  </a:cubicBezTo>
                  <a:cubicBezTo>
                    <a:pt x="35601" y="2269"/>
                    <a:pt x="35786" y="2083"/>
                    <a:pt x="35786" y="1912"/>
                  </a:cubicBezTo>
                  <a:cubicBezTo>
                    <a:pt x="35786" y="1670"/>
                    <a:pt x="35601" y="1484"/>
                    <a:pt x="35358" y="1484"/>
                  </a:cubicBezTo>
                  <a:cubicBezTo>
                    <a:pt x="35244" y="1484"/>
                    <a:pt x="35073" y="1613"/>
                    <a:pt x="35002" y="1784"/>
                  </a:cubicBezTo>
                  <a:lnTo>
                    <a:pt x="22650" y="1784"/>
                  </a:lnTo>
                  <a:lnTo>
                    <a:pt x="20924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53"/>
            <p:cNvSpPr/>
            <p:nvPr/>
          </p:nvSpPr>
          <p:spPr>
            <a:xfrm rot="-5400000">
              <a:off x="2516589" y="3511045"/>
              <a:ext cx="1499576" cy="100566"/>
            </a:xfrm>
            <a:custGeom>
              <a:avLst/>
              <a:gdLst/>
              <a:ahLst/>
              <a:cxnLst/>
              <a:rect l="l" t="t" r="r" b="b"/>
              <a:pathLst>
                <a:path w="34475" h="2312" extrusionOk="0">
                  <a:moveTo>
                    <a:pt x="15747" y="1"/>
                  </a:moveTo>
                  <a:lnTo>
                    <a:pt x="13679" y="2012"/>
                  </a:lnTo>
                  <a:lnTo>
                    <a:pt x="1" y="2012"/>
                  </a:lnTo>
                  <a:lnTo>
                    <a:pt x="1" y="2254"/>
                  </a:lnTo>
                  <a:lnTo>
                    <a:pt x="13793" y="2254"/>
                  </a:lnTo>
                  <a:lnTo>
                    <a:pt x="15818" y="229"/>
                  </a:lnTo>
                  <a:lnTo>
                    <a:pt x="22108" y="229"/>
                  </a:lnTo>
                  <a:lnTo>
                    <a:pt x="24019" y="2069"/>
                  </a:lnTo>
                  <a:lnTo>
                    <a:pt x="33761" y="2069"/>
                  </a:lnTo>
                  <a:cubicBezTo>
                    <a:pt x="33818" y="2197"/>
                    <a:pt x="33932" y="2311"/>
                    <a:pt x="34117" y="2311"/>
                  </a:cubicBezTo>
                  <a:cubicBezTo>
                    <a:pt x="34289" y="2311"/>
                    <a:pt x="34474" y="2140"/>
                    <a:pt x="34474" y="1955"/>
                  </a:cubicBezTo>
                  <a:cubicBezTo>
                    <a:pt x="34474" y="1712"/>
                    <a:pt x="34289" y="1541"/>
                    <a:pt x="34117" y="1541"/>
                  </a:cubicBezTo>
                  <a:cubicBezTo>
                    <a:pt x="33932" y="1541"/>
                    <a:pt x="33761" y="1655"/>
                    <a:pt x="33761" y="1841"/>
                  </a:cubicBezTo>
                  <a:lnTo>
                    <a:pt x="24076" y="1841"/>
                  </a:lnTo>
                  <a:lnTo>
                    <a:pt x="22237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53"/>
            <p:cNvSpPr/>
            <p:nvPr/>
          </p:nvSpPr>
          <p:spPr>
            <a:xfrm rot="-5400000">
              <a:off x="2595407" y="3628314"/>
              <a:ext cx="1251380" cy="114224"/>
            </a:xfrm>
            <a:custGeom>
              <a:avLst/>
              <a:gdLst/>
              <a:ahLst/>
              <a:cxnLst/>
              <a:rect l="l" t="t" r="r" b="b"/>
              <a:pathLst>
                <a:path w="28769" h="2626" extrusionOk="0">
                  <a:moveTo>
                    <a:pt x="15519" y="1"/>
                  </a:moveTo>
                  <a:lnTo>
                    <a:pt x="13137" y="2383"/>
                  </a:lnTo>
                  <a:lnTo>
                    <a:pt x="1" y="2383"/>
                  </a:lnTo>
                  <a:lnTo>
                    <a:pt x="1" y="2625"/>
                  </a:lnTo>
                  <a:lnTo>
                    <a:pt x="13251" y="2625"/>
                  </a:lnTo>
                  <a:lnTo>
                    <a:pt x="15633" y="243"/>
                  </a:lnTo>
                  <a:lnTo>
                    <a:pt x="22707" y="243"/>
                  </a:lnTo>
                  <a:lnTo>
                    <a:pt x="24547" y="2083"/>
                  </a:lnTo>
                  <a:lnTo>
                    <a:pt x="28056" y="2083"/>
                  </a:lnTo>
                  <a:cubicBezTo>
                    <a:pt x="28056" y="2268"/>
                    <a:pt x="28227" y="2383"/>
                    <a:pt x="28412" y="2383"/>
                  </a:cubicBezTo>
                  <a:cubicBezTo>
                    <a:pt x="28583" y="2383"/>
                    <a:pt x="28769" y="2197"/>
                    <a:pt x="28769" y="1969"/>
                  </a:cubicBezTo>
                  <a:cubicBezTo>
                    <a:pt x="28769" y="1784"/>
                    <a:pt x="28583" y="1612"/>
                    <a:pt x="28412" y="1612"/>
                  </a:cubicBezTo>
                  <a:cubicBezTo>
                    <a:pt x="28227" y="1612"/>
                    <a:pt x="28113" y="1726"/>
                    <a:pt x="28056" y="1841"/>
                  </a:cubicBezTo>
                  <a:lnTo>
                    <a:pt x="24661" y="1841"/>
                  </a:lnTo>
                  <a:lnTo>
                    <a:pt x="22821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9" name="Google Shape;1159;p53"/>
          <p:cNvGrpSpPr/>
          <p:nvPr/>
        </p:nvGrpSpPr>
        <p:grpSpPr>
          <a:xfrm rot="-5400000">
            <a:off x="569641" y="3183714"/>
            <a:ext cx="686206" cy="3134263"/>
            <a:chOff x="66225" y="-562502"/>
            <a:chExt cx="686206" cy="3134263"/>
          </a:xfrm>
        </p:grpSpPr>
        <p:grpSp>
          <p:nvGrpSpPr>
            <p:cNvPr id="1160" name="Google Shape;1160;p53"/>
            <p:cNvGrpSpPr/>
            <p:nvPr/>
          </p:nvGrpSpPr>
          <p:grpSpPr>
            <a:xfrm rot="10800000" flipH="1">
              <a:off x="66225" y="-562502"/>
              <a:ext cx="258777" cy="3134263"/>
              <a:chOff x="9" y="2835115"/>
              <a:chExt cx="134668" cy="1631069"/>
            </a:xfrm>
          </p:grpSpPr>
          <p:sp>
            <p:nvSpPr>
              <p:cNvPr id="1161" name="Google Shape;1161;p53"/>
              <p:cNvSpPr/>
              <p:nvPr/>
            </p:nvSpPr>
            <p:spPr>
              <a:xfrm rot="-5400000">
                <a:off x="-655129" y="3676378"/>
                <a:ext cx="1497053" cy="82558"/>
              </a:xfrm>
              <a:custGeom>
                <a:avLst/>
                <a:gdLst/>
                <a:ahLst/>
                <a:cxnLst/>
                <a:rect l="l" t="t" r="r" b="b"/>
                <a:pathLst>
                  <a:path w="34417" h="1898" extrusionOk="0">
                    <a:moveTo>
                      <a:pt x="34060" y="0"/>
                    </a:moveTo>
                    <a:cubicBezTo>
                      <a:pt x="33874" y="0"/>
                      <a:pt x="33760" y="57"/>
                      <a:pt x="33703" y="228"/>
                    </a:cubicBezTo>
                    <a:lnTo>
                      <a:pt x="21694" y="228"/>
                    </a:lnTo>
                    <a:lnTo>
                      <a:pt x="20268" y="1655"/>
                    </a:lnTo>
                    <a:lnTo>
                      <a:pt x="0" y="1655"/>
                    </a:lnTo>
                    <a:lnTo>
                      <a:pt x="0" y="1897"/>
                    </a:lnTo>
                    <a:lnTo>
                      <a:pt x="20382" y="1897"/>
                    </a:lnTo>
                    <a:lnTo>
                      <a:pt x="21751" y="471"/>
                    </a:lnTo>
                    <a:lnTo>
                      <a:pt x="33703" y="471"/>
                    </a:lnTo>
                    <a:cubicBezTo>
                      <a:pt x="33760" y="642"/>
                      <a:pt x="33874" y="713"/>
                      <a:pt x="34060" y="713"/>
                    </a:cubicBezTo>
                    <a:cubicBezTo>
                      <a:pt x="34288" y="713"/>
                      <a:pt x="34416" y="585"/>
                      <a:pt x="34416" y="357"/>
                    </a:cubicBezTo>
                    <a:cubicBezTo>
                      <a:pt x="34416" y="114"/>
                      <a:pt x="34288" y="0"/>
                      <a:pt x="3406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2" name="Google Shape;1162;p53"/>
              <p:cNvSpPr/>
              <p:nvPr/>
            </p:nvSpPr>
            <p:spPr>
              <a:xfrm rot="-5400000">
                <a:off x="-420003" y="3973575"/>
                <a:ext cx="912621" cy="72597"/>
              </a:xfrm>
              <a:custGeom>
                <a:avLst/>
                <a:gdLst/>
                <a:ahLst/>
                <a:cxnLst/>
                <a:rect l="l" t="t" r="r" b="b"/>
                <a:pathLst>
                  <a:path w="20981" h="1669" extrusionOk="0">
                    <a:moveTo>
                      <a:pt x="20567" y="0"/>
                    </a:moveTo>
                    <a:cubicBezTo>
                      <a:pt x="20382" y="0"/>
                      <a:pt x="20210" y="185"/>
                      <a:pt x="20210" y="357"/>
                    </a:cubicBezTo>
                    <a:cubicBezTo>
                      <a:pt x="20210" y="414"/>
                      <a:pt x="20210" y="485"/>
                      <a:pt x="20268" y="542"/>
                    </a:cubicBezTo>
                    <a:lnTo>
                      <a:pt x="19383" y="1426"/>
                    </a:lnTo>
                    <a:lnTo>
                      <a:pt x="0" y="1426"/>
                    </a:lnTo>
                    <a:lnTo>
                      <a:pt x="0" y="1669"/>
                    </a:lnTo>
                    <a:lnTo>
                      <a:pt x="19440" y="1669"/>
                    </a:lnTo>
                    <a:lnTo>
                      <a:pt x="20382" y="713"/>
                    </a:lnTo>
                    <a:lnTo>
                      <a:pt x="20567" y="713"/>
                    </a:lnTo>
                    <a:cubicBezTo>
                      <a:pt x="20810" y="713"/>
                      <a:pt x="20981" y="599"/>
                      <a:pt x="20981" y="357"/>
                    </a:cubicBezTo>
                    <a:cubicBezTo>
                      <a:pt x="20981" y="185"/>
                      <a:pt x="20810" y="0"/>
                      <a:pt x="20567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3" name="Google Shape;1163;p53"/>
              <p:cNvSpPr/>
              <p:nvPr/>
            </p:nvSpPr>
            <p:spPr>
              <a:xfrm rot="-5400000">
                <a:off x="-388076" y="4029078"/>
                <a:ext cx="843156" cy="31057"/>
              </a:xfrm>
              <a:custGeom>
                <a:avLst/>
                <a:gdLst/>
                <a:ahLst/>
                <a:cxnLst/>
                <a:rect l="l" t="t" r="r" b="b"/>
                <a:pathLst>
                  <a:path w="19384" h="714" extrusionOk="0">
                    <a:moveTo>
                      <a:pt x="19027" y="1"/>
                    </a:moveTo>
                    <a:cubicBezTo>
                      <a:pt x="18841" y="1"/>
                      <a:pt x="18727" y="72"/>
                      <a:pt x="18670" y="243"/>
                    </a:cubicBezTo>
                    <a:lnTo>
                      <a:pt x="0" y="243"/>
                    </a:lnTo>
                    <a:lnTo>
                      <a:pt x="0" y="486"/>
                    </a:lnTo>
                    <a:lnTo>
                      <a:pt x="18670" y="486"/>
                    </a:lnTo>
                    <a:cubicBezTo>
                      <a:pt x="18727" y="657"/>
                      <a:pt x="18841" y="714"/>
                      <a:pt x="19027" y="714"/>
                    </a:cubicBezTo>
                    <a:cubicBezTo>
                      <a:pt x="19198" y="714"/>
                      <a:pt x="19383" y="600"/>
                      <a:pt x="19383" y="357"/>
                    </a:cubicBezTo>
                    <a:cubicBezTo>
                      <a:pt x="19383" y="129"/>
                      <a:pt x="19198" y="1"/>
                      <a:pt x="19027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4" name="Google Shape;1164;p53"/>
              <p:cNvSpPr/>
              <p:nvPr/>
            </p:nvSpPr>
            <p:spPr>
              <a:xfrm rot="-5400000">
                <a:off x="-758457" y="3604107"/>
                <a:ext cx="1631069" cy="93085"/>
              </a:xfrm>
              <a:custGeom>
                <a:avLst/>
                <a:gdLst/>
                <a:ahLst/>
                <a:cxnLst/>
                <a:rect l="l" t="t" r="r" b="b"/>
                <a:pathLst>
                  <a:path w="37498" h="2140" extrusionOk="0">
                    <a:moveTo>
                      <a:pt x="37140" y="1"/>
                    </a:moveTo>
                    <a:cubicBezTo>
                      <a:pt x="36969" y="1"/>
                      <a:pt x="36855" y="115"/>
                      <a:pt x="36784" y="243"/>
                    </a:cubicBezTo>
                    <a:lnTo>
                      <a:pt x="21523" y="243"/>
                    </a:lnTo>
                    <a:lnTo>
                      <a:pt x="19911" y="1897"/>
                    </a:lnTo>
                    <a:lnTo>
                      <a:pt x="0" y="1897"/>
                    </a:lnTo>
                    <a:lnTo>
                      <a:pt x="0" y="2140"/>
                    </a:lnTo>
                    <a:lnTo>
                      <a:pt x="20025" y="2140"/>
                    </a:lnTo>
                    <a:lnTo>
                      <a:pt x="21637" y="471"/>
                    </a:lnTo>
                    <a:lnTo>
                      <a:pt x="36784" y="471"/>
                    </a:lnTo>
                    <a:cubicBezTo>
                      <a:pt x="36855" y="657"/>
                      <a:pt x="36969" y="771"/>
                      <a:pt x="37140" y="771"/>
                    </a:cubicBezTo>
                    <a:cubicBezTo>
                      <a:pt x="37326" y="771"/>
                      <a:pt x="37497" y="600"/>
                      <a:pt x="37497" y="357"/>
                    </a:cubicBezTo>
                    <a:cubicBezTo>
                      <a:pt x="37497" y="172"/>
                      <a:pt x="37326" y="1"/>
                      <a:pt x="37140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65" name="Google Shape;1165;p53"/>
            <p:cNvGrpSpPr/>
            <p:nvPr/>
          </p:nvGrpSpPr>
          <p:grpSpPr>
            <a:xfrm rot="10800000" flipH="1">
              <a:off x="360086" y="-444000"/>
              <a:ext cx="392345" cy="2299752"/>
              <a:chOff x="4792514" y="3108715"/>
              <a:chExt cx="204176" cy="1196790"/>
            </a:xfrm>
          </p:grpSpPr>
          <p:sp>
            <p:nvSpPr>
              <p:cNvPr id="1166" name="Google Shape;1166;p53"/>
              <p:cNvSpPr/>
              <p:nvPr/>
            </p:nvSpPr>
            <p:spPr>
              <a:xfrm rot="-5400000">
                <a:off x="4348012" y="3656827"/>
                <a:ext cx="1196790" cy="100566"/>
              </a:xfrm>
              <a:custGeom>
                <a:avLst/>
                <a:gdLst/>
                <a:ahLst/>
                <a:cxnLst/>
                <a:rect l="l" t="t" r="r" b="b"/>
                <a:pathLst>
                  <a:path w="27514" h="2312" extrusionOk="0">
                    <a:moveTo>
                      <a:pt x="27157" y="1"/>
                    </a:moveTo>
                    <a:cubicBezTo>
                      <a:pt x="26971" y="1"/>
                      <a:pt x="26857" y="115"/>
                      <a:pt x="26800" y="300"/>
                    </a:cubicBezTo>
                    <a:lnTo>
                      <a:pt x="23890" y="300"/>
                    </a:lnTo>
                    <a:lnTo>
                      <a:pt x="22165" y="2083"/>
                    </a:lnTo>
                    <a:lnTo>
                      <a:pt x="19612" y="2083"/>
                    </a:lnTo>
                    <a:lnTo>
                      <a:pt x="17643" y="115"/>
                    </a:lnTo>
                    <a:lnTo>
                      <a:pt x="0" y="115"/>
                    </a:lnTo>
                    <a:lnTo>
                      <a:pt x="0" y="357"/>
                    </a:lnTo>
                    <a:lnTo>
                      <a:pt x="17586" y="357"/>
                    </a:lnTo>
                    <a:lnTo>
                      <a:pt x="19483" y="2311"/>
                    </a:lnTo>
                    <a:lnTo>
                      <a:pt x="22222" y="2311"/>
                    </a:lnTo>
                    <a:lnTo>
                      <a:pt x="24004" y="528"/>
                    </a:lnTo>
                    <a:lnTo>
                      <a:pt x="26800" y="528"/>
                    </a:lnTo>
                    <a:cubicBezTo>
                      <a:pt x="26857" y="657"/>
                      <a:pt x="26971" y="771"/>
                      <a:pt x="27157" y="771"/>
                    </a:cubicBezTo>
                    <a:cubicBezTo>
                      <a:pt x="27385" y="771"/>
                      <a:pt x="27513" y="600"/>
                      <a:pt x="27513" y="414"/>
                    </a:cubicBezTo>
                    <a:cubicBezTo>
                      <a:pt x="27513" y="172"/>
                      <a:pt x="27385" y="1"/>
                      <a:pt x="27157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7" name="Google Shape;1167;p53"/>
              <p:cNvSpPr/>
              <p:nvPr/>
            </p:nvSpPr>
            <p:spPr>
              <a:xfrm rot="-5400000">
                <a:off x="4316977" y="3695300"/>
                <a:ext cx="1119234" cy="101175"/>
              </a:xfrm>
              <a:custGeom>
                <a:avLst/>
                <a:gdLst/>
                <a:ahLst/>
                <a:cxnLst/>
                <a:rect l="l" t="t" r="r" b="b"/>
                <a:pathLst>
                  <a:path w="25731" h="2326" extrusionOk="0">
                    <a:moveTo>
                      <a:pt x="25374" y="1"/>
                    </a:moveTo>
                    <a:cubicBezTo>
                      <a:pt x="25188" y="1"/>
                      <a:pt x="25074" y="129"/>
                      <a:pt x="25017" y="300"/>
                    </a:cubicBezTo>
                    <a:lnTo>
                      <a:pt x="23947" y="300"/>
                    </a:lnTo>
                    <a:lnTo>
                      <a:pt x="22165" y="2083"/>
                    </a:lnTo>
                    <a:lnTo>
                      <a:pt x="20382" y="2083"/>
                    </a:lnTo>
                    <a:lnTo>
                      <a:pt x="18955" y="657"/>
                    </a:lnTo>
                    <a:lnTo>
                      <a:pt x="0" y="657"/>
                    </a:lnTo>
                    <a:lnTo>
                      <a:pt x="0" y="899"/>
                    </a:lnTo>
                    <a:lnTo>
                      <a:pt x="18827" y="899"/>
                    </a:lnTo>
                    <a:lnTo>
                      <a:pt x="20253" y="2326"/>
                    </a:lnTo>
                    <a:lnTo>
                      <a:pt x="22222" y="2326"/>
                    </a:lnTo>
                    <a:lnTo>
                      <a:pt x="24062" y="543"/>
                    </a:lnTo>
                    <a:lnTo>
                      <a:pt x="25017" y="543"/>
                    </a:lnTo>
                    <a:cubicBezTo>
                      <a:pt x="25074" y="657"/>
                      <a:pt x="25188" y="785"/>
                      <a:pt x="25374" y="785"/>
                    </a:cubicBezTo>
                    <a:cubicBezTo>
                      <a:pt x="25545" y="785"/>
                      <a:pt x="25730" y="600"/>
                      <a:pt x="25730" y="429"/>
                    </a:cubicBezTo>
                    <a:cubicBezTo>
                      <a:pt x="25730" y="186"/>
                      <a:pt x="25545" y="1"/>
                      <a:pt x="25374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8" name="Google Shape;1168;p53"/>
              <p:cNvSpPr/>
              <p:nvPr/>
            </p:nvSpPr>
            <p:spPr>
              <a:xfrm rot="-5400000">
                <a:off x="4328765" y="3810699"/>
                <a:ext cx="958554" cy="31057"/>
              </a:xfrm>
              <a:custGeom>
                <a:avLst/>
                <a:gdLst/>
                <a:ahLst/>
                <a:cxnLst/>
                <a:rect l="l" t="t" r="r" b="b"/>
                <a:pathLst>
                  <a:path w="22037" h="714" extrusionOk="0">
                    <a:moveTo>
                      <a:pt x="21623" y="1"/>
                    </a:moveTo>
                    <a:cubicBezTo>
                      <a:pt x="21508" y="1"/>
                      <a:pt x="21323" y="58"/>
                      <a:pt x="21266" y="243"/>
                    </a:cubicBezTo>
                    <a:lnTo>
                      <a:pt x="0" y="243"/>
                    </a:lnTo>
                    <a:lnTo>
                      <a:pt x="0" y="486"/>
                    </a:lnTo>
                    <a:lnTo>
                      <a:pt x="21266" y="486"/>
                    </a:lnTo>
                    <a:cubicBezTo>
                      <a:pt x="21323" y="657"/>
                      <a:pt x="21508" y="714"/>
                      <a:pt x="21623" y="714"/>
                    </a:cubicBezTo>
                    <a:cubicBezTo>
                      <a:pt x="21865" y="714"/>
                      <a:pt x="22036" y="600"/>
                      <a:pt x="22036" y="357"/>
                    </a:cubicBezTo>
                    <a:cubicBezTo>
                      <a:pt x="22036" y="129"/>
                      <a:pt x="21865" y="1"/>
                      <a:pt x="21623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69" name="Google Shape;1169;p53"/>
          <p:cNvGrpSpPr/>
          <p:nvPr/>
        </p:nvGrpSpPr>
        <p:grpSpPr>
          <a:xfrm rot="10800000">
            <a:off x="385333" y="3"/>
            <a:ext cx="788988" cy="2549637"/>
            <a:chOff x="2474121" y="2891575"/>
            <a:chExt cx="439279" cy="1419541"/>
          </a:xfrm>
        </p:grpSpPr>
        <p:sp>
          <p:nvSpPr>
            <p:cNvPr id="1170" name="Google Shape;1170;p53"/>
            <p:cNvSpPr/>
            <p:nvPr/>
          </p:nvSpPr>
          <p:spPr>
            <a:xfrm rot="-5400000">
              <a:off x="1917918" y="3535251"/>
              <a:ext cx="1419541" cy="132189"/>
            </a:xfrm>
            <a:custGeom>
              <a:avLst/>
              <a:gdLst/>
              <a:ahLst/>
              <a:cxnLst/>
              <a:rect l="l" t="t" r="r" b="b"/>
              <a:pathLst>
                <a:path w="32635" h="3039" extrusionOk="0">
                  <a:moveTo>
                    <a:pt x="1" y="0"/>
                  </a:moveTo>
                  <a:lnTo>
                    <a:pt x="1" y="243"/>
                  </a:lnTo>
                  <a:lnTo>
                    <a:pt x="15818" y="243"/>
                  </a:lnTo>
                  <a:lnTo>
                    <a:pt x="15818" y="2796"/>
                  </a:lnTo>
                  <a:lnTo>
                    <a:pt x="31864" y="2796"/>
                  </a:lnTo>
                  <a:cubicBezTo>
                    <a:pt x="31921" y="2981"/>
                    <a:pt x="32092" y="3038"/>
                    <a:pt x="32221" y="3038"/>
                  </a:cubicBezTo>
                  <a:cubicBezTo>
                    <a:pt x="32449" y="3038"/>
                    <a:pt x="32634" y="2924"/>
                    <a:pt x="32634" y="2682"/>
                  </a:cubicBezTo>
                  <a:cubicBezTo>
                    <a:pt x="32634" y="2496"/>
                    <a:pt x="32449" y="2325"/>
                    <a:pt x="32221" y="2325"/>
                  </a:cubicBezTo>
                  <a:cubicBezTo>
                    <a:pt x="32092" y="2325"/>
                    <a:pt x="31921" y="2439"/>
                    <a:pt x="31864" y="2568"/>
                  </a:cubicBezTo>
                  <a:lnTo>
                    <a:pt x="16046" y="2568"/>
                  </a:lnTo>
                  <a:lnTo>
                    <a:pt x="16046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53"/>
            <p:cNvSpPr/>
            <p:nvPr/>
          </p:nvSpPr>
          <p:spPr>
            <a:xfrm rot="-5400000">
              <a:off x="2568095" y="3965811"/>
              <a:ext cx="504441" cy="186169"/>
            </a:xfrm>
            <a:custGeom>
              <a:avLst/>
              <a:gdLst/>
              <a:ahLst/>
              <a:cxnLst/>
              <a:rect l="l" t="t" r="r" b="b"/>
              <a:pathLst>
                <a:path w="11597" h="4280" extrusionOk="0">
                  <a:moveTo>
                    <a:pt x="1" y="1"/>
                  </a:moveTo>
                  <a:lnTo>
                    <a:pt x="1" y="243"/>
                  </a:lnTo>
                  <a:lnTo>
                    <a:pt x="11112" y="243"/>
                  </a:lnTo>
                  <a:lnTo>
                    <a:pt x="11112" y="3566"/>
                  </a:lnTo>
                  <a:cubicBezTo>
                    <a:pt x="10940" y="3623"/>
                    <a:pt x="10883" y="3752"/>
                    <a:pt x="10883" y="3923"/>
                  </a:cubicBezTo>
                  <a:cubicBezTo>
                    <a:pt x="10883" y="4108"/>
                    <a:pt x="10997" y="4279"/>
                    <a:pt x="11240" y="4279"/>
                  </a:cubicBezTo>
                  <a:cubicBezTo>
                    <a:pt x="11468" y="4279"/>
                    <a:pt x="11596" y="4108"/>
                    <a:pt x="11596" y="3923"/>
                  </a:cubicBezTo>
                  <a:cubicBezTo>
                    <a:pt x="11596" y="3752"/>
                    <a:pt x="11539" y="3623"/>
                    <a:pt x="11354" y="3566"/>
                  </a:cubicBezTo>
                  <a:lnTo>
                    <a:pt x="11354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53"/>
            <p:cNvSpPr/>
            <p:nvPr/>
          </p:nvSpPr>
          <p:spPr>
            <a:xfrm rot="-5400000">
              <a:off x="2612136" y="4009852"/>
              <a:ext cx="452331" cy="150197"/>
            </a:xfrm>
            <a:custGeom>
              <a:avLst/>
              <a:gdLst/>
              <a:ahLst/>
              <a:cxnLst/>
              <a:rect l="l" t="t" r="r" b="b"/>
              <a:pathLst>
                <a:path w="10399" h="3453" extrusionOk="0">
                  <a:moveTo>
                    <a:pt x="1" y="1"/>
                  </a:moveTo>
                  <a:lnTo>
                    <a:pt x="1" y="243"/>
                  </a:lnTo>
                  <a:lnTo>
                    <a:pt x="9928" y="243"/>
                  </a:lnTo>
                  <a:lnTo>
                    <a:pt x="9928" y="2739"/>
                  </a:lnTo>
                  <a:cubicBezTo>
                    <a:pt x="9757" y="2796"/>
                    <a:pt x="9628" y="2925"/>
                    <a:pt x="9628" y="3096"/>
                  </a:cubicBezTo>
                  <a:cubicBezTo>
                    <a:pt x="9628" y="3281"/>
                    <a:pt x="9814" y="3452"/>
                    <a:pt x="10042" y="3452"/>
                  </a:cubicBezTo>
                  <a:cubicBezTo>
                    <a:pt x="10227" y="3452"/>
                    <a:pt x="10398" y="3281"/>
                    <a:pt x="10398" y="3096"/>
                  </a:cubicBezTo>
                  <a:cubicBezTo>
                    <a:pt x="10398" y="2925"/>
                    <a:pt x="10284" y="2796"/>
                    <a:pt x="10170" y="2739"/>
                  </a:cubicBezTo>
                  <a:lnTo>
                    <a:pt x="10170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53"/>
            <p:cNvSpPr/>
            <p:nvPr/>
          </p:nvSpPr>
          <p:spPr>
            <a:xfrm rot="-5400000">
              <a:off x="2177879" y="3666157"/>
              <a:ext cx="1160818" cy="129101"/>
            </a:xfrm>
            <a:custGeom>
              <a:avLst/>
              <a:gdLst/>
              <a:ahLst/>
              <a:cxnLst/>
              <a:rect l="l" t="t" r="r" b="b"/>
              <a:pathLst>
                <a:path w="26687" h="2968" extrusionOk="0">
                  <a:moveTo>
                    <a:pt x="1" y="0"/>
                  </a:moveTo>
                  <a:lnTo>
                    <a:pt x="1" y="243"/>
                  </a:lnTo>
                  <a:lnTo>
                    <a:pt x="12310" y="243"/>
                  </a:lnTo>
                  <a:lnTo>
                    <a:pt x="12310" y="2739"/>
                  </a:lnTo>
                  <a:lnTo>
                    <a:pt x="25973" y="2739"/>
                  </a:lnTo>
                  <a:cubicBezTo>
                    <a:pt x="26030" y="2910"/>
                    <a:pt x="26159" y="2967"/>
                    <a:pt x="26330" y="2967"/>
                  </a:cubicBezTo>
                  <a:cubicBezTo>
                    <a:pt x="26572" y="2967"/>
                    <a:pt x="26687" y="2853"/>
                    <a:pt x="26687" y="2611"/>
                  </a:cubicBezTo>
                  <a:cubicBezTo>
                    <a:pt x="26687" y="2439"/>
                    <a:pt x="26572" y="2254"/>
                    <a:pt x="26330" y="2254"/>
                  </a:cubicBezTo>
                  <a:cubicBezTo>
                    <a:pt x="26159" y="2254"/>
                    <a:pt x="26030" y="2382"/>
                    <a:pt x="25973" y="2496"/>
                  </a:cubicBezTo>
                  <a:lnTo>
                    <a:pt x="12538" y="2496"/>
                  </a:lnTo>
                  <a:lnTo>
                    <a:pt x="1253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53"/>
            <p:cNvSpPr/>
            <p:nvPr/>
          </p:nvSpPr>
          <p:spPr>
            <a:xfrm rot="-5400000">
              <a:off x="2081076" y="3607849"/>
              <a:ext cx="1271867" cy="134668"/>
            </a:xfrm>
            <a:custGeom>
              <a:avLst/>
              <a:gdLst/>
              <a:ahLst/>
              <a:cxnLst/>
              <a:rect l="l" t="t" r="r" b="b"/>
              <a:pathLst>
                <a:path w="29240" h="3096" extrusionOk="0">
                  <a:moveTo>
                    <a:pt x="1" y="1"/>
                  </a:moveTo>
                  <a:lnTo>
                    <a:pt x="1" y="243"/>
                  </a:lnTo>
                  <a:lnTo>
                    <a:pt x="13436" y="243"/>
                  </a:lnTo>
                  <a:lnTo>
                    <a:pt x="13436" y="2853"/>
                  </a:lnTo>
                  <a:lnTo>
                    <a:pt x="28526" y="2853"/>
                  </a:lnTo>
                  <a:cubicBezTo>
                    <a:pt x="28526" y="2967"/>
                    <a:pt x="28712" y="3096"/>
                    <a:pt x="28883" y="3096"/>
                  </a:cubicBezTo>
                  <a:cubicBezTo>
                    <a:pt x="29068" y="3096"/>
                    <a:pt x="29240" y="2910"/>
                    <a:pt x="29240" y="2739"/>
                  </a:cubicBezTo>
                  <a:cubicBezTo>
                    <a:pt x="29240" y="2497"/>
                    <a:pt x="29068" y="2326"/>
                    <a:pt x="28883" y="2326"/>
                  </a:cubicBezTo>
                  <a:cubicBezTo>
                    <a:pt x="28712" y="2326"/>
                    <a:pt x="28526" y="2440"/>
                    <a:pt x="28526" y="2611"/>
                  </a:cubicBezTo>
                  <a:lnTo>
                    <a:pt x="13679" y="2611"/>
                  </a:lnTo>
                  <a:lnTo>
                    <a:pt x="13679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53"/>
            <p:cNvSpPr/>
            <p:nvPr/>
          </p:nvSpPr>
          <p:spPr>
            <a:xfrm rot="-5400000">
              <a:off x="2065591" y="3641342"/>
              <a:ext cx="1212319" cy="127230"/>
            </a:xfrm>
            <a:custGeom>
              <a:avLst/>
              <a:gdLst/>
              <a:ahLst/>
              <a:cxnLst/>
              <a:rect l="l" t="t" r="r" b="b"/>
              <a:pathLst>
                <a:path w="27871" h="2925" extrusionOk="0">
                  <a:moveTo>
                    <a:pt x="1" y="0"/>
                  </a:moveTo>
                  <a:lnTo>
                    <a:pt x="1" y="243"/>
                  </a:lnTo>
                  <a:lnTo>
                    <a:pt x="14563" y="243"/>
                  </a:lnTo>
                  <a:lnTo>
                    <a:pt x="14563" y="2682"/>
                  </a:lnTo>
                  <a:lnTo>
                    <a:pt x="27157" y="2682"/>
                  </a:lnTo>
                  <a:cubicBezTo>
                    <a:pt x="27229" y="2853"/>
                    <a:pt x="27343" y="2924"/>
                    <a:pt x="27514" y="2924"/>
                  </a:cubicBezTo>
                  <a:cubicBezTo>
                    <a:pt x="27756" y="2924"/>
                    <a:pt x="27870" y="2796"/>
                    <a:pt x="27870" y="2567"/>
                  </a:cubicBezTo>
                  <a:cubicBezTo>
                    <a:pt x="27870" y="2382"/>
                    <a:pt x="27756" y="2211"/>
                    <a:pt x="27514" y="2211"/>
                  </a:cubicBezTo>
                  <a:cubicBezTo>
                    <a:pt x="27343" y="2211"/>
                    <a:pt x="27229" y="2325"/>
                    <a:pt x="27157" y="2439"/>
                  </a:cubicBezTo>
                  <a:lnTo>
                    <a:pt x="14806" y="2439"/>
                  </a:lnTo>
                  <a:lnTo>
                    <a:pt x="14806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53"/>
            <p:cNvSpPr/>
            <p:nvPr/>
          </p:nvSpPr>
          <p:spPr>
            <a:xfrm rot="-5400000">
              <a:off x="1972508" y="3742473"/>
              <a:ext cx="1103749" cy="33537"/>
            </a:xfrm>
            <a:custGeom>
              <a:avLst/>
              <a:gdLst/>
              <a:ahLst/>
              <a:cxnLst/>
              <a:rect l="l" t="t" r="r" b="b"/>
              <a:pathLst>
                <a:path w="25375" h="771" extrusionOk="0">
                  <a:moveTo>
                    <a:pt x="25018" y="1"/>
                  </a:moveTo>
                  <a:cubicBezTo>
                    <a:pt x="24847" y="1"/>
                    <a:pt x="24733" y="115"/>
                    <a:pt x="24661" y="300"/>
                  </a:cubicBezTo>
                  <a:lnTo>
                    <a:pt x="1" y="300"/>
                  </a:lnTo>
                  <a:lnTo>
                    <a:pt x="1" y="528"/>
                  </a:lnTo>
                  <a:lnTo>
                    <a:pt x="24661" y="528"/>
                  </a:lnTo>
                  <a:cubicBezTo>
                    <a:pt x="24733" y="657"/>
                    <a:pt x="24847" y="771"/>
                    <a:pt x="25018" y="771"/>
                  </a:cubicBezTo>
                  <a:cubicBezTo>
                    <a:pt x="25260" y="771"/>
                    <a:pt x="25374" y="600"/>
                    <a:pt x="25374" y="414"/>
                  </a:cubicBezTo>
                  <a:cubicBezTo>
                    <a:pt x="25374" y="172"/>
                    <a:pt x="25260" y="1"/>
                    <a:pt x="25018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53"/>
            <p:cNvSpPr/>
            <p:nvPr/>
          </p:nvSpPr>
          <p:spPr>
            <a:xfrm rot="-5400000">
              <a:off x="2020290" y="3823748"/>
              <a:ext cx="941199" cy="33537"/>
            </a:xfrm>
            <a:custGeom>
              <a:avLst/>
              <a:gdLst/>
              <a:ahLst/>
              <a:cxnLst/>
              <a:rect l="l" t="t" r="r" b="b"/>
              <a:pathLst>
                <a:path w="21638" h="771" extrusionOk="0">
                  <a:moveTo>
                    <a:pt x="21281" y="0"/>
                  </a:moveTo>
                  <a:cubicBezTo>
                    <a:pt x="21095" y="0"/>
                    <a:pt x="20924" y="114"/>
                    <a:pt x="20924" y="229"/>
                  </a:cubicBezTo>
                  <a:lnTo>
                    <a:pt x="1" y="229"/>
                  </a:lnTo>
                  <a:lnTo>
                    <a:pt x="1" y="471"/>
                  </a:lnTo>
                  <a:lnTo>
                    <a:pt x="20924" y="471"/>
                  </a:lnTo>
                  <a:cubicBezTo>
                    <a:pt x="20924" y="656"/>
                    <a:pt x="21095" y="771"/>
                    <a:pt x="21281" y="771"/>
                  </a:cubicBezTo>
                  <a:cubicBezTo>
                    <a:pt x="21452" y="771"/>
                    <a:pt x="21637" y="585"/>
                    <a:pt x="21637" y="357"/>
                  </a:cubicBezTo>
                  <a:cubicBezTo>
                    <a:pt x="21637" y="172"/>
                    <a:pt x="21452" y="0"/>
                    <a:pt x="21281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8DCDCC65-2703-46BB-ADD9-EA148990AE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8362" y="4302294"/>
            <a:ext cx="7717800" cy="400800"/>
          </a:xfrm>
        </p:spPr>
        <p:txBody>
          <a:bodyPr/>
          <a:lstStyle/>
          <a:p>
            <a:r>
              <a:rPr lang="en-US" dirty="0" err="1"/>
              <a:t>Membuat</a:t>
            </a:r>
            <a:r>
              <a:rPr lang="en-US" dirty="0"/>
              <a:t> Repository </a:t>
            </a:r>
            <a:r>
              <a:rPr lang="en-US" dirty="0" err="1"/>
              <a:t>baru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klik</a:t>
            </a:r>
            <a:r>
              <a:rPr lang="en-US" dirty="0"/>
              <a:t> NEW</a:t>
            </a:r>
          </a:p>
          <a:p>
            <a:endParaRPr lang="en-ID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59D469E-8C08-4DF7-AA73-4B3D12E87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969" y="366444"/>
            <a:ext cx="7704000" cy="572700"/>
          </a:xfrm>
        </p:spPr>
        <p:txBody>
          <a:bodyPr/>
          <a:lstStyle/>
          <a:p>
            <a:r>
              <a:rPr lang="en-US" dirty="0"/>
              <a:t>TUTORIAL TESTING QA CI/CD</a:t>
            </a: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E5B83A-A145-4F4B-96B4-C5B03D85E3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2324" y="1076325"/>
            <a:ext cx="5771289" cy="299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6142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593213DB-81B2-4FF7-A616-704B491BA7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6612" y="2813567"/>
            <a:ext cx="3115925" cy="865463"/>
          </a:xfrm>
        </p:spPr>
        <p:txBody>
          <a:bodyPr/>
          <a:lstStyle/>
          <a:p>
            <a:pPr algn="l"/>
            <a:r>
              <a:rPr lang="en-US" dirty="0" err="1"/>
              <a:t>Masukan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repository </a:t>
            </a:r>
            <a:r>
              <a:rPr lang="en-US" dirty="0" err="1"/>
              <a:t>baru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UTS_TESTING_QA</a:t>
            </a:r>
          </a:p>
          <a:p>
            <a:pPr algn="l"/>
            <a:r>
              <a:rPr lang="en-US" dirty="0"/>
              <a:t>Setting </a:t>
            </a:r>
            <a:r>
              <a:rPr lang="en-US" dirty="0" err="1"/>
              <a:t>Github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Public</a:t>
            </a: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375EEB-6415-4FDA-8328-AC3282A251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629150" cy="260389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5AF0353-CE75-4D67-A807-84CFD7B81F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0607" y="528757"/>
            <a:ext cx="4150518" cy="2284810"/>
          </a:xfrm>
          <a:prstGeom prst="rect">
            <a:avLst/>
          </a:prstGeom>
        </p:spPr>
      </p:pic>
      <p:sp>
        <p:nvSpPr>
          <p:cNvPr id="8" name="Subtitle 1">
            <a:extLst>
              <a:ext uri="{FF2B5EF4-FFF2-40B4-BE49-F238E27FC236}">
                <a16:creationId xmlns:a16="http://schemas.microsoft.com/office/drawing/2014/main" id="{A712A187-3218-4733-8708-F4510A3EBF52}"/>
              </a:ext>
            </a:extLst>
          </p:cNvPr>
          <p:cNvSpPr txBox="1">
            <a:spLocks/>
          </p:cNvSpPr>
          <p:nvPr/>
        </p:nvSpPr>
        <p:spPr>
          <a:xfrm>
            <a:off x="5271465" y="3001686"/>
            <a:ext cx="3115925" cy="1305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6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algn="l"/>
            <a:r>
              <a:rPr lang="en-US" dirty="0" err="1"/>
              <a:t>Inputkan</a:t>
            </a:r>
            <a:r>
              <a:rPr lang="en-US" dirty="0"/>
              <a:t> file yang </a:t>
            </a:r>
            <a:r>
              <a:rPr lang="en-US" dirty="0" err="1"/>
              <a:t>dibuthkan</a:t>
            </a:r>
            <a:r>
              <a:rPr lang="en-US" dirty="0"/>
              <a:t> dan </a:t>
            </a:r>
            <a:r>
              <a:rPr lang="en-US" dirty="0" err="1"/>
              <a:t>masukan</a:t>
            </a:r>
            <a:r>
              <a:rPr lang="en-US" dirty="0"/>
              <a:t> </a:t>
            </a:r>
            <a:r>
              <a:rPr lang="en-US" dirty="0" err="1"/>
              <a:t>kedalam</a:t>
            </a:r>
            <a:r>
              <a:rPr lang="en-US" dirty="0"/>
              <a:t> folder UTS</a:t>
            </a:r>
            <a:endParaRPr lang="en-ID" dirty="0"/>
          </a:p>
          <a:p>
            <a:pPr algn="l"/>
            <a:r>
              <a:rPr lang="en-ID" dirty="0"/>
              <a:t>Ada 3 file yang di upload :</a:t>
            </a:r>
            <a:r>
              <a:rPr lang="en-US" dirty="0"/>
              <a:t> Fuzzy.py, test_main.py, Requitment.txt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0060004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FA222859-25FD-4890-94C2-F510F5E5AE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045" y="2673717"/>
            <a:ext cx="4166056" cy="1298208"/>
          </a:xfrm>
        </p:spPr>
        <p:txBody>
          <a:bodyPr/>
          <a:lstStyle/>
          <a:p>
            <a:pPr algn="l"/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setelah</a:t>
            </a:r>
            <a:r>
              <a:rPr lang="en-US" dirty="0"/>
              <a:t> </a:t>
            </a:r>
            <a:r>
              <a:rPr lang="en-US" dirty="0" err="1"/>
              <a:t>memasukan</a:t>
            </a:r>
            <a:r>
              <a:rPr lang="en-US" dirty="0"/>
              <a:t> file – file yang </a:t>
            </a:r>
            <a:r>
              <a:rPr lang="en-US" dirty="0" err="1"/>
              <a:t>butuhkan</a:t>
            </a:r>
            <a:r>
              <a:rPr lang="en-US" dirty="0"/>
              <a:t> </a:t>
            </a:r>
            <a:r>
              <a:rPr lang="en-US" dirty="0" err="1"/>
              <a:t>maka</a:t>
            </a:r>
            <a:r>
              <a:rPr lang="en-US" dirty="0"/>
              <a:t> Langkah </a:t>
            </a:r>
            <a:r>
              <a:rPr lang="en-US" dirty="0" err="1"/>
              <a:t>selanjutnya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bagian</a:t>
            </a:r>
            <a:r>
              <a:rPr lang="en-US" dirty="0"/>
              <a:t> </a:t>
            </a:r>
            <a:r>
              <a:rPr lang="en-US" b="1" dirty="0"/>
              <a:t>ACTION. </a:t>
            </a: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pilih</a:t>
            </a:r>
            <a:r>
              <a:rPr lang="en-US" dirty="0"/>
              <a:t> </a:t>
            </a:r>
            <a:r>
              <a:rPr lang="en-US" b="1" dirty="0"/>
              <a:t>PYTHON APPLICATION. </a:t>
            </a: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378E97-4AF0-4A44-95E4-E085259C44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1469"/>
            <a:ext cx="4364831" cy="21483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FF084A2-6103-4A88-80B2-AABD6B0BB1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852061"/>
            <a:ext cx="4383390" cy="2369770"/>
          </a:xfrm>
          <a:prstGeom prst="rect">
            <a:avLst/>
          </a:prstGeom>
        </p:spPr>
      </p:pic>
      <p:sp>
        <p:nvSpPr>
          <p:cNvPr id="8" name="Subtitle 1">
            <a:extLst>
              <a:ext uri="{FF2B5EF4-FFF2-40B4-BE49-F238E27FC236}">
                <a16:creationId xmlns:a16="http://schemas.microsoft.com/office/drawing/2014/main" id="{8487D61F-FB18-4085-8341-1AD8DD0DB900}"/>
              </a:ext>
            </a:extLst>
          </p:cNvPr>
          <p:cNvSpPr txBox="1">
            <a:spLocks/>
          </p:cNvSpPr>
          <p:nvPr/>
        </p:nvSpPr>
        <p:spPr>
          <a:xfrm>
            <a:off x="4680667" y="3454767"/>
            <a:ext cx="4166056" cy="1298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6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algn="l"/>
            <a:r>
              <a:rPr lang="en-US" dirty="0" err="1"/>
              <a:t>Kemudian</a:t>
            </a:r>
            <a:r>
              <a:rPr lang="en-US" dirty="0"/>
              <a:t> pada </a:t>
            </a:r>
            <a:r>
              <a:rPr lang="en-US" dirty="0" err="1"/>
              <a:t>bagian</a:t>
            </a:r>
            <a:r>
              <a:rPr lang="en-US" dirty="0"/>
              <a:t> source code </a:t>
            </a:r>
            <a:r>
              <a:rPr lang="en-US" dirty="0" err="1"/>
              <a:t>sebelum</a:t>
            </a:r>
            <a:r>
              <a:rPr lang="en-US" dirty="0"/>
              <a:t> </a:t>
            </a:r>
            <a:r>
              <a:rPr lang="en-US" dirty="0" err="1"/>
              <a:t>pengetesan</a:t>
            </a:r>
            <a:r>
              <a:rPr lang="en-US" dirty="0"/>
              <a:t> </a:t>
            </a:r>
            <a:r>
              <a:rPr lang="en-US" dirty="0" err="1"/>
              <a:t>tambahkan</a:t>
            </a:r>
            <a:r>
              <a:rPr lang="en-US" dirty="0"/>
              <a:t> </a:t>
            </a:r>
            <a:r>
              <a:rPr lang="en-US" dirty="0" err="1"/>
              <a:t>pytest</a:t>
            </a:r>
            <a:r>
              <a:rPr lang="en-US" dirty="0"/>
              <a:t> </a:t>
            </a:r>
            <a:r>
              <a:rPr lang="en-US" b="1" dirty="0"/>
              <a:t>NUMPY MATPLOTLIB </a:t>
            </a:r>
            <a:r>
              <a:rPr lang="en-US" dirty="0"/>
              <a:t>dan pada </a:t>
            </a:r>
            <a:r>
              <a:rPr lang="en-US" dirty="0" err="1"/>
              <a:t>bagian</a:t>
            </a:r>
            <a:r>
              <a:rPr lang="en-US" dirty="0"/>
              <a:t> </a:t>
            </a:r>
            <a:r>
              <a:rPr lang="en-US" b="1" dirty="0"/>
              <a:t>PYTHON PYTHON/UTS_TESTING_QA/test_main.py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9286827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35253A46-35C0-4A33-8237-7823DC79C7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32325" y="3701775"/>
            <a:ext cx="5969615" cy="1136926"/>
          </a:xfrm>
        </p:spPr>
        <p:txBody>
          <a:bodyPr/>
          <a:lstStyle/>
          <a:p>
            <a:pPr algn="l"/>
            <a:r>
              <a:rPr lang="en-US" dirty="0"/>
              <a:t>Setelah </a:t>
            </a:r>
            <a:r>
              <a:rPr lang="en-US" dirty="0" err="1"/>
              <a:t>menyesaikan</a:t>
            </a:r>
            <a:r>
              <a:rPr lang="en-US" dirty="0"/>
              <a:t> </a:t>
            </a:r>
            <a:r>
              <a:rPr lang="en-US" dirty="0" err="1"/>
              <a:t>bagian</a:t>
            </a:r>
            <a:r>
              <a:rPr lang="en-US" dirty="0"/>
              <a:t> </a:t>
            </a:r>
            <a:r>
              <a:rPr lang="en-US" dirty="0" err="1"/>
              <a:t>penambahan</a:t>
            </a:r>
            <a:r>
              <a:rPr lang="en-US" dirty="0"/>
              <a:t> pada source code </a:t>
            </a:r>
            <a:r>
              <a:rPr lang="en-US" dirty="0" err="1"/>
              <a:t>sebelum</a:t>
            </a:r>
            <a:r>
              <a:rPr lang="en-US" dirty="0"/>
              <a:t> </a:t>
            </a:r>
            <a:r>
              <a:rPr lang="en-US" dirty="0" err="1"/>
              <a:t>buid</a:t>
            </a:r>
            <a:r>
              <a:rPr lang="en-US" dirty="0"/>
              <a:t> </a:t>
            </a:r>
            <a:r>
              <a:rPr lang="en-US" dirty="0" err="1"/>
              <a:t>maka</a:t>
            </a:r>
            <a:r>
              <a:rPr lang="en-US" dirty="0"/>
              <a:t> Langkah </a:t>
            </a:r>
            <a:r>
              <a:rPr lang="en-US" dirty="0" err="1"/>
              <a:t>selanjutnya</a:t>
            </a:r>
            <a:r>
              <a:rPr lang="en-US" dirty="0"/>
              <a:t> build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menjalankan</a:t>
            </a:r>
            <a:r>
              <a:rPr lang="en-US" dirty="0"/>
              <a:t> </a:t>
            </a:r>
            <a:r>
              <a:rPr lang="en-US" dirty="0" err="1"/>
              <a:t>pengetesan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source code test_main.py dan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ditest</a:t>
            </a:r>
            <a:r>
              <a:rPr lang="en-US" dirty="0"/>
              <a:t> file source code fuzzy.py</a:t>
            </a: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2857A4-AF1F-443D-A4EB-B177882F2C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524" y="76201"/>
            <a:ext cx="6940952" cy="3427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282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9" name="Google Shape;1079;p52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7" cy="5143500"/>
          </a:xfrm>
          <a:prstGeom prst="rect">
            <a:avLst/>
          </a:prstGeom>
        </p:spPr>
      </p:pic>
      <p:grpSp>
        <p:nvGrpSpPr>
          <p:cNvPr id="1080" name="Google Shape;1080;p52"/>
          <p:cNvGrpSpPr/>
          <p:nvPr/>
        </p:nvGrpSpPr>
        <p:grpSpPr>
          <a:xfrm>
            <a:off x="7041544" y="231801"/>
            <a:ext cx="3502616" cy="4679889"/>
            <a:chOff x="7012519" y="401451"/>
            <a:chExt cx="3502616" cy="4679889"/>
          </a:xfrm>
        </p:grpSpPr>
        <p:grpSp>
          <p:nvGrpSpPr>
            <p:cNvPr id="1081" name="Google Shape;1081;p52"/>
            <p:cNvGrpSpPr/>
            <p:nvPr/>
          </p:nvGrpSpPr>
          <p:grpSpPr>
            <a:xfrm rot="-5400000" flipH="1">
              <a:off x="7984113" y="2550319"/>
              <a:ext cx="1559428" cy="3502615"/>
              <a:chOff x="1390914" y="2488356"/>
              <a:chExt cx="811526" cy="1822760"/>
            </a:xfrm>
          </p:grpSpPr>
          <p:sp>
            <p:nvSpPr>
              <p:cNvPr id="1082" name="Google Shape;1082;p52"/>
              <p:cNvSpPr/>
              <p:nvPr/>
            </p:nvSpPr>
            <p:spPr>
              <a:xfrm rot="-5400000">
                <a:off x="1739909" y="2894384"/>
                <a:ext cx="868558" cy="56503"/>
              </a:xfrm>
              <a:custGeom>
                <a:avLst/>
                <a:gdLst/>
                <a:ahLst/>
                <a:cxnLst/>
                <a:rect l="l" t="t" r="r" b="b"/>
                <a:pathLst>
                  <a:path w="19968" h="1299" extrusionOk="0">
                    <a:moveTo>
                      <a:pt x="19554" y="0"/>
                    </a:moveTo>
                    <a:cubicBezTo>
                      <a:pt x="19426" y="0"/>
                      <a:pt x="19255" y="114"/>
                      <a:pt x="19198" y="229"/>
                    </a:cubicBezTo>
                    <a:lnTo>
                      <a:pt x="0" y="229"/>
                    </a:lnTo>
                    <a:lnTo>
                      <a:pt x="0" y="1298"/>
                    </a:lnTo>
                    <a:lnTo>
                      <a:pt x="228" y="1298"/>
                    </a:lnTo>
                    <a:lnTo>
                      <a:pt x="228" y="471"/>
                    </a:lnTo>
                    <a:lnTo>
                      <a:pt x="19198" y="471"/>
                    </a:lnTo>
                    <a:cubicBezTo>
                      <a:pt x="19255" y="642"/>
                      <a:pt x="19426" y="770"/>
                      <a:pt x="19554" y="770"/>
                    </a:cubicBezTo>
                    <a:cubicBezTo>
                      <a:pt x="19783" y="770"/>
                      <a:pt x="19968" y="585"/>
                      <a:pt x="19968" y="357"/>
                    </a:cubicBezTo>
                    <a:cubicBezTo>
                      <a:pt x="19968" y="171"/>
                      <a:pt x="19783" y="0"/>
                      <a:pt x="1955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3" name="Google Shape;1083;p52"/>
              <p:cNvSpPr/>
              <p:nvPr/>
            </p:nvSpPr>
            <p:spPr>
              <a:xfrm rot="-5400000">
                <a:off x="1765616" y="2959195"/>
                <a:ext cx="778040" cy="95608"/>
              </a:xfrm>
              <a:custGeom>
                <a:avLst/>
                <a:gdLst/>
                <a:ahLst/>
                <a:cxnLst/>
                <a:rect l="l" t="t" r="r" b="b"/>
                <a:pathLst>
                  <a:path w="17887" h="2198" extrusionOk="0">
                    <a:moveTo>
                      <a:pt x="17472" y="1"/>
                    </a:moveTo>
                    <a:cubicBezTo>
                      <a:pt x="17358" y="1"/>
                      <a:pt x="17173" y="115"/>
                      <a:pt x="17116" y="243"/>
                    </a:cubicBezTo>
                    <a:lnTo>
                      <a:pt x="0" y="243"/>
                    </a:lnTo>
                    <a:lnTo>
                      <a:pt x="0" y="2197"/>
                    </a:lnTo>
                    <a:lnTo>
                      <a:pt x="243" y="2197"/>
                    </a:lnTo>
                    <a:lnTo>
                      <a:pt x="243" y="471"/>
                    </a:lnTo>
                    <a:lnTo>
                      <a:pt x="17116" y="471"/>
                    </a:lnTo>
                    <a:cubicBezTo>
                      <a:pt x="17173" y="657"/>
                      <a:pt x="17358" y="714"/>
                      <a:pt x="17472" y="714"/>
                    </a:cubicBezTo>
                    <a:cubicBezTo>
                      <a:pt x="17715" y="714"/>
                      <a:pt x="17886" y="600"/>
                      <a:pt x="17886" y="357"/>
                    </a:cubicBezTo>
                    <a:cubicBezTo>
                      <a:pt x="17886" y="186"/>
                      <a:pt x="17715" y="1"/>
                      <a:pt x="1747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4" name="Google Shape;1084;p52"/>
              <p:cNvSpPr/>
              <p:nvPr/>
            </p:nvSpPr>
            <p:spPr>
              <a:xfrm rot="-5400000">
                <a:off x="1756634" y="3001714"/>
                <a:ext cx="760032" cy="131580"/>
              </a:xfrm>
              <a:custGeom>
                <a:avLst/>
                <a:gdLst/>
                <a:ahLst/>
                <a:cxnLst/>
                <a:rect l="l" t="t" r="r" b="b"/>
                <a:pathLst>
                  <a:path w="17473" h="3025" extrusionOk="0">
                    <a:moveTo>
                      <a:pt x="17116" y="0"/>
                    </a:moveTo>
                    <a:cubicBezTo>
                      <a:pt x="16931" y="0"/>
                      <a:pt x="16817" y="58"/>
                      <a:pt x="16759" y="229"/>
                    </a:cubicBezTo>
                    <a:lnTo>
                      <a:pt x="1" y="229"/>
                    </a:lnTo>
                    <a:lnTo>
                      <a:pt x="1" y="3024"/>
                    </a:lnTo>
                    <a:lnTo>
                      <a:pt x="243" y="3024"/>
                    </a:lnTo>
                    <a:lnTo>
                      <a:pt x="243" y="471"/>
                    </a:lnTo>
                    <a:lnTo>
                      <a:pt x="16759" y="471"/>
                    </a:lnTo>
                    <a:cubicBezTo>
                      <a:pt x="16817" y="585"/>
                      <a:pt x="16931" y="714"/>
                      <a:pt x="17116" y="714"/>
                    </a:cubicBezTo>
                    <a:cubicBezTo>
                      <a:pt x="17287" y="714"/>
                      <a:pt x="17473" y="528"/>
                      <a:pt x="17473" y="357"/>
                    </a:cubicBezTo>
                    <a:cubicBezTo>
                      <a:pt x="17473" y="115"/>
                      <a:pt x="17287" y="0"/>
                      <a:pt x="171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5" name="Google Shape;1085;p52"/>
              <p:cNvSpPr/>
              <p:nvPr/>
            </p:nvSpPr>
            <p:spPr>
              <a:xfrm rot="-5400000">
                <a:off x="1370420" y="3504542"/>
                <a:ext cx="1460472" cy="152676"/>
              </a:xfrm>
              <a:custGeom>
                <a:avLst/>
                <a:gdLst/>
                <a:ahLst/>
                <a:cxnLst/>
                <a:rect l="l" t="t" r="r" b="b"/>
                <a:pathLst>
                  <a:path w="33576" h="3510" extrusionOk="0">
                    <a:moveTo>
                      <a:pt x="33162" y="1"/>
                    </a:moveTo>
                    <a:cubicBezTo>
                      <a:pt x="33048" y="1"/>
                      <a:pt x="32862" y="115"/>
                      <a:pt x="32805" y="229"/>
                    </a:cubicBezTo>
                    <a:lnTo>
                      <a:pt x="18371" y="229"/>
                    </a:lnTo>
                    <a:lnTo>
                      <a:pt x="18371" y="3267"/>
                    </a:lnTo>
                    <a:lnTo>
                      <a:pt x="1" y="3267"/>
                    </a:lnTo>
                    <a:lnTo>
                      <a:pt x="1" y="3509"/>
                    </a:lnTo>
                    <a:lnTo>
                      <a:pt x="18600" y="3509"/>
                    </a:lnTo>
                    <a:lnTo>
                      <a:pt x="18600" y="471"/>
                    </a:lnTo>
                    <a:lnTo>
                      <a:pt x="32805" y="471"/>
                    </a:lnTo>
                    <a:cubicBezTo>
                      <a:pt x="32862" y="657"/>
                      <a:pt x="33048" y="714"/>
                      <a:pt x="33162" y="714"/>
                    </a:cubicBezTo>
                    <a:cubicBezTo>
                      <a:pt x="33404" y="714"/>
                      <a:pt x="33575" y="586"/>
                      <a:pt x="33575" y="357"/>
                    </a:cubicBezTo>
                    <a:cubicBezTo>
                      <a:pt x="33575" y="172"/>
                      <a:pt x="33404" y="1"/>
                      <a:pt x="3316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6" name="Google Shape;1086;p52"/>
              <p:cNvSpPr/>
              <p:nvPr/>
            </p:nvSpPr>
            <p:spPr>
              <a:xfrm rot="-5400000">
                <a:off x="1428446" y="3604151"/>
                <a:ext cx="1253859" cy="160071"/>
              </a:xfrm>
              <a:custGeom>
                <a:avLst/>
                <a:gdLst/>
                <a:ahLst/>
                <a:cxnLst/>
                <a:rect l="l" t="t" r="r" b="b"/>
                <a:pathLst>
                  <a:path w="28826" h="3680" extrusionOk="0">
                    <a:moveTo>
                      <a:pt x="28469" y="0"/>
                    </a:moveTo>
                    <a:cubicBezTo>
                      <a:pt x="28298" y="0"/>
                      <a:pt x="28170" y="114"/>
                      <a:pt x="28113" y="285"/>
                    </a:cubicBezTo>
                    <a:lnTo>
                      <a:pt x="17302" y="285"/>
                    </a:lnTo>
                    <a:lnTo>
                      <a:pt x="17302" y="3437"/>
                    </a:lnTo>
                    <a:lnTo>
                      <a:pt x="1" y="3437"/>
                    </a:lnTo>
                    <a:lnTo>
                      <a:pt x="1" y="3680"/>
                    </a:lnTo>
                    <a:lnTo>
                      <a:pt x="17530" y="3680"/>
                    </a:lnTo>
                    <a:lnTo>
                      <a:pt x="17530" y="528"/>
                    </a:lnTo>
                    <a:lnTo>
                      <a:pt x="28113" y="528"/>
                    </a:lnTo>
                    <a:cubicBezTo>
                      <a:pt x="28170" y="642"/>
                      <a:pt x="28298" y="770"/>
                      <a:pt x="28469" y="770"/>
                    </a:cubicBezTo>
                    <a:cubicBezTo>
                      <a:pt x="28655" y="770"/>
                      <a:pt x="28826" y="585"/>
                      <a:pt x="28826" y="414"/>
                    </a:cubicBezTo>
                    <a:cubicBezTo>
                      <a:pt x="28826" y="171"/>
                      <a:pt x="28655" y="0"/>
                      <a:pt x="284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7" name="Google Shape;1087;p52"/>
              <p:cNvSpPr/>
              <p:nvPr/>
            </p:nvSpPr>
            <p:spPr>
              <a:xfrm rot="-5400000">
                <a:off x="1332600" y="3552324"/>
                <a:ext cx="1354991" cy="162594"/>
              </a:xfrm>
              <a:custGeom>
                <a:avLst/>
                <a:gdLst/>
                <a:ahLst/>
                <a:cxnLst/>
                <a:rect l="l" t="t" r="r" b="b"/>
                <a:pathLst>
                  <a:path w="31151" h="3738" extrusionOk="0">
                    <a:moveTo>
                      <a:pt x="30723" y="0"/>
                    </a:moveTo>
                    <a:cubicBezTo>
                      <a:pt x="30609" y="0"/>
                      <a:pt x="30438" y="114"/>
                      <a:pt x="30366" y="229"/>
                    </a:cubicBezTo>
                    <a:lnTo>
                      <a:pt x="16104" y="229"/>
                    </a:lnTo>
                    <a:lnTo>
                      <a:pt x="16104" y="3495"/>
                    </a:lnTo>
                    <a:lnTo>
                      <a:pt x="1" y="3495"/>
                    </a:lnTo>
                    <a:lnTo>
                      <a:pt x="1" y="3737"/>
                    </a:lnTo>
                    <a:lnTo>
                      <a:pt x="16346" y="3737"/>
                    </a:lnTo>
                    <a:lnTo>
                      <a:pt x="16346" y="471"/>
                    </a:lnTo>
                    <a:lnTo>
                      <a:pt x="30366" y="471"/>
                    </a:lnTo>
                    <a:cubicBezTo>
                      <a:pt x="30438" y="642"/>
                      <a:pt x="30609" y="770"/>
                      <a:pt x="30723" y="770"/>
                    </a:cubicBezTo>
                    <a:cubicBezTo>
                      <a:pt x="30965" y="770"/>
                      <a:pt x="31151" y="585"/>
                      <a:pt x="31151" y="357"/>
                    </a:cubicBezTo>
                    <a:cubicBezTo>
                      <a:pt x="31151" y="171"/>
                      <a:pt x="30965" y="0"/>
                      <a:pt x="3072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8" name="Google Shape;1088;p52"/>
              <p:cNvSpPr/>
              <p:nvPr/>
            </p:nvSpPr>
            <p:spPr>
              <a:xfrm rot="-5400000">
                <a:off x="1296281" y="3552020"/>
                <a:ext cx="1292963" cy="225230"/>
              </a:xfrm>
              <a:custGeom>
                <a:avLst/>
                <a:gdLst/>
                <a:ahLst/>
                <a:cxnLst/>
                <a:rect l="l" t="t" r="r" b="b"/>
                <a:pathLst>
                  <a:path w="29725" h="5178" extrusionOk="0">
                    <a:moveTo>
                      <a:pt x="29368" y="1"/>
                    </a:moveTo>
                    <a:cubicBezTo>
                      <a:pt x="29183" y="1"/>
                      <a:pt x="29068" y="129"/>
                      <a:pt x="29011" y="243"/>
                    </a:cubicBezTo>
                    <a:lnTo>
                      <a:pt x="18728" y="243"/>
                    </a:lnTo>
                    <a:lnTo>
                      <a:pt x="18728" y="1555"/>
                    </a:lnTo>
                    <a:lnTo>
                      <a:pt x="14977" y="1555"/>
                    </a:lnTo>
                    <a:lnTo>
                      <a:pt x="14977" y="4935"/>
                    </a:lnTo>
                    <a:lnTo>
                      <a:pt x="1" y="4935"/>
                    </a:lnTo>
                    <a:lnTo>
                      <a:pt x="1" y="5178"/>
                    </a:lnTo>
                    <a:lnTo>
                      <a:pt x="15219" y="5178"/>
                    </a:lnTo>
                    <a:lnTo>
                      <a:pt x="15219" y="1783"/>
                    </a:lnTo>
                    <a:lnTo>
                      <a:pt x="18956" y="1783"/>
                    </a:lnTo>
                    <a:lnTo>
                      <a:pt x="18956" y="485"/>
                    </a:lnTo>
                    <a:lnTo>
                      <a:pt x="29011" y="485"/>
                    </a:lnTo>
                    <a:cubicBezTo>
                      <a:pt x="29068" y="657"/>
                      <a:pt x="29183" y="771"/>
                      <a:pt x="29368" y="771"/>
                    </a:cubicBezTo>
                    <a:cubicBezTo>
                      <a:pt x="29596" y="771"/>
                      <a:pt x="29725" y="600"/>
                      <a:pt x="29725" y="357"/>
                    </a:cubicBezTo>
                    <a:cubicBezTo>
                      <a:pt x="29725" y="186"/>
                      <a:pt x="29596" y="1"/>
                      <a:pt x="2936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9" name="Google Shape;1089;p52"/>
              <p:cNvSpPr/>
              <p:nvPr/>
            </p:nvSpPr>
            <p:spPr>
              <a:xfrm rot="-5400000">
                <a:off x="1295063" y="3592342"/>
                <a:ext cx="1215407" cy="222142"/>
              </a:xfrm>
              <a:custGeom>
                <a:avLst/>
                <a:gdLst/>
                <a:ahLst/>
                <a:cxnLst/>
                <a:rect l="l" t="t" r="r" b="b"/>
                <a:pathLst>
                  <a:path w="27942" h="5107" extrusionOk="0">
                    <a:moveTo>
                      <a:pt x="27585" y="0"/>
                    </a:moveTo>
                    <a:cubicBezTo>
                      <a:pt x="27400" y="0"/>
                      <a:pt x="27286" y="114"/>
                      <a:pt x="27229" y="228"/>
                    </a:cubicBezTo>
                    <a:lnTo>
                      <a:pt x="17302" y="228"/>
                    </a:lnTo>
                    <a:lnTo>
                      <a:pt x="17302" y="1369"/>
                    </a:lnTo>
                    <a:lnTo>
                      <a:pt x="14035" y="1369"/>
                    </a:lnTo>
                    <a:lnTo>
                      <a:pt x="14035" y="4864"/>
                    </a:lnTo>
                    <a:lnTo>
                      <a:pt x="1" y="4864"/>
                    </a:lnTo>
                    <a:lnTo>
                      <a:pt x="1" y="5106"/>
                    </a:lnTo>
                    <a:lnTo>
                      <a:pt x="14264" y="5106"/>
                    </a:lnTo>
                    <a:lnTo>
                      <a:pt x="14264" y="1598"/>
                    </a:lnTo>
                    <a:lnTo>
                      <a:pt x="17530" y="1598"/>
                    </a:lnTo>
                    <a:lnTo>
                      <a:pt x="17530" y="471"/>
                    </a:lnTo>
                    <a:lnTo>
                      <a:pt x="27229" y="471"/>
                    </a:lnTo>
                    <a:cubicBezTo>
                      <a:pt x="27286" y="656"/>
                      <a:pt x="27400" y="713"/>
                      <a:pt x="27585" y="713"/>
                    </a:cubicBezTo>
                    <a:cubicBezTo>
                      <a:pt x="27756" y="713"/>
                      <a:pt x="27942" y="585"/>
                      <a:pt x="27942" y="357"/>
                    </a:cubicBezTo>
                    <a:cubicBezTo>
                      <a:pt x="27942" y="171"/>
                      <a:pt x="27756" y="0"/>
                      <a:pt x="2758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0" name="Google Shape;1090;p52"/>
              <p:cNvSpPr/>
              <p:nvPr/>
            </p:nvSpPr>
            <p:spPr>
              <a:xfrm rot="-5400000">
                <a:off x="1190518" y="3668963"/>
                <a:ext cx="1163297" cy="121010"/>
              </a:xfrm>
              <a:custGeom>
                <a:avLst/>
                <a:gdLst/>
                <a:ahLst/>
                <a:cxnLst/>
                <a:rect l="l" t="t" r="r" b="b"/>
                <a:pathLst>
                  <a:path w="26744" h="2782" extrusionOk="0">
                    <a:moveTo>
                      <a:pt x="26330" y="0"/>
                    </a:moveTo>
                    <a:cubicBezTo>
                      <a:pt x="26216" y="0"/>
                      <a:pt x="26030" y="114"/>
                      <a:pt x="25973" y="286"/>
                    </a:cubicBezTo>
                    <a:lnTo>
                      <a:pt x="17116" y="286"/>
                    </a:lnTo>
                    <a:lnTo>
                      <a:pt x="14863" y="2553"/>
                    </a:lnTo>
                    <a:lnTo>
                      <a:pt x="1" y="2553"/>
                    </a:lnTo>
                    <a:lnTo>
                      <a:pt x="1" y="2782"/>
                    </a:lnTo>
                    <a:lnTo>
                      <a:pt x="14920" y="2782"/>
                    </a:lnTo>
                    <a:lnTo>
                      <a:pt x="17245" y="528"/>
                    </a:lnTo>
                    <a:lnTo>
                      <a:pt x="25973" y="528"/>
                    </a:lnTo>
                    <a:cubicBezTo>
                      <a:pt x="26030" y="642"/>
                      <a:pt x="26216" y="770"/>
                      <a:pt x="26330" y="770"/>
                    </a:cubicBezTo>
                    <a:cubicBezTo>
                      <a:pt x="26572" y="770"/>
                      <a:pt x="26744" y="585"/>
                      <a:pt x="26744" y="414"/>
                    </a:cubicBezTo>
                    <a:cubicBezTo>
                      <a:pt x="26744" y="171"/>
                      <a:pt x="26572" y="0"/>
                      <a:pt x="263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1" name="Google Shape;1091;p52"/>
              <p:cNvSpPr/>
              <p:nvPr/>
            </p:nvSpPr>
            <p:spPr>
              <a:xfrm rot="-5400000">
                <a:off x="1172533" y="3722921"/>
                <a:ext cx="1034240" cy="142150"/>
              </a:xfrm>
              <a:custGeom>
                <a:avLst/>
                <a:gdLst/>
                <a:ahLst/>
                <a:cxnLst/>
                <a:rect l="l" t="t" r="r" b="b"/>
                <a:pathLst>
                  <a:path w="23777" h="3268" extrusionOk="0">
                    <a:moveTo>
                      <a:pt x="23363" y="1"/>
                    </a:moveTo>
                    <a:cubicBezTo>
                      <a:pt x="23235" y="1"/>
                      <a:pt x="23064" y="58"/>
                      <a:pt x="23007" y="229"/>
                    </a:cubicBezTo>
                    <a:lnTo>
                      <a:pt x="16588" y="229"/>
                    </a:lnTo>
                    <a:lnTo>
                      <a:pt x="13793" y="3025"/>
                    </a:lnTo>
                    <a:lnTo>
                      <a:pt x="1" y="3025"/>
                    </a:lnTo>
                    <a:lnTo>
                      <a:pt x="1" y="3267"/>
                    </a:lnTo>
                    <a:lnTo>
                      <a:pt x="13850" y="3267"/>
                    </a:lnTo>
                    <a:lnTo>
                      <a:pt x="16703" y="472"/>
                    </a:lnTo>
                    <a:lnTo>
                      <a:pt x="23007" y="472"/>
                    </a:lnTo>
                    <a:cubicBezTo>
                      <a:pt x="23064" y="586"/>
                      <a:pt x="23235" y="714"/>
                      <a:pt x="23363" y="714"/>
                    </a:cubicBezTo>
                    <a:cubicBezTo>
                      <a:pt x="23591" y="714"/>
                      <a:pt x="23777" y="529"/>
                      <a:pt x="23777" y="357"/>
                    </a:cubicBezTo>
                    <a:cubicBezTo>
                      <a:pt x="23777" y="115"/>
                      <a:pt x="23591" y="1"/>
                      <a:pt x="2336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2" name="Google Shape;1092;p52"/>
              <p:cNvSpPr/>
              <p:nvPr/>
            </p:nvSpPr>
            <p:spPr>
              <a:xfrm rot="-5400000">
                <a:off x="1371361" y="4014833"/>
                <a:ext cx="455419" cy="137148"/>
              </a:xfrm>
              <a:custGeom>
                <a:avLst/>
                <a:gdLst/>
                <a:ahLst/>
                <a:cxnLst/>
                <a:rect l="l" t="t" r="r" b="b"/>
                <a:pathLst>
                  <a:path w="10470" h="3153" extrusionOk="0">
                    <a:moveTo>
                      <a:pt x="1" y="1"/>
                    </a:moveTo>
                    <a:lnTo>
                      <a:pt x="1" y="243"/>
                    </a:lnTo>
                    <a:lnTo>
                      <a:pt x="9928" y="243"/>
                    </a:lnTo>
                    <a:lnTo>
                      <a:pt x="9928" y="2382"/>
                    </a:lnTo>
                    <a:cubicBezTo>
                      <a:pt x="9814" y="2439"/>
                      <a:pt x="9685" y="2611"/>
                      <a:pt x="9685" y="2739"/>
                    </a:cubicBezTo>
                    <a:cubicBezTo>
                      <a:pt x="9685" y="2967"/>
                      <a:pt x="9871" y="3153"/>
                      <a:pt x="10042" y="3153"/>
                    </a:cubicBezTo>
                    <a:cubicBezTo>
                      <a:pt x="10284" y="3153"/>
                      <a:pt x="10470" y="2967"/>
                      <a:pt x="10470" y="2739"/>
                    </a:cubicBezTo>
                    <a:cubicBezTo>
                      <a:pt x="10470" y="2611"/>
                      <a:pt x="10341" y="2439"/>
                      <a:pt x="10170" y="2382"/>
                    </a:cubicBezTo>
                    <a:lnTo>
                      <a:pt x="1017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3" name="Google Shape;1093;p52"/>
              <p:cNvSpPr/>
              <p:nvPr/>
            </p:nvSpPr>
            <p:spPr>
              <a:xfrm rot="-5400000">
                <a:off x="1624774" y="4028143"/>
                <a:ext cx="498873" cy="67073"/>
              </a:xfrm>
              <a:custGeom>
                <a:avLst/>
                <a:gdLst/>
                <a:ahLst/>
                <a:cxnLst/>
                <a:rect l="l" t="t" r="r" b="b"/>
                <a:pathLst>
                  <a:path w="11469" h="1542" extrusionOk="0">
                    <a:moveTo>
                      <a:pt x="11112" y="1"/>
                    </a:moveTo>
                    <a:cubicBezTo>
                      <a:pt x="10940" y="1"/>
                      <a:pt x="10755" y="172"/>
                      <a:pt x="10755" y="358"/>
                    </a:cubicBezTo>
                    <a:cubicBezTo>
                      <a:pt x="10755" y="529"/>
                      <a:pt x="10883" y="714"/>
                      <a:pt x="10997" y="714"/>
                    </a:cubicBezTo>
                    <a:lnTo>
                      <a:pt x="10997" y="1313"/>
                    </a:lnTo>
                    <a:lnTo>
                      <a:pt x="1" y="1313"/>
                    </a:lnTo>
                    <a:lnTo>
                      <a:pt x="1" y="1541"/>
                    </a:lnTo>
                    <a:lnTo>
                      <a:pt x="11240" y="1541"/>
                    </a:lnTo>
                    <a:lnTo>
                      <a:pt x="11240" y="714"/>
                    </a:lnTo>
                    <a:cubicBezTo>
                      <a:pt x="11411" y="714"/>
                      <a:pt x="11468" y="529"/>
                      <a:pt x="11468" y="358"/>
                    </a:cubicBezTo>
                    <a:cubicBezTo>
                      <a:pt x="11468" y="172"/>
                      <a:pt x="11354" y="1"/>
                      <a:pt x="1111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4" name="Google Shape;1094;p52"/>
              <p:cNvSpPr/>
              <p:nvPr/>
            </p:nvSpPr>
            <p:spPr>
              <a:xfrm rot="-5400000">
                <a:off x="1622294" y="3989082"/>
                <a:ext cx="540413" cy="103655"/>
              </a:xfrm>
              <a:custGeom>
                <a:avLst/>
                <a:gdLst/>
                <a:ahLst/>
                <a:cxnLst/>
                <a:rect l="l" t="t" r="r" b="b"/>
                <a:pathLst>
                  <a:path w="12424" h="2383" extrusionOk="0">
                    <a:moveTo>
                      <a:pt x="12067" y="1"/>
                    </a:moveTo>
                    <a:cubicBezTo>
                      <a:pt x="11896" y="1"/>
                      <a:pt x="11711" y="172"/>
                      <a:pt x="11711" y="358"/>
                    </a:cubicBezTo>
                    <a:cubicBezTo>
                      <a:pt x="11711" y="529"/>
                      <a:pt x="11825" y="714"/>
                      <a:pt x="11953" y="714"/>
                    </a:cubicBezTo>
                    <a:lnTo>
                      <a:pt x="11953" y="2140"/>
                    </a:lnTo>
                    <a:lnTo>
                      <a:pt x="1" y="2140"/>
                    </a:lnTo>
                    <a:lnTo>
                      <a:pt x="1" y="2383"/>
                    </a:lnTo>
                    <a:lnTo>
                      <a:pt x="12181" y="2383"/>
                    </a:lnTo>
                    <a:lnTo>
                      <a:pt x="12181" y="714"/>
                    </a:lnTo>
                    <a:cubicBezTo>
                      <a:pt x="12367" y="714"/>
                      <a:pt x="12424" y="529"/>
                      <a:pt x="12424" y="358"/>
                    </a:cubicBezTo>
                    <a:cubicBezTo>
                      <a:pt x="12424" y="172"/>
                      <a:pt x="12310" y="1"/>
                      <a:pt x="120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5" name="Google Shape;1095;p52"/>
              <p:cNvSpPr/>
              <p:nvPr/>
            </p:nvSpPr>
            <p:spPr>
              <a:xfrm rot="-5400000">
                <a:off x="1618271" y="3949043"/>
                <a:ext cx="584476" cy="139670"/>
              </a:xfrm>
              <a:custGeom>
                <a:avLst/>
                <a:gdLst/>
                <a:ahLst/>
                <a:cxnLst/>
                <a:rect l="l" t="t" r="r" b="b"/>
                <a:pathLst>
                  <a:path w="13437" h="3211" extrusionOk="0">
                    <a:moveTo>
                      <a:pt x="13080" y="1"/>
                    </a:moveTo>
                    <a:cubicBezTo>
                      <a:pt x="12837" y="1"/>
                      <a:pt x="12666" y="172"/>
                      <a:pt x="12666" y="358"/>
                    </a:cubicBezTo>
                    <a:cubicBezTo>
                      <a:pt x="12666" y="529"/>
                      <a:pt x="12780" y="714"/>
                      <a:pt x="12966" y="714"/>
                    </a:cubicBezTo>
                    <a:lnTo>
                      <a:pt x="12966" y="2968"/>
                    </a:lnTo>
                    <a:lnTo>
                      <a:pt x="1" y="2968"/>
                    </a:lnTo>
                    <a:lnTo>
                      <a:pt x="1" y="3210"/>
                    </a:lnTo>
                    <a:lnTo>
                      <a:pt x="13194" y="3210"/>
                    </a:lnTo>
                    <a:lnTo>
                      <a:pt x="13194" y="714"/>
                    </a:lnTo>
                    <a:cubicBezTo>
                      <a:pt x="13322" y="714"/>
                      <a:pt x="13436" y="529"/>
                      <a:pt x="13436" y="358"/>
                    </a:cubicBezTo>
                    <a:cubicBezTo>
                      <a:pt x="13436" y="172"/>
                      <a:pt x="13251" y="1"/>
                      <a:pt x="1308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6" name="Google Shape;1096;p52"/>
              <p:cNvSpPr/>
              <p:nvPr/>
            </p:nvSpPr>
            <p:spPr>
              <a:xfrm rot="-5400000">
                <a:off x="1336628" y="3980100"/>
                <a:ext cx="491391" cy="170641"/>
              </a:xfrm>
              <a:custGeom>
                <a:avLst/>
                <a:gdLst/>
                <a:ahLst/>
                <a:cxnLst/>
                <a:rect l="l" t="t" r="r" b="b"/>
                <a:pathLst>
                  <a:path w="11297" h="3923" extrusionOk="0">
                    <a:moveTo>
                      <a:pt x="1" y="0"/>
                    </a:moveTo>
                    <a:lnTo>
                      <a:pt x="1" y="229"/>
                    </a:lnTo>
                    <a:lnTo>
                      <a:pt x="10826" y="229"/>
                    </a:lnTo>
                    <a:lnTo>
                      <a:pt x="10826" y="3152"/>
                    </a:lnTo>
                    <a:cubicBezTo>
                      <a:pt x="10641" y="3209"/>
                      <a:pt x="10584" y="3381"/>
                      <a:pt x="10584" y="3509"/>
                    </a:cubicBezTo>
                    <a:cubicBezTo>
                      <a:pt x="10584" y="3737"/>
                      <a:pt x="10698" y="3923"/>
                      <a:pt x="10940" y="3923"/>
                    </a:cubicBezTo>
                    <a:cubicBezTo>
                      <a:pt x="11112" y="3923"/>
                      <a:pt x="11297" y="3737"/>
                      <a:pt x="11297" y="3509"/>
                    </a:cubicBezTo>
                    <a:cubicBezTo>
                      <a:pt x="11297" y="3381"/>
                      <a:pt x="11183" y="3209"/>
                      <a:pt x="11054" y="3152"/>
                    </a:cubicBezTo>
                    <a:lnTo>
                      <a:pt x="1105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7" name="Google Shape;1097;p52"/>
              <p:cNvSpPr/>
              <p:nvPr/>
            </p:nvSpPr>
            <p:spPr>
              <a:xfrm rot="-5400000">
                <a:off x="1071705" y="3588601"/>
                <a:ext cx="1315930" cy="129101"/>
              </a:xfrm>
              <a:custGeom>
                <a:avLst/>
                <a:gdLst/>
                <a:ahLst/>
                <a:cxnLst/>
                <a:rect l="l" t="t" r="r" b="b"/>
                <a:pathLst>
                  <a:path w="30253" h="2968" extrusionOk="0">
                    <a:moveTo>
                      <a:pt x="29839" y="1"/>
                    </a:moveTo>
                    <a:cubicBezTo>
                      <a:pt x="29725" y="1"/>
                      <a:pt x="29539" y="115"/>
                      <a:pt x="29482" y="229"/>
                    </a:cubicBezTo>
                    <a:lnTo>
                      <a:pt x="16760" y="229"/>
                    </a:lnTo>
                    <a:lnTo>
                      <a:pt x="14264" y="2725"/>
                    </a:lnTo>
                    <a:lnTo>
                      <a:pt x="1" y="2725"/>
                    </a:lnTo>
                    <a:lnTo>
                      <a:pt x="1" y="2967"/>
                    </a:lnTo>
                    <a:lnTo>
                      <a:pt x="14321" y="2967"/>
                    </a:lnTo>
                    <a:lnTo>
                      <a:pt x="16817" y="471"/>
                    </a:lnTo>
                    <a:lnTo>
                      <a:pt x="29482" y="471"/>
                    </a:lnTo>
                    <a:cubicBezTo>
                      <a:pt x="29539" y="642"/>
                      <a:pt x="29725" y="771"/>
                      <a:pt x="29839" y="771"/>
                    </a:cubicBezTo>
                    <a:cubicBezTo>
                      <a:pt x="30081" y="771"/>
                      <a:pt x="30252" y="585"/>
                      <a:pt x="30252" y="357"/>
                    </a:cubicBezTo>
                    <a:cubicBezTo>
                      <a:pt x="30252" y="172"/>
                      <a:pt x="30081" y="1"/>
                      <a:pt x="298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8" name="Google Shape;1098;p52"/>
              <p:cNvSpPr/>
              <p:nvPr/>
            </p:nvSpPr>
            <p:spPr>
              <a:xfrm rot="-5400000">
                <a:off x="1008135" y="3602585"/>
                <a:ext cx="1253859" cy="163203"/>
              </a:xfrm>
              <a:custGeom>
                <a:avLst/>
                <a:gdLst/>
                <a:ahLst/>
                <a:cxnLst/>
                <a:rect l="l" t="t" r="r" b="b"/>
                <a:pathLst>
                  <a:path w="28826" h="3752" extrusionOk="0">
                    <a:moveTo>
                      <a:pt x="28469" y="0"/>
                    </a:moveTo>
                    <a:cubicBezTo>
                      <a:pt x="28298" y="0"/>
                      <a:pt x="28170" y="129"/>
                      <a:pt x="28113" y="300"/>
                    </a:cubicBezTo>
                    <a:lnTo>
                      <a:pt x="16588" y="300"/>
                    </a:lnTo>
                    <a:lnTo>
                      <a:pt x="13322" y="3509"/>
                    </a:lnTo>
                    <a:lnTo>
                      <a:pt x="1" y="3509"/>
                    </a:lnTo>
                    <a:lnTo>
                      <a:pt x="1" y="3751"/>
                    </a:lnTo>
                    <a:lnTo>
                      <a:pt x="13436" y="3751"/>
                    </a:lnTo>
                    <a:lnTo>
                      <a:pt x="16703" y="542"/>
                    </a:lnTo>
                    <a:lnTo>
                      <a:pt x="28113" y="542"/>
                    </a:lnTo>
                    <a:cubicBezTo>
                      <a:pt x="28170" y="656"/>
                      <a:pt x="28298" y="785"/>
                      <a:pt x="28469" y="785"/>
                    </a:cubicBezTo>
                    <a:cubicBezTo>
                      <a:pt x="28655" y="785"/>
                      <a:pt x="28826" y="599"/>
                      <a:pt x="28826" y="428"/>
                    </a:cubicBezTo>
                    <a:cubicBezTo>
                      <a:pt x="28826" y="186"/>
                      <a:pt x="28655" y="0"/>
                      <a:pt x="284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9" name="Google Shape;1099;p52"/>
              <p:cNvSpPr/>
              <p:nvPr/>
            </p:nvSpPr>
            <p:spPr>
              <a:xfrm rot="-5400000">
                <a:off x="911354" y="3681359"/>
                <a:ext cx="1109317" cy="150197"/>
              </a:xfrm>
              <a:custGeom>
                <a:avLst/>
                <a:gdLst/>
                <a:ahLst/>
                <a:cxnLst/>
                <a:rect l="l" t="t" r="r" b="b"/>
                <a:pathLst>
                  <a:path w="25503" h="3453" extrusionOk="0">
                    <a:moveTo>
                      <a:pt x="25146" y="0"/>
                    </a:moveTo>
                    <a:cubicBezTo>
                      <a:pt x="24961" y="0"/>
                      <a:pt x="24847" y="57"/>
                      <a:pt x="24790" y="172"/>
                    </a:cubicBezTo>
                    <a:lnTo>
                      <a:pt x="16175" y="172"/>
                    </a:lnTo>
                    <a:lnTo>
                      <a:pt x="13493" y="2853"/>
                    </a:lnTo>
                    <a:lnTo>
                      <a:pt x="13493" y="243"/>
                    </a:lnTo>
                    <a:lnTo>
                      <a:pt x="1" y="243"/>
                    </a:lnTo>
                    <a:lnTo>
                      <a:pt x="1" y="471"/>
                    </a:lnTo>
                    <a:lnTo>
                      <a:pt x="13251" y="471"/>
                    </a:lnTo>
                    <a:lnTo>
                      <a:pt x="13251" y="3452"/>
                    </a:lnTo>
                    <a:lnTo>
                      <a:pt x="16289" y="414"/>
                    </a:lnTo>
                    <a:lnTo>
                      <a:pt x="24790" y="414"/>
                    </a:lnTo>
                    <a:cubicBezTo>
                      <a:pt x="24847" y="599"/>
                      <a:pt x="24961" y="714"/>
                      <a:pt x="25146" y="714"/>
                    </a:cubicBezTo>
                    <a:cubicBezTo>
                      <a:pt x="25374" y="714"/>
                      <a:pt x="25503" y="528"/>
                      <a:pt x="25503" y="357"/>
                    </a:cubicBezTo>
                    <a:cubicBezTo>
                      <a:pt x="25503" y="114"/>
                      <a:pt x="25374" y="0"/>
                      <a:pt x="251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0" name="Google Shape;1100;p52"/>
              <p:cNvSpPr/>
              <p:nvPr/>
            </p:nvSpPr>
            <p:spPr>
              <a:xfrm rot="-5400000">
                <a:off x="862332" y="3518809"/>
                <a:ext cx="1398445" cy="186169"/>
              </a:xfrm>
              <a:custGeom>
                <a:avLst/>
                <a:gdLst/>
                <a:ahLst/>
                <a:cxnLst/>
                <a:rect l="l" t="t" r="r" b="b"/>
                <a:pathLst>
                  <a:path w="32150" h="4280" extrusionOk="0">
                    <a:moveTo>
                      <a:pt x="1" y="0"/>
                    </a:moveTo>
                    <a:lnTo>
                      <a:pt x="1" y="243"/>
                    </a:lnTo>
                    <a:lnTo>
                      <a:pt x="11539" y="243"/>
                    </a:lnTo>
                    <a:lnTo>
                      <a:pt x="11539" y="4279"/>
                    </a:lnTo>
                    <a:lnTo>
                      <a:pt x="13137" y="4279"/>
                    </a:lnTo>
                    <a:lnTo>
                      <a:pt x="16460" y="956"/>
                    </a:lnTo>
                    <a:lnTo>
                      <a:pt x="31436" y="956"/>
                    </a:lnTo>
                    <a:cubicBezTo>
                      <a:pt x="31507" y="1070"/>
                      <a:pt x="31621" y="1127"/>
                      <a:pt x="31793" y="1127"/>
                    </a:cubicBezTo>
                    <a:cubicBezTo>
                      <a:pt x="31978" y="1127"/>
                      <a:pt x="32149" y="1013"/>
                      <a:pt x="32149" y="770"/>
                    </a:cubicBezTo>
                    <a:cubicBezTo>
                      <a:pt x="32149" y="599"/>
                      <a:pt x="31978" y="414"/>
                      <a:pt x="31793" y="414"/>
                    </a:cubicBezTo>
                    <a:cubicBezTo>
                      <a:pt x="31621" y="414"/>
                      <a:pt x="31436" y="528"/>
                      <a:pt x="31436" y="713"/>
                    </a:cubicBezTo>
                    <a:lnTo>
                      <a:pt x="16403" y="713"/>
                    </a:lnTo>
                    <a:lnTo>
                      <a:pt x="13023" y="4037"/>
                    </a:lnTo>
                    <a:lnTo>
                      <a:pt x="11768" y="4037"/>
                    </a:lnTo>
                    <a:lnTo>
                      <a:pt x="1176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1" name="Google Shape;1101;p52"/>
              <p:cNvSpPr/>
              <p:nvPr/>
            </p:nvSpPr>
            <p:spPr>
              <a:xfrm rot="-5400000">
                <a:off x="868857" y="3571876"/>
                <a:ext cx="1302881" cy="175599"/>
              </a:xfrm>
              <a:custGeom>
                <a:avLst/>
                <a:gdLst/>
                <a:ahLst/>
                <a:cxnLst/>
                <a:rect l="l" t="t" r="r" b="b"/>
                <a:pathLst>
                  <a:path w="29953" h="4037" extrusionOk="0">
                    <a:moveTo>
                      <a:pt x="1" y="0"/>
                    </a:moveTo>
                    <a:lnTo>
                      <a:pt x="1" y="228"/>
                    </a:lnTo>
                    <a:lnTo>
                      <a:pt x="12310" y="228"/>
                    </a:lnTo>
                    <a:lnTo>
                      <a:pt x="12310" y="4036"/>
                    </a:lnTo>
                    <a:lnTo>
                      <a:pt x="13137" y="4036"/>
                    </a:lnTo>
                    <a:lnTo>
                      <a:pt x="16403" y="770"/>
                    </a:lnTo>
                    <a:lnTo>
                      <a:pt x="29183" y="770"/>
                    </a:lnTo>
                    <a:cubicBezTo>
                      <a:pt x="29240" y="941"/>
                      <a:pt x="29425" y="1070"/>
                      <a:pt x="29539" y="1070"/>
                    </a:cubicBezTo>
                    <a:cubicBezTo>
                      <a:pt x="29782" y="1070"/>
                      <a:pt x="29953" y="884"/>
                      <a:pt x="29953" y="642"/>
                    </a:cubicBezTo>
                    <a:cubicBezTo>
                      <a:pt x="29953" y="471"/>
                      <a:pt x="29782" y="285"/>
                      <a:pt x="29539" y="285"/>
                    </a:cubicBezTo>
                    <a:cubicBezTo>
                      <a:pt x="29425" y="285"/>
                      <a:pt x="29240" y="414"/>
                      <a:pt x="29183" y="528"/>
                    </a:cubicBezTo>
                    <a:lnTo>
                      <a:pt x="16289" y="528"/>
                    </a:lnTo>
                    <a:lnTo>
                      <a:pt x="13023" y="3794"/>
                    </a:lnTo>
                    <a:lnTo>
                      <a:pt x="12538" y="3794"/>
                    </a:lnTo>
                    <a:lnTo>
                      <a:pt x="1253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02" name="Google Shape;1102;p52"/>
            <p:cNvGrpSpPr/>
            <p:nvPr/>
          </p:nvGrpSpPr>
          <p:grpSpPr>
            <a:xfrm rot="-5400000">
              <a:off x="8175918" y="-631579"/>
              <a:ext cx="740390" cy="2806450"/>
              <a:chOff x="8218831" y="2346909"/>
              <a:chExt cx="740390" cy="2806450"/>
            </a:xfrm>
          </p:grpSpPr>
          <p:sp>
            <p:nvSpPr>
              <p:cNvPr id="1103" name="Google Shape;1103;p52"/>
              <p:cNvSpPr/>
              <p:nvPr/>
            </p:nvSpPr>
            <p:spPr>
              <a:xfrm rot="-5400000">
                <a:off x="7409304" y="3603442"/>
                <a:ext cx="2806450" cy="293383"/>
              </a:xfrm>
              <a:custGeom>
                <a:avLst/>
                <a:gdLst/>
                <a:ahLst/>
                <a:cxnLst/>
                <a:rect l="l" t="t" r="r" b="b"/>
                <a:pathLst>
                  <a:path w="33576" h="3510" extrusionOk="0">
                    <a:moveTo>
                      <a:pt x="33162" y="1"/>
                    </a:moveTo>
                    <a:cubicBezTo>
                      <a:pt x="33048" y="1"/>
                      <a:pt x="32862" y="115"/>
                      <a:pt x="32805" y="229"/>
                    </a:cubicBezTo>
                    <a:lnTo>
                      <a:pt x="18371" y="229"/>
                    </a:lnTo>
                    <a:lnTo>
                      <a:pt x="18371" y="3267"/>
                    </a:lnTo>
                    <a:lnTo>
                      <a:pt x="1" y="3267"/>
                    </a:lnTo>
                    <a:lnTo>
                      <a:pt x="1" y="3509"/>
                    </a:lnTo>
                    <a:lnTo>
                      <a:pt x="18600" y="3509"/>
                    </a:lnTo>
                    <a:lnTo>
                      <a:pt x="18600" y="471"/>
                    </a:lnTo>
                    <a:lnTo>
                      <a:pt x="32805" y="471"/>
                    </a:lnTo>
                    <a:cubicBezTo>
                      <a:pt x="32862" y="657"/>
                      <a:pt x="33048" y="714"/>
                      <a:pt x="33162" y="714"/>
                    </a:cubicBezTo>
                    <a:cubicBezTo>
                      <a:pt x="33404" y="714"/>
                      <a:pt x="33575" y="586"/>
                      <a:pt x="33575" y="357"/>
                    </a:cubicBezTo>
                    <a:cubicBezTo>
                      <a:pt x="33575" y="172"/>
                      <a:pt x="33404" y="1"/>
                      <a:pt x="3316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4" name="Google Shape;1104;p52"/>
              <p:cNvSpPr/>
              <p:nvPr/>
            </p:nvSpPr>
            <p:spPr>
              <a:xfrm rot="-5400000">
                <a:off x="7520808" y="3794852"/>
                <a:ext cx="2409421" cy="307593"/>
              </a:xfrm>
              <a:custGeom>
                <a:avLst/>
                <a:gdLst/>
                <a:ahLst/>
                <a:cxnLst/>
                <a:rect l="l" t="t" r="r" b="b"/>
                <a:pathLst>
                  <a:path w="28826" h="3680" extrusionOk="0">
                    <a:moveTo>
                      <a:pt x="28469" y="0"/>
                    </a:moveTo>
                    <a:cubicBezTo>
                      <a:pt x="28298" y="0"/>
                      <a:pt x="28170" y="114"/>
                      <a:pt x="28113" y="285"/>
                    </a:cubicBezTo>
                    <a:lnTo>
                      <a:pt x="17302" y="285"/>
                    </a:lnTo>
                    <a:lnTo>
                      <a:pt x="17302" y="3437"/>
                    </a:lnTo>
                    <a:lnTo>
                      <a:pt x="1" y="3437"/>
                    </a:lnTo>
                    <a:lnTo>
                      <a:pt x="1" y="3680"/>
                    </a:lnTo>
                    <a:lnTo>
                      <a:pt x="17530" y="3680"/>
                    </a:lnTo>
                    <a:lnTo>
                      <a:pt x="17530" y="528"/>
                    </a:lnTo>
                    <a:lnTo>
                      <a:pt x="28113" y="528"/>
                    </a:lnTo>
                    <a:cubicBezTo>
                      <a:pt x="28170" y="642"/>
                      <a:pt x="28298" y="770"/>
                      <a:pt x="28469" y="770"/>
                    </a:cubicBezTo>
                    <a:cubicBezTo>
                      <a:pt x="28655" y="770"/>
                      <a:pt x="28826" y="585"/>
                      <a:pt x="28826" y="414"/>
                    </a:cubicBezTo>
                    <a:cubicBezTo>
                      <a:pt x="28826" y="171"/>
                      <a:pt x="28655" y="0"/>
                      <a:pt x="284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5" name="Google Shape;1105;p52"/>
              <p:cNvSpPr/>
              <p:nvPr/>
            </p:nvSpPr>
            <p:spPr>
              <a:xfrm rot="-5400000">
                <a:off x="7336629" y="3695260"/>
                <a:ext cx="2603756" cy="312441"/>
              </a:xfrm>
              <a:custGeom>
                <a:avLst/>
                <a:gdLst/>
                <a:ahLst/>
                <a:cxnLst/>
                <a:rect l="l" t="t" r="r" b="b"/>
                <a:pathLst>
                  <a:path w="31151" h="3738" extrusionOk="0">
                    <a:moveTo>
                      <a:pt x="30723" y="0"/>
                    </a:moveTo>
                    <a:cubicBezTo>
                      <a:pt x="30609" y="0"/>
                      <a:pt x="30438" y="114"/>
                      <a:pt x="30366" y="229"/>
                    </a:cubicBezTo>
                    <a:lnTo>
                      <a:pt x="16104" y="229"/>
                    </a:lnTo>
                    <a:lnTo>
                      <a:pt x="16104" y="3495"/>
                    </a:lnTo>
                    <a:lnTo>
                      <a:pt x="1" y="3495"/>
                    </a:lnTo>
                    <a:lnTo>
                      <a:pt x="1" y="3737"/>
                    </a:lnTo>
                    <a:lnTo>
                      <a:pt x="16346" y="3737"/>
                    </a:lnTo>
                    <a:lnTo>
                      <a:pt x="16346" y="471"/>
                    </a:lnTo>
                    <a:lnTo>
                      <a:pt x="30366" y="471"/>
                    </a:lnTo>
                    <a:cubicBezTo>
                      <a:pt x="30438" y="642"/>
                      <a:pt x="30609" y="770"/>
                      <a:pt x="30723" y="770"/>
                    </a:cubicBezTo>
                    <a:cubicBezTo>
                      <a:pt x="30965" y="770"/>
                      <a:pt x="31151" y="585"/>
                      <a:pt x="31151" y="357"/>
                    </a:cubicBezTo>
                    <a:cubicBezTo>
                      <a:pt x="31151" y="171"/>
                      <a:pt x="30965" y="0"/>
                      <a:pt x="3072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6" name="Google Shape;1106;p52"/>
              <p:cNvSpPr/>
              <p:nvPr/>
            </p:nvSpPr>
            <p:spPr>
              <a:xfrm rot="-5400000">
                <a:off x="7266838" y="3694675"/>
                <a:ext cx="2484564" cy="432803"/>
              </a:xfrm>
              <a:custGeom>
                <a:avLst/>
                <a:gdLst/>
                <a:ahLst/>
                <a:cxnLst/>
                <a:rect l="l" t="t" r="r" b="b"/>
                <a:pathLst>
                  <a:path w="29725" h="5178" extrusionOk="0">
                    <a:moveTo>
                      <a:pt x="29368" y="1"/>
                    </a:moveTo>
                    <a:cubicBezTo>
                      <a:pt x="29183" y="1"/>
                      <a:pt x="29068" y="129"/>
                      <a:pt x="29011" y="243"/>
                    </a:cubicBezTo>
                    <a:lnTo>
                      <a:pt x="18728" y="243"/>
                    </a:lnTo>
                    <a:lnTo>
                      <a:pt x="18728" y="1555"/>
                    </a:lnTo>
                    <a:lnTo>
                      <a:pt x="14977" y="1555"/>
                    </a:lnTo>
                    <a:lnTo>
                      <a:pt x="14977" y="4935"/>
                    </a:lnTo>
                    <a:lnTo>
                      <a:pt x="1" y="4935"/>
                    </a:lnTo>
                    <a:lnTo>
                      <a:pt x="1" y="5178"/>
                    </a:lnTo>
                    <a:lnTo>
                      <a:pt x="15219" y="5178"/>
                    </a:lnTo>
                    <a:lnTo>
                      <a:pt x="15219" y="1783"/>
                    </a:lnTo>
                    <a:lnTo>
                      <a:pt x="18956" y="1783"/>
                    </a:lnTo>
                    <a:lnTo>
                      <a:pt x="18956" y="485"/>
                    </a:lnTo>
                    <a:lnTo>
                      <a:pt x="29011" y="485"/>
                    </a:lnTo>
                    <a:cubicBezTo>
                      <a:pt x="29068" y="657"/>
                      <a:pt x="29183" y="771"/>
                      <a:pt x="29368" y="771"/>
                    </a:cubicBezTo>
                    <a:cubicBezTo>
                      <a:pt x="29596" y="771"/>
                      <a:pt x="29725" y="600"/>
                      <a:pt x="29725" y="357"/>
                    </a:cubicBezTo>
                    <a:cubicBezTo>
                      <a:pt x="29725" y="186"/>
                      <a:pt x="29596" y="1"/>
                      <a:pt x="2936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7" name="Google Shape;1107;p52"/>
              <p:cNvSpPr/>
              <p:nvPr/>
            </p:nvSpPr>
            <p:spPr>
              <a:xfrm rot="-5400000">
                <a:off x="7264499" y="3772159"/>
                <a:ext cx="2335532" cy="426869"/>
              </a:xfrm>
              <a:custGeom>
                <a:avLst/>
                <a:gdLst/>
                <a:ahLst/>
                <a:cxnLst/>
                <a:rect l="l" t="t" r="r" b="b"/>
                <a:pathLst>
                  <a:path w="27942" h="5107" extrusionOk="0">
                    <a:moveTo>
                      <a:pt x="27585" y="0"/>
                    </a:moveTo>
                    <a:cubicBezTo>
                      <a:pt x="27400" y="0"/>
                      <a:pt x="27286" y="114"/>
                      <a:pt x="27229" y="228"/>
                    </a:cubicBezTo>
                    <a:lnTo>
                      <a:pt x="17302" y="228"/>
                    </a:lnTo>
                    <a:lnTo>
                      <a:pt x="17302" y="1369"/>
                    </a:lnTo>
                    <a:lnTo>
                      <a:pt x="14035" y="1369"/>
                    </a:lnTo>
                    <a:lnTo>
                      <a:pt x="14035" y="4864"/>
                    </a:lnTo>
                    <a:lnTo>
                      <a:pt x="1" y="4864"/>
                    </a:lnTo>
                    <a:lnTo>
                      <a:pt x="1" y="5106"/>
                    </a:lnTo>
                    <a:lnTo>
                      <a:pt x="14264" y="5106"/>
                    </a:lnTo>
                    <a:lnTo>
                      <a:pt x="14264" y="1598"/>
                    </a:lnTo>
                    <a:lnTo>
                      <a:pt x="17530" y="1598"/>
                    </a:lnTo>
                    <a:lnTo>
                      <a:pt x="17530" y="471"/>
                    </a:lnTo>
                    <a:lnTo>
                      <a:pt x="27229" y="471"/>
                    </a:lnTo>
                    <a:cubicBezTo>
                      <a:pt x="27286" y="656"/>
                      <a:pt x="27400" y="713"/>
                      <a:pt x="27585" y="713"/>
                    </a:cubicBezTo>
                    <a:cubicBezTo>
                      <a:pt x="27756" y="713"/>
                      <a:pt x="27942" y="585"/>
                      <a:pt x="27942" y="357"/>
                    </a:cubicBezTo>
                    <a:cubicBezTo>
                      <a:pt x="27942" y="171"/>
                      <a:pt x="27756" y="0"/>
                      <a:pt x="2758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8" name="Google Shape;1108;p52"/>
              <p:cNvSpPr/>
              <p:nvPr/>
            </p:nvSpPr>
            <p:spPr>
              <a:xfrm rot="-5400000">
                <a:off x="7898072" y="4609597"/>
                <a:ext cx="958636" cy="128888"/>
              </a:xfrm>
              <a:custGeom>
                <a:avLst/>
                <a:gdLst/>
                <a:ahLst/>
                <a:cxnLst/>
                <a:rect l="l" t="t" r="r" b="b"/>
                <a:pathLst>
                  <a:path w="11469" h="1542" extrusionOk="0">
                    <a:moveTo>
                      <a:pt x="11112" y="1"/>
                    </a:moveTo>
                    <a:cubicBezTo>
                      <a:pt x="10940" y="1"/>
                      <a:pt x="10755" y="172"/>
                      <a:pt x="10755" y="358"/>
                    </a:cubicBezTo>
                    <a:cubicBezTo>
                      <a:pt x="10755" y="529"/>
                      <a:pt x="10883" y="714"/>
                      <a:pt x="10997" y="714"/>
                    </a:cubicBezTo>
                    <a:lnTo>
                      <a:pt x="10997" y="1313"/>
                    </a:lnTo>
                    <a:lnTo>
                      <a:pt x="1" y="1313"/>
                    </a:lnTo>
                    <a:lnTo>
                      <a:pt x="1" y="1541"/>
                    </a:lnTo>
                    <a:lnTo>
                      <a:pt x="11240" y="1541"/>
                    </a:lnTo>
                    <a:lnTo>
                      <a:pt x="11240" y="714"/>
                    </a:lnTo>
                    <a:cubicBezTo>
                      <a:pt x="11411" y="714"/>
                      <a:pt x="11468" y="529"/>
                      <a:pt x="11468" y="358"/>
                    </a:cubicBezTo>
                    <a:cubicBezTo>
                      <a:pt x="11468" y="172"/>
                      <a:pt x="11354" y="1"/>
                      <a:pt x="1111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9" name="Google Shape;1109;p52"/>
              <p:cNvSpPr/>
              <p:nvPr/>
            </p:nvSpPr>
            <p:spPr>
              <a:xfrm rot="-5400000">
                <a:off x="7893308" y="4534537"/>
                <a:ext cx="1038460" cy="199183"/>
              </a:xfrm>
              <a:custGeom>
                <a:avLst/>
                <a:gdLst/>
                <a:ahLst/>
                <a:cxnLst/>
                <a:rect l="l" t="t" r="r" b="b"/>
                <a:pathLst>
                  <a:path w="12424" h="2383" extrusionOk="0">
                    <a:moveTo>
                      <a:pt x="12067" y="1"/>
                    </a:moveTo>
                    <a:cubicBezTo>
                      <a:pt x="11896" y="1"/>
                      <a:pt x="11711" y="172"/>
                      <a:pt x="11711" y="358"/>
                    </a:cubicBezTo>
                    <a:cubicBezTo>
                      <a:pt x="11711" y="529"/>
                      <a:pt x="11825" y="714"/>
                      <a:pt x="11953" y="714"/>
                    </a:cubicBezTo>
                    <a:lnTo>
                      <a:pt x="11953" y="2140"/>
                    </a:lnTo>
                    <a:lnTo>
                      <a:pt x="1" y="2140"/>
                    </a:lnTo>
                    <a:lnTo>
                      <a:pt x="1" y="2383"/>
                    </a:lnTo>
                    <a:lnTo>
                      <a:pt x="12181" y="2383"/>
                    </a:lnTo>
                    <a:lnTo>
                      <a:pt x="12181" y="714"/>
                    </a:lnTo>
                    <a:cubicBezTo>
                      <a:pt x="12367" y="714"/>
                      <a:pt x="12424" y="529"/>
                      <a:pt x="12424" y="358"/>
                    </a:cubicBezTo>
                    <a:cubicBezTo>
                      <a:pt x="12424" y="172"/>
                      <a:pt x="12310" y="1"/>
                      <a:pt x="120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0" name="Google Shape;1110;p52"/>
              <p:cNvSpPr/>
              <p:nvPr/>
            </p:nvSpPr>
            <p:spPr>
              <a:xfrm rot="-5400000">
                <a:off x="7885576" y="4457597"/>
                <a:ext cx="1123132" cy="268391"/>
              </a:xfrm>
              <a:custGeom>
                <a:avLst/>
                <a:gdLst/>
                <a:ahLst/>
                <a:cxnLst/>
                <a:rect l="l" t="t" r="r" b="b"/>
                <a:pathLst>
                  <a:path w="13437" h="3211" extrusionOk="0">
                    <a:moveTo>
                      <a:pt x="13080" y="1"/>
                    </a:moveTo>
                    <a:cubicBezTo>
                      <a:pt x="12837" y="1"/>
                      <a:pt x="12666" y="172"/>
                      <a:pt x="12666" y="358"/>
                    </a:cubicBezTo>
                    <a:cubicBezTo>
                      <a:pt x="12666" y="529"/>
                      <a:pt x="12780" y="714"/>
                      <a:pt x="12966" y="714"/>
                    </a:cubicBezTo>
                    <a:lnTo>
                      <a:pt x="12966" y="2968"/>
                    </a:lnTo>
                    <a:lnTo>
                      <a:pt x="1" y="2968"/>
                    </a:lnTo>
                    <a:lnTo>
                      <a:pt x="1" y="3210"/>
                    </a:lnTo>
                    <a:lnTo>
                      <a:pt x="13194" y="3210"/>
                    </a:lnTo>
                    <a:lnTo>
                      <a:pt x="13194" y="714"/>
                    </a:lnTo>
                    <a:cubicBezTo>
                      <a:pt x="13322" y="714"/>
                      <a:pt x="13436" y="529"/>
                      <a:pt x="13436" y="358"/>
                    </a:cubicBezTo>
                    <a:cubicBezTo>
                      <a:pt x="13436" y="172"/>
                      <a:pt x="13251" y="1"/>
                      <a:pt x="1308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11" name="Google Shape;1111;p52"/>
            <p:cNvGrpSpPr/>
            <p:nvPr/>
          </p:nvGrpSpPr>
          <p:grpSpPr>
            <a:xfrm rot="-5400000">
              <a:off x="7984113" y="900656"/>
              <a:ext cx="1559428" cy="3502615"/>
              <a:chOff x="1390914" y="2488356"/>
              <a:chExt cx="811526" cy="1822760"/>
            </a:xfrm>
          </p:grpSpPr>
          <p:sp>
            <p:nvSpPr>
              <p:cNvPr id="1112" name="Google Shape;1112;p52"/>
              <p:cNvSpPr/>
              <p:nvPr/>
            </p:nvSpPr>
            <p:spPr>
              <a:xfrm rot="-5400000">
                <a:off x="1739909" y="2894384"/>
                <a:ext cx="868558" cy="56503"/>
              </a:xfrm>
              <a:custGeom>
                <a:avLst/>
                <a:gdLst/>
                <a:ahLst/>
                <a:cxnLst/>
                <a:rect l="l" t="t" r="r" b="b"/>
                <a:pathLst>
                  <a:path w="19968" h="1299" extrusionOk="0">
                    <a:moveTo>
                      <a:pt x="19554" y="0"/>
                    </a:moveTo>
                    <a:cubicBezTo>
                      <a:pt x="19426" y="0"/>
                      <a:pt x="19255" y="114"/>
                      <a:pt x="19198" y="229"/>
                    </a:cubicBezTo>
                    <a:lnTo>
                      <a:pt x="0" y="229"/>
                    </a:lnTo>
                    <a:lnTo>
                      <a:pt x="0" y="1298"/>
                    </a:lnTo>
                    <a:lnTo>
                      <a:pt x="228" y="1298"/>
                    </a:lnTo>
                    <a:lnTo>
                      <a:pt x="228" y="471"/>
                    </a:lnTo>
                    <a:lnTo>
                      <a:pt x="19198" y="471"/>
                    </a:lnTo>
                    <a:cubicBezTo>
                      <a:pt x="19255" y="642"/>
                      <a:pt x="19426" y="770"/>
                      <a:pt x="19554" y="770"/>
                    </a:cubicBezTo>
                    <a:cubicBezTo>
                      <a:pt x="19783" y="770"/>
                      <a:pt x="19968" y="585"/>
                      <a:pt x="19968" y="357"/>
                    </a:cubicBezTo>
                    <a:cubicBezTo>
                      <a:pt x="19968" y="171"/>
                      <a:pt x="19783" y="0"/>
                      <a:pt x="1955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3" name="Google Shape;1113;p52"/>
              <p:cNvSpPr/>
              <p:nvPr/>
            </p:nvSpPr>
            <p:spPr>
              <a:xfrm rot="-5400000">
                <a:off x="1765616" y="2959195"/>
                <a:ext cx="778040" cy="95608"/>
              </a:xfrm>
              <a:custGeom>
                <a:avLst/>
                <a:gdLst/>
                <a:ahLst/>
                <a:cxnLst/>
                <a:rect l="l" t="t" r="r" b="b"/>
                <a:pathLst>
                  <a:path w="17887" h="2198" extrusionOk="0">
                    <a:moveTo>
                      <a:pt x="17472" y="1"/>
                    </a:moveTo>
                    <a:cubicBezTo>
                      <a:pt x="17358" y="1"/>
                      <a:pt x="17173" y="115"/>
                      <a:pt x="17116" y="243"/>
                    </a:cubicBezTo>
                    <a:lnTo>
                      <a:pt x="0" y="243"/>
                    </a:lnTo>
                    <a:lnTo>
                      <a:pt x="0" y="2197"/>
                    </a:lnTo>
                    <a:lnTo>
                      <a:pt x="243" y="2197"/>
                    </a:lnTo>
                    <a:lnTo>
                      <a:pt x="243" y="471"/>
                    </a:lnTo>
                    <a:lnTo>
                      <a:pt x="17116" y="471"/>
                    </a:lnTo>
                    <a:cubicBezTo>
                      <a:pt x="17173" y="657"/>
                      <a:pt x="17358" y="714"/>
                      <a:pt x="17472" y="714"/>
                    </a:cubicBezTo>
                    <a:cubicBezTo>
                      <a:pt x="17715" y="714"/>
                      <a:pt x="17886" y="600"/>
                      <a:pt x="17886" y="357"/>
                    </a:cubicBezTo>
                    <a:cubicBezTo>
                      <a:pt x="17886" y="186"/>
                      <a:pt x="17715" y="1"/>
                      <a:pt x="1747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4" name="Google Shape;1114;p52"/>
              <p:cNvSpPr/>
              <p:nvPr/>
            </p:nvSpPr>
            <p:spPr>
              <a:xfrm rot="-5400000">
                <a:off x="1756634" y="3001714"/>
                <a:ext cx="760032" cy="131580"/>
              </a:xfrm>
              <a:custGeom>
                <a:avLst/>
                <a:gdLst/>
                <a:ahLst/>
                <a:cxnLst/>
                <a:rect l="l" t="t" r="r" b="b"/>
                <a:pathLst>
                  <a:path w="17473" h="3025" extrusionOk="0">
                    <a:moveTo>
                      <a:pt x="17116" y="0"/>
                    </a:moveTo>
                    <a:cubicBezTo>
                      <a:pt x="16931" y="0"/>
                      <a:pt x="16817" y="58"/>
                      <a:pt x="16759" y="229"/>
                    </a:cubicBezTo>
                    <a:lnTo>
                      <a:pt x="1" y="229"/>
                    </a:lnTo>
                    <a:lnTo>
                      <a:pt x="1" y="3024"/>
                    </a:lnTo>
                    <a:lnTo>
                      <a:pt x="243" y="3024"/>
                    </a:lnTo>
                    <a:lnTo>
                      <a:pt x="243" y="471"/>
                    </a:lnTo>
                    <a:lnTo>
                      <a:pt x="16759" y="471"/>
                    </a:lnTo>
                    <a:cubicBezTo>
                      <a:pt x="16817" y="585"/>
                      <a:pt x="16931" y="714"/>
                      <a:pt x="17116" y="714"/>
                    </a:cubicBezTo>
                    <a:cubicBezTo>
                      <a:pt x="17287" y="714"/>
                      <a:pt x="17473" y="528"/>
                      <a:pt x="17473" y="357"/>
                    </a:cubicBezTo>
                    <a:cubicBezTo>
                      <a:pt x="17473" y="115"/>
                      <a:pt x="17287" y="0"/>
                      <a:pt x="171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5" name="Google Shape;1115;p52"/>
              <p:cNvSpPr/>
              <p:nvPr/>
            </p:nvSpPr>
            <p:spPr>
              <a:xfrm rot="-5400000">
                <a:off x="1370420" y="3504542"/>
                <a:ext cx="1460472" cy="152676"/>
              </a:xfrm>
              <a:custGeom>
                <a:avLst/>
                <a:gdLst/>
                <a:ahLst/>
                <a:cxnLst/>
                <a:rect l="l" t="t" r="r" b="b"/>
                <a:pathLst>
                  <a:path w="33576" h="3510" extrusionOk="0">
                    <a:moveTo>
                      <a:pt x="33162" y="1"/>
                    </a:moveTo>
                    <a:cubicBezTo>
                      <a:pt x="33048" y="1"/>
                      <a:pt x="32862" y="115"/>
                      <a:pt x="32805" y="229"/>
                    </a:cubicBezTo>
                    <a:lnTo>
                      <a:pt x="18371" y="229"/>
                    </a:lnTo>
                    <a:lnTo>
                      <a:pt x="18371" y="3267"/>
                    </a:lnTo>
                    <a:lnTo>
                      <a:pt x="1" y="3267"/>
                    </a:lnTo>
                    <a:lnTo>
                      <a:pt x="1" y="3509"/>
                    </a:lnTo>
                    <a:lnTo>
                      <a:pt x="18600" y="3509"/>
                    </a:lnTo>
                    <a:lnTo>
                      <a:pt x="18600" y="471"/>
                    </a:lnTo>
                    <a:lnTo>
                      <a:pt x="32805" y="471"/>
                    </a:lnTo>
                    <a:cubicBezTo>
                      <a:pt x="32862" y="657"/>
                      <a:pt x="33048" y="714"/>
                      <a:pt x="33162" y="714"/>
                    </a:cubicBezTo>
                    <a:cubicBezTo>
                      <a:pt x="33404" y="714"/>
                      <a:pt x="33575" y="586"/>
                      <a:pt x="33575" y="357"/>
                    </a:cubicBezTo>
                    <a:cubicBezTo>
                      <a:pt x="33575" y="172"/>
                      <a:pt x="33404" y="1"/>
                      <a:pt x="3316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6" name="Google Shape;1116;p52"/>
              <p:cNvSpPr/>
              <p:nvPr/>
            </p:nvSpPr>
            <p:spPr>
              <a:xfrm rot="-5400000">
                <a:off x="1428446" y="3604151"/>
                <a:ext cx="1253859" cy="160071"/>
              </a:xfrm>
              <a:custGeom>
                <a:avLst/>
                <a:gdLst/>
                <a:ahLst/>
                <a:cxnLst/>
                <a:rect l="l" t="t" r="r" b="b"/>
                <a:pathLst>
                  <a:path w="28826" h="3680" extrusionOk="0">
                    <a:moveTo>
                      <a:pt x="28469" y="0"/>
                    </a:moveTo>
                    <a:cubicBezTo>
                      <a:pt x="28298" y="0"/>
                      <a:pt x="28170" y="114"/>
                      <a:pt x="28113" y="285"/>
                    </a:cubicBezTo>
                    <a:lnTo>
                      <a:pt x="17302" y="285"/>
                    </a:lnTo>
                    <a:lnTo>
                      <a:pt x="17302" y="3437"/>
                    </a:lnTo>
                    <a:lnTo>
                      <a:pt x="1" y="3437"/>
                    </a:lnTo>
                    <a:lnTo>
                      <a:pt x="1" y="3680"/>
                    </a:lnTo>
                    <a:lnTo>
                      <a:pt x="17530" y="3680"/>
                    </a:lnTo>
                    <a:lnTo>
                      <a:pt x="17530" y="528"/>
                    </a:lnTo>
                    <a:lnTo>
                      <a:pt x="28113" y="528"/>
                    </a:lnTo>
                    <a:cubicBezTo>
                      <a:pt x="28170" y="642"/>
                      <a:pt x="28298" y="770"/>
                      <a:pt x="28469" y="770"/>
                    </a:cubicBezTo>
                    <a:cubicBezTo>
                      <a:pt x="28655" y="770"/>
                      <a:pt x="28826" y="585"/>
                      <a:pt x="28826" y="414"/>
                    </a:cubicBezTo>
                    <a:cubicBezTo>
                      <a:pt x="28826" y="171"/>
                      <a:pt x="28655" y="0"/>
                      <a:pt x="284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7" name="Google Shape;1117;p52"/>
              <p:cNvSpPr/>
              <p:nvPr/>
            </p:nvSpPr>
            <p:spPr>
              <a:xfrm rot="-5400000">
                <a:off x="1332600" y="3552324"/>
                <a:ext cx="1354991" cy="162594"/>
              </a:xfrm>
              <a:custGeom>
                <a:avLst/>
                <a:gdLst/>
                <a:ahLst/>
                <a:cxnLst/>
                <a:rect l="l" t="t" r="r" b="b"/>
                <a:pathLst>
                  <a:path w="31151" h="3738" extrusionOk="0">
                    <a:moveTo>
                      <a:pt x="30723" y="0"/>
                    </a:moveTo>
                    <a:cubicBezTo>
                      <a:pt x="30609" y="0"/>
                      <a:pt x="30438" y="114"/>
                      <a:pt x="30366" y="229"/>
                    </a:cubicBezTo>
                    <a:lnTo>
                      <a:pt x="16104" y="229"/>
                    </a:lnTo>
                    <a:lnTo>
                      <a:pt x="16104" y="3495"/>
                    </a:lnTo>
                    <a:lnTo>
                      <a:pt x="1" y="3495"/>
                    </a:lnTo>
                    <a:lnTo>
                      <a:pt x="1" y="3737"/>
                    </a:lnTo>
                    <a:lnTo>
                      <a:pt x="16346" y="3737"/>
                    </a:lnTo>
                    <a:lnTo>
                      <a:pt x="16346" y="471"/>
                    </a:lnTo>
                    <a:lnTo>
                      <a:pt x="30366" y="471"/>
                    </a:lnTo>
                    <a:cubicBezTo>
                      <a:pt x="30438" y="642"/>
                      <a:pt x="30609" y="770"/>
                      <a:pt x="30723" y="770"/>
                    </a:cubicBezTo>
                    <a:cubicBezTo>
                      <a:pt x="30965" y="770"/>
                      <a:pt x="31151" y="585"/>
                      <a:pt x="31151" y="357"/>
                    </a:cubicBezTo>
                    <a:cubicBezTo>
                      <a:pt x="31151" y="171"/>
                      <a:pt x="30965" y="0"/>
                      <a:pt x="3072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8" name="Google Shape;1118;p52"/>
              <p:cNvSpPr/>
              <p:nvPr/>
            </p:nvSpPr>
            <p:spPr>
              <a:xfrm rot="-5400000">
                <a:off x="1296281" y="3552020"/>
                <a:ext cx="1292963" cy="225230"/>
              </a:xfrm>
              <a:custGeom>
                <a:avLst/>
                <a:gdLst/>
                <a:ahLst/>
                <a:cxnLst/>
                <a:rect l="l" t="t" r="r" b="b"/>
                <a:pathLst>
                  <a:path w="29725" h="5178" extrusionOk="0">
                    <a:moveTo>
                      <a:pt x="29368" y="1"/>
                    </a:moveTo>
                    <a:cubicBezTo>
                      <a:pt x="29183" y="1"/>
                      <a:pt x="29068" y="129"/>
                      <a:pt x="29011" y="243"/>
                    </a:cubicBezTo>
                    <a:lnTo>
                      <a:pt x="18728" y="243"/>
                    </a:lnTo>
                    <a:lnTo>
                      <a:pt x="18728" y="1555"/>
                    </a:lnTo>
                    <a:lnTo>
                      <a:pt x="14977" y="1555"/>
                    </a:lnTo>
                    <a:lnTo>
                      <a:pt x="14977" y="4935"/>
                    </a:lnTo>
                    <a:lnTo>
                      <a:pt x="1" y="4935"/>
                    </a:lnTo>
                    <a:lnTo>
                      <a:pt x="1" y="5178"/>
                    </a:lnTo>
                    <a:lnTo>
                      <a:pt x="15219" y="5178"/>
                    </a:lnTo>
                    <a:lnTo>
                      <a:pt x="15219" y="1783"/>
                    </a:lnTo>
                    <a:lnTo>
                      <a:pt x="18956" y="1783"/>
                    </a:lnTo>
                    <a:lnTo>
                      <a:pt x="18956" y="485"/>
                    </a:lnTo>
                    <a:lnTo>
                      <a:pt x="29011" y="485"/>
                    </a:lnTo>
                    <a:cubicBezTo>
                      <a:pt x="29068" y="657"/>
                      <a:pt x="29183" y="771"/>
                      <a:pt x="29368" y="771"/>
                    </a:cubicBezTo>
                    <a:cubicBezTo>
                      <a:pt x="29596" y="771"/>
                      <a:pt x="29725" y="600"/>
                      <a:pt x="29725" y="357"/>
                    </a:cubicBezTo>
                    <a:cubicBezTo>
                      <a:pt x="29725" y="186"/>
                      <a:pt x="29596" y="1"/>
                      <a:pt x="2936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9" name="Google Shape;1119;p52"/>
              <p:cNvSpPr/>
              <p:nvPr/>
            </p:nvSpPr>
            <p:spPr>
              <a:xfrm rot="-5400000">
                <a:off x="1295063" y="3592342"/>
                <a:ext cx="1215407" cy="222142"/>
              </a:xfrm>
              <a:custGeom>
                <a:avLst/>
                <a:gdLst/>
                <a:ahLst/>
                <a:cxnLst/>
                <a:rect l="l" t="t" r="r" b="b"/>
                <a:pathLst>
                  <a:path w="27942" h="5107" extrusionOk="0">
                    <a:moveTo>
                      <a:pt x="27585" y="0"/>
                    </a:moveTo>
                    <a:cubicBezTo>
                      <a:pt x="27400" y="0"/>
                      <a:pt x="27286" y="114"/>
                      <a:pt x="27229" y="228"/>
                    </a:cubicBezTo>
                    <a:lnTo>
                      <a:pt x="17302" y="228"/>
                    </a:lnTo>
                    <a:lnTo>
                      <a:pt x="17302" y="1369"/>
                    </a:lnTo>
                    <a:lnTo>
                      <a:pt x="14035" y="1369"/>
                    </a:lnTo>
                    <a:lnTo>
                      <a:pt x="14035" y="4864"/>
                    </a:lnTo>
                    <a:lnTo>
                      <a:pt x="1" y="4864"/>
                    </a:lnTo>
                    <a:lnTo>
                      <a:pt x="1" y="5106"/>
                    </a:lnTo>
                    <a:lnTo>
                      <a:pt x="14264" y="5106"/>
                    </a:lnTo>
                    <a:lnTo>
                      <a:pt x="14264" y="1598"/>
                    </a:lnTo>
                    <a:lnTo>
                      <a:pt x="17530" y="1598"/>
                    </a:lnTo>
                    <a:lnTo>
                      <a:pt x="17530" y="471"/>
                    </a:lnTo>
                    <a:lnTo>
                      <a:pt x="27229" y="471"/>
                    </a:lnTo>
                    <a:cubicBezTo>
                      <a:pt x="27286" y="656"/>
                      <a:pt x="27400" y="713"/>
                      <a:pt x="27585" y="713"/>
                    </a:cubicBezTo>
                    <a:cubicBezTo>
                      <a:pt x="27756" y="713"/>
                      <a:pt x="27942" y="585"/>
                      <a:pt x="27942" y="357"/>
                    </a:cubicBezTo>
                    <a:cubicBezTo>
                      <a:pt x="27942" y="171"/>
                      <a:pt x="27756" y="0"/>
                      <a:pt x="2758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0" name="Google Shape;1120;p52"/>
              <p:cNvSpPr/>
              <p:nvPr/>
            </p:nvSpPr>
            <p:spPr>
              <a:xfrm rot="-5400000">
                <a:off x="1190518" y="3668963"/>
                <a:ext cx="1163297" cy="121010"/>
              </a:xfrm>
              <a:custGeom>
                <a:avLst/>
                <a:gdLst/>
                <a:ahLst/>
                <a:cxnLst/>
                <a:rect l="l" t="t" r="r" b="b"/>
                <a:pathLst>
                  <a:path w="26744" h="2782" extrusionOk="0">
                    <a:moveTo>
                      <a:pt x="26330" y="0"/>
                    </a:moveTo>
                    <a:cubicBezTo>
                      <a:pt x="26216" y="0"/>
                      <a:pt x="26030" y="114"/>
                      <a:pt x="25973" y="286"/>
                    </a:cubicBezTo>
                    <a:lnTo>
                      <a:pt x="17116" y="286"/>
                    </a:lnTo>
                    <a:lnTo>
                      <a:pt x="14863" y="2553"/>
                    </a:lnTo>
                    <a:lnTo>
                      <a:pt x="1" y="2553"/>
                    </a:lnTo>
                    <a:lnTo>
                      <a:pt x="1" y="2782"/>
                    </a:lnTo>
                    <a:lnTo>
                      <a:pt x="14920" y="2782"/>
                    </a:lnTo>
                    <a:lnTo>
                      <a:pt x="17245" y="528"/>
                    </a:lnTo>
                    <a:lnTo>
                      <a:pt x="25973" y="528"/>
                    </a:lnTo>
                    <a:cubicBezTo>
                      <a:pt x="26030" y="642"/>
                      <a:pt x="26216" y="770"/>
                      <a:pt x="26330" y="770"/>
                    </a:cubicBezTo>
                    <a:cubicBezTo>
                      <a:pt x="26572" y="770"/>
                      <a:pt x="26744" y="585"/>
                      <a:pt x="26744" y="414"/>
                    </a:cubicBezTo>
                    <a:cubicBezTo>
                      <a:pt x="26744" y="171"/>
                      <a:pt x="26572" y="0"/>
                      <a:pt x="263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1" name="Google Shape;1121;p52"/>
              <p:cNvSpPr/>
              <p:nvPr/>
            </p:nvSpPr>
            <p:spPr>
              <a:xfrm rot="-5400000">
                <a:off x="1172533" y="3722921"/>
                <a:ext cx="1034240" cy="142150"/>
              </a:xfrm>
              <a:custGeom>
                <a:avLst/>
                <a:gdLst/>
                <a:ahLst/>
                <a:cxnLst/>
                <a:rect l="l" t="t" r="r" b="b"/>
                <a:pathLst>
                  <a:path w="23777" h="3268" extrusionOk="0">
                    <a:moveTo>
                      <a:pt x="23363" y="1"/>
                    </a:moveTo>
                    <a:cubicBezTo>
                      <a:pt x="23235" y="1"/>
                      <a:pt x="23064" y="58"/>
                      <a:pt x="23007" y="229"/>
                    </a:cubicBezTo>
                    <a:lnTo>
                      <a:pt x="16588" y="229"/>
                    </a:lnTo>
                    <a:lnTo>
                      <a:pt x="13793" y="3025"/>
                    </a:lnTo>
                    <a:lnTo>
                      <a:pt x="1" y="3025"/>
                    </a:lnTo>
                    <a:lnTo>
                      <a:pt x="1" y="3267"/>
                    </a:lnTo>
                    <a:lnTo>
                      <a:pt x="13850" y="3267"/>
                    </a:lnTo>
                    <a:lnTo>
                      <a:pt x="16703" y="472"/>
                    </a:lnTo>
                    <a:lnTo>
                      <a:pt x="23007" y="472"/>
                    </a:lnTo>
                    <a:cubicBezTo>
                      <a:pt x="23064" y="586"/>
                      <a:pt x="23235" y="714"/>
                      <a:pt x="23363" y="714"/>
                    </a:cubicBezTo>
                    <a:cubicBezTo>
                      <a:pt x="23591" y="714"/>
                      <a:pt x="23777" y="529"/>
                      <a:pt x="23777" y="357"/>
                    </a:cubicBezTo>
                    <a:cubicBezTo>
                      <a:pt x="23777" y="115"/>
                      <a:pt x="23591" y="1"/>
                      <a:pt x="2336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2" name="Google Shape;1122;p52"/>
              <p:cNvSpPr/>
              <p:nvPr/>
            </p:nvSpPr>
            <p:spPr>
              <a:xfrm rot="-5400000">
                <a:off x="1371361" y="4014833"/>
                <a:ext cx="455419" cy="137148"/>
              </a:xfrm>
              <a:custGeom>
                <a:avLst/>
                <a:gdLst/>
                <a:ahLst/>
                <a:cxnLst/>
                <a:rect l="l" t="t" r="r" b="b"/>
                <a:pathLst>
                  <a:path w="10470" h="3153" extrusionOk="0">
                    <a:moveTo>
                      <a:pt x="1" y="1"/>
                    </a:moveTo>
                    <a:lnTo>
                      <a:pt x="1" y="243"/>
                    </a:lnTo>
                    <a:lnTo>
                      <a:pt x="9928" y="243"/>
                    </a:lnTo>
                    <a:lnTo>
                      <a:pt x="9928" y="2382"/>
                    </a:lnTo>
                    <a:cubicBezTo>
                      <a:pt x="9814" y="2439"/>
                      <a:pt x="9685" y="2611"/>
                      <a:pt x="9685" y="2739"/>
                    </a:cubicBezTo>
                    <a:cubicBezTo>
                      <a:pt x="9685" y="2967"/>
                      <a:pt x="9871" y="3153"/>
                      <a:pt x="10042" y="3153"/>
                    </a:cubicBezTo>
                    <a:cubicBezTo>
                      <a:pt x="10284" y="3153"/>
                      <a:pt x="10470" y="2967"/>
                      <a:pt x="10470" y="2739"/>
                    </a:cubicBezTo>
                    <a:cubicBezTo>
                      <a:pt x="10470" y="2611"/>
                      <a:pt x="10341" y="2439"/>
                      <a:pt x="10170" y="2382"/>
                    </a:cubicBezTo>
                    <a:lnTo>
                      <a:pt x="1017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3" name="Google Shape;1123;p52"/>
              <p:cNvSpPr/>
              <p:nvPr/>
            </p:nvSpPr>
            <p:spPr>
              <a:xfrm rot="-5400000">
                <a:off x="1624774" y="4028143"/>
                <a:ext cx="498873" cy="67073"/>
              </a:xfrm>
              <a:custGeom>
                <a:avLst/>
                <a:gdLst/>
                <a:ahLst/>
                <a:cxnLst/>
                <a:rect l="l" t="t" r="r" b="b"/>
                <a:pathLst>
                  <a:path w="11469" h="1542" extrusionOk="0">
                    <a:moveTo>
                      <a:pt x="11112" y="1"/>
                    </a:moveTo>
                    <a:cubicBezTo>
                      <a:pt x="10940" y="1"/>
                      <a:pt x="10755" y="172"/>
                      <a:pt x="10755" y="358"/>
                    </a:cubicBezTo>
                    <a:cubicBezTo>
                      <a:pt x="10755" y="529"/>
                      <a:pt x="10883" y="714"/>
                      <a:pt x="10997" y="714"/>
                    </a:cubicBezTo>
                    <a:lnTo>
                      <a:pt x="10997" y="1313"/>
                    </a:lnTo>
                    <a:lnTo>
                      <a:pt x="1" y="1313"/>
                    </a:lnTo>
                    <a:lnTo>
                      <a:pt x="1" y="1541"/>
                    </a:lnTo>
                    <a:lnTo>
                      <a:pt x="11240" y="1541"/>
                    </a:lnTo>
                    <a:lnTo>
                      <a:pt x="11240" y="714"/>
                    </a:lnTo>
                    <a:cubicBezTo>
                      <a:pt x="11411" y="714"/>
                      <a:pt x="11468" y="529"/>
                      <a:pt x="11468" y="358"/>
                    </a:cubicBezTo>
                    <a:cubicBezTo>
                      <a:pt x="11468" y="172"/>
                      <a:pt x="11354" y="1"/>
                      <a:pt x="1111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4" name="Google Shape;1124;p52"/>
              <p:cNvSpPr/>
              <p:nvPr/>
            </p:nvSpPr>
            <p:spPr>
              <a:xfrm rot="-5400000">
                <a:off x="1622294" y="3989082"/>
                <a:ext cx="540413" cy="103655"/>
              </a:xfrm>
              <a:custGeom>
                <a:avLst/>
                <a:gdLst/>
                <a:ahLst/>
                <a:cxnLst/>
                <a:rect l="l" t="t" r="r" b="b"/>
                <a:pathLst>
                  <a:path w="12424" h="2383" extrusionOk="0">
                    <a:moveTo>
                      <a:pt x="12067" y="1"/>
                    </a:moveTo>
                    <a:cubicBezTo>
                      <a:pt x="11896" y="1"/>
                      <a:pt x="11711" y="172"/>
                      <a:pt x="11711" y="358"/>
                    </a:cubicBezTo>
                    <a:cubicBezTo>
                      <a:pt x="11711" y="529"/>
                      <a:pt x="11825" y="714"/>
                      <a:pt x="11953" y="714"/>
                    </a:cubicBezTo>
                    <a:lnTo>
                      <a:pt x="11953" y="2140"/>
                    </a:lnTo>
                    <a:lnTo>
                      <a:pt x="1" y="2140"/>
                    </a:lnTo>
                    <a:lnTo>
                      <a:pt x="1" y="2383"/>
                    </a:lnTo>
                    <a:lnTo>
                      <a:pt x="12181" y="2383"/>
                    </a:lnTo>
                    <a:lnTo>
                      <a:pt x="12181" y="714"/>
                    </a:lnTo>
                    <a:cubicBezTo>
                      <a:pt x="12367" y="714"/>
                      <a:pt x="12424" y="529"/>
                      <a:pt x="12424" y="358"/>
                    </a:cubicBezTo>
                    <a:cubicBezTo>
                      <a:pt x="12424" y="172"/>
                      <a:pt x="12310" y="1"/>
                      <a:pt x="120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5" name="Google Shape;1125;p52"/>
              <p:cNvSpPr/>
              <p:nvPr/>
            </p:nvSpPr>
            <p:spPr>
              <a:xfrm rot="-5400000">
                <a:off x="1618271" y="3949043"/>
                <a:ext cx="584476" cy="139670"/>
              </a:xfrm>
              <a:custGeom>
                <a:avLst/>
                <a:gdLst/>
                <a:ahLst/>
                <a:cxnLst/>
                <a:rect l="l" t="t" r="r" b="b"/>
                <a:pathLst>
                  <a:path w="13437" h="3211" extrusionOk="0">
                    <a:moveTo>
                      <a:pt x="13080" y="1"/>
                    </a:moveTo>
                    <a:cubicBezTo>
                      <a:pt x="12837" y="1"/>
                      <a:pt x="12666" y="172"/>
                      <a:pt x="12666" y="358"/>
                    </a:cubicBezTo>
                    <a:cubicBezTo>
                      <a:pt x="12666" y="529"/>
                      <a:pt x="12780" y="714"/>
                      <a:pt x="12966" y="714"/>
                    </a:cubicBezTo>
                    <a:lnTo>
                      <a:pt x="12966" y="2968"/>
                    </a:lnTo>
                    <a:lnTo>
                      <a:pt x="1" y="2968"/>
                    </a:lnTo>
                    <a:lnTo>
                      <a:pt x="1" y="3210"/>
                    </a:lnTo>
                    <a:lnTo>
                      <a:pt x="13194" y="3210"/>
                    </a:lnTo>
                    <a:lnTo>
                      <a:pt x="13194" y="714"/>
                    </a:lnTo>
                    <a:cubicBezTo>
                      <a:pt x="13322" y="714"/>
                      <a:pt x="13436" y="529"/>
                      <a:pt x="13436" y="358"/>
                    </a:cubicBezTo>
                    <a:cubicBezTo>
                      <a:pt x="13436" y="172"/>
                      <a:pt x="13251" y="1"/>
                      <a:pt x="1308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6" name="Google Shape;1126;p52"/>
              <p:cNvSpPr/>
              <p:nvPr/>
            </p:nvSpPr>
            <p:spPr>
              <a:xfrm rot="-5400000">
                <a:off x="1336628" y="3980100"/>
                <a:ext cx="491391" cy="170641"/>
              </a:xfrm>
              <a:custGeom>
                <a:avLst/>
                <a:gdLst/>
                <a:ahLst/>
                <a:cxnLst/>
                <a:rect l="l" t="t" r="r" b="b"/>
                <a:pathLst>
                  <a:path w="11297" h="3923" extrusionOk="0">
                    <a:moveTo>
                      <a:pt x="1" y="0"/>
                    </a:moveTo>
                    <a:lnTo>
                      <a:pt x="1" y="229"/>
                    </a:lnTo>
                    <a:lnTo>
                      <a:pt x="10826" y="229"/>
                    </a:lnTo>
                    <a:lnTo>
                      <a:pt x="10826" y="3152"/>
                    </a:lnTo>
                    <a:cubicBezTo>
                      <a:pt x="10641" y="3209"/>
                      <a:pt x="10584" y="3381"/>
                      <a:pt x="10584" y="3509"/>
                    </a:cubicBezTo>
                    <a:cubicBezTo>
                      <a:pt x="10584" y="3737"/>
                      <a:pt x="10698" y="3923"/>
                      <a:pt x="10940" y="3923"/>
                    </a:cubicBezTo>
                    <a:cubicBezTo>
                      <a:pt x="11112" y="3923"/>
                      <a:pt x="11297" y="3737"/>
                      <a:pt x="11297" y="3509"/>
                    </a:cubicBezTo>
                    <a:cubicBezTo>
                      <a:pt x="11297" y="3381"/>
                      <a:pt x="11183" y="3209"/>
                      <a:pt x="11054" y="3152"/>
                    </a:cubicBezTo>
                    <a:lnTo>
                      <a:pt x="1105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7" name="Google Shape;1127;p52"/>
              <p:cNvSpPr/>
              <p:nvPr/>
            </p:nvSpPr>
            <p:spPr>
              <a:xfrm rot="-5400000">
                <a:off x="1071705" y="3588601"/>
                <a:ext cx="1315930" cy="129101"/>
              </a:xfrm>
              <a:custGeom>
                <a:avLst/>
                <a:gdLst/>
                <a:ahLst/>
                <a:cxnLst/>
                <a:rect l="l" t="t" r="r" b="b"/>
                <a:pathLst>
                  <a:path w="30253" h="2968" extrusionOk="0">
                    <a:moveTo>
                      <a:pt x="29839" y="1"/>
                    </a:moveTo>
                    <a:cubicBezTo>
                      <a:pt x="29725" y="1"/>
                      <a:pt x="29539" y="115"/>
                      <a:pt x="29482" y="229"/>
                    </a:cubicBezTo>
                    <a:lnTo>
                      <a:pt x="16760" y="229"/>
                    </a:lnTo>
                    <a:lnTo>
                      <a:pt x="14264" y="2725"/>
                    </a:lnTo>
                    <a:lnTo>
                      <a:pt x="1" y="2725"/>
                    </a:lnTo>
                    <a:lnTo>
                      <a:pt x="1" y="2967"/>
                    </a:lnTo>
                    <a:lnTo>
                      <a:pt x="14321" y="2967"/>
                    </a:lnTo>
                    <a:lnTo>
                      <a:pt x="16817" y="471"/>
                    </a:lnTo>
                    <a:lnTo>
                      <a:pt x="29482" y="471"/>
                    </a:lnTo>
                    <a:cubicBezTo>
                      <a:pt x="29539" y="642"/>
                      <a:pt x="29725" y="771"/>
                      <a:pt x="29839" y="771"/>
                    </a:cubicBezTo>
                    <a:cubicBezTo>
                      <a:pt x="30081" y="771"/>
                      <a:pt x="30252" y="585"/>
                      <a:pt x="30252" y="357"/>
                    </a:cubicBezTo>
                    <a:cubicBezTo>
                      <a:pt x="30252" y="172"/>
                      <a:pt x="30081" y="1"/>
                      <a:pt x="298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8" name="Google Shape;1128;p52"/>
              <p:cNvSpPr/>
              <p:nvPr/>
            </p:nvSpPr>
            <p:spPr>
              <a:xfrm rot="-5400000">
                <a:off x="1008135" y="3602585"/>
                <a:ext cx="1253859" cy="163203"/>
              </a:xfrm>
              <a:custGeom>
                <a:avLst/>
                <a:gdLst/>
                <a:ahLst/>
                <a:cxnLst/>
                <a:rect l="l" t="t" r="r" b="b"/>
                <a:pathLst>
                  <a:path w="28826" h="3752" extrusionOk="0">
                    <a:moveTo>
                      <a:pt x="28469" y="0"/>
                    </a:moveTo>
                    <a:cubicBezTo>
                      <a:pt x="28298" y="0"/>
                      <a:pt x="28170" y="129"/>
                      <a:pt x="28113" y="300"/>
                    </a:cubicBezTo>
                    <a:lnTo>
                      <a:pt x="16588" y="300"/>
                    </a:lnTo>
                    <a:lnTo>
                      <a:pt x="13322" y="3509"/>
                    </a:lnTo>
                    <a:lnTo>
                      <a:pt x="1" y="3509"/>
                    </a:lnTo>
                    <a:lnTo>
                      <a:pt x="1" y="3751"/>
                    </a:lnTo>
                    <a:lnTo>
                      <a:pt x="13436" y="3751"/>
                    </a:lnTo>
                    <a:lnTo>
                      <a:pt x="16703" y="542"/>
                    </a:lnTo>
                    <a:lnTo>
                      <a:pt x="28113" y="542"/>
                    </a:lnTo>
                    <a:cubicBezTo>
                      <a:pt x="28170" y="656"/>
                      <a:pt x="28298" y="785"/>
                      <a:pt x="28469" y="785"/>
                    </a:cubicBezTo>
                    <a:cubicBezTo>
                      <a:pt x="28655" y="785"/>
                      <a:pt x="28826" y="599"/>
                      <a:pt x="28826" y="428"/>
                    </a:cubicBezTo>
                    <a:cubicBezTo>
                      <a:pt x="28826" y="186"/>
                      <a:pt x="28655" y="0"/>
                      <a:pt x="284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9" name="Google Shape;1129;p52"/>
              <p:cNvSpPr/>
              <p:nvPr/>
            </p:nvSpPr>
            <p:spPr>
              <a:xfrm rot="-5400000">
                <a:off x="911354" y="3681359"/>
                <a:ext cx="1109317" cy="150197"/>
              </a:xfrm>
              <a:custGeom>
                <a:avLst/>
                <a:gdLst/>
                <a:ahLst/>
                <a:cxnLst/>
                <a:rect l="l" t="t" r="r" b="b"/>
                <a:pathLst>
                  <a:path w="25503" h="3453" extrusionOk="0">
                    <a:moveTo>
                      <a:pt x="25146" y="0"/>
                    </a:moveTo>
                    <a:cubicBezTo>
                      <a:pt x="24961" y="0"/>
                      <a:pt x="24847" y="57"/>
                      <a:pt x="24790" y="172"/>
                    </a:cubicBezTo>
                    <a:lnTo>
                      <a:pt x="16175" y="172"/>
                    </a:lnTo>
                    <a:lnTo>
                      <a:pt x="13493" y="2853"/>
                    </a:lnTo>
                    <a:lnTo>
                      <a:pt x="13493" y="243"/>
                    </a:lnTo>
                    <a:lnTo>
                      <a:pt x="1" y="243"/>
                    </a:lnTo>
                    <a:lnTo>
                      <a:pt x="1" y="471"/>
                    </a:lnTo>
                    <a:lnTo>
                      <a:pt x="13251" y="471"/>
                    </a:lnTo>
                    <a:lnTo>
                      <a:pt x="13251" y="3452"/>
                    </a:lnTo>
                    <a:lnTo>
                      <a:pt x="16289" y="414"/>
                    </a:lnTo>
                    <a:lnTo>
                      <a:pt x="24790" y="414"/>
                    </a:lnTo>
                    <a:cubicBezTo>
                      <a:pt x="24847" y="599"/>
                      <a:pt x="24961" y="714"/>
                      <a:pt x="25146" y="714"/>
                    </a:cubicBezTo>
                    <a:cubicBezTo>
                      <a:pt x="25374" y="714"/>
                      <a:pt x="25503" y="528"/>
                      <a:pt x="25503" y="357"/>
                    </a:cubicBezTo>
                    <a:cubicBezTo>
                      <a:pt x="25503" y="114"/>
                      <a:pt x="25374" y="0"/>
                      <a:pt x="251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0" name="Google Shape;1130;p52"/>
              <p:cNvSpPr/>
              <p:nvPr/>
            </p:nvSpPr>
            <p:spPr>
              <a:xfrm rot="-5400000">
                <a:off x="862332" y="3518809"/>
                <a:ext cx="1398445" cy="186169"/>
              </a:xfrm>
              <a:custGeom>
                <a:avLst/>
                <a:gdLst/>
                <a:ahLst/>
                <a:cxnLst/>
                <a:rect l="l" t="t" r="r" b="b"/>
                <a:pathLst>
                  <a:path w="32150" h="4280" extrusionOk="0">
                    <a:moveTo>
                      <a:pt x="1" y="0"/>
                    </a:moveTo>
                    <a:lnTo>
                      <a:pt x="1" y="243"/>
                    </a:lnTo>
                    <a:lnTo>
                      <a:pt x="11539" y="243"/>
                    </a:lnTo>
                    <a:lnTo>
                      <a:pt x="11539" y="4279"/>
                    </a:lnTo>
                    <a:lnTo>
                      <a:pt x="13137" y="4279"/>
                    </a:lnTo>
                    <a:lnTo>
                      <a:pt x="16460" y="956"/>
                    </a:lnTo>
                    <a:lnTo>
                      <a:pt x="31436" y="956"/>
                    </a:lnTo>
                    <a:cubicBezTo>
                      <a:pt x="31507" y="1070"/>
                      <a:pt x="31621" y="1127"/>
                      <a:pt x="31793" y="1127"/>
                    </a:cubicBezTo>
                    <a:cubicBezTo>
                      <a:pt x="31978" y="1127"/>
                      <a:pt x="32149" y="1013"/>
                      <a:pt x="32149" y="770"/>
                    </a:cubicBezTo>
                    <a:cubicBezTo>
                      <a:pt x="32149" y="599"/>
                      <a:pt x="31978" y="414"/>
                      <a:pt x="31793" y="414"/>
                    </a:cubicBezTo>
                    <a:cubicBezTo>
                      <a:pt x="31621" y="414"/>
                      <a:pt x="31436" y="528"/>
                      <a:pt x="31436" y="713"/>
                    </a:cubicBezTo>
                    <a:lnTo>
                      <a:pt x="16403" y="713"/>
                    </a:lnTo>
                    <a:lnTo>
                      <a:pt x="13023" y="4037"/>
                    </a:lnTo>
                    <a:lnTo>
                      <a:pt x="11768" y="4037"/>
                    </a:lnTo>
                    <a:lnTo>
                      <a:pt x="1176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1" name="Google Shape;1131;p52"/>
              <p:cNvSpPr/>
              <p:nvPr/>
            </p:nvSpPr>
            <p:spPr>
              <a:xfrm rot="-5400000">
                <a:off x="868857" y="3571876"/>
                <a:ext cx="1302881" cy="175599"/>
              </a:xfrm>
              <a:custGeom>
                <a:avLst/>
                <a:gdLst/>
                <a:ahLst/>
                <a:cxnLst/>
                <a:rect l="l" t="t" r="r" b="b"/>
                <a:pathLst>
                  <a:path w="29953" h="4037" extrusionOk="0">
                    <a:moveTo>
                      <a:pt x="1" y="0"/>
                    </a:moveTo>
                    <a:lnTo>
                      <a:pt x="1" y="228"/>
                    </a:lnTo>
                    <a:lnTo>
                      <a:pt x="12310" y="228"/>
                    </a:lnTo>
                    <a:lnTo>
                      <a:pt x="12310" y="4036"/>
                    </a:lnTo>
                    <a:lnTo>
                      <a:pt x="13137" y="4036"/>
                    </a:lnTo>
                    <a:lnTo>
                      <a:pt x="16403" y="770"/>
                    </a:lnTo>
                    <a:lnTo>
                      <a:pt x="29183" y="770"/>
                    </a:lnTo>
                    <a:cubicBezTo>
                      <a:pt x="29240" y="941"/>
                      <a:pt x="29425" y="1070"/>
                      <a:pt x="29539" y="1070"/>
                    </a:cubicBezTo>
                    <a:cubicBezTo>
                      <a:pt x="29782" y="1070"/>
                      <a:pt x="29953" y="884"/>
                      <a:pt x="29953" y="642"/>
                    </a:cubicBezTo>
                    <a:cubicBezTo>
                      <a:pt x="29953" y="471"/>
                      <a:pt x="29782" y="285"/>
                      <a:pt x="29539" y="285"/>
                    </a:cubicBezTo>
                    <a:cubicBezTo>
                      <a:pt x="29425" y="285"/>
                      <a:pt x="29240" y="414"/>
                      <a:pt x="29183" y="528"/>
                    </a:cubicBezTo>
                    <a:lnTo>
                      <a:pt x="16289" y="528"/>
                    </a:lnTo>
                    <a:lnTo>
                      <a:pt x="13023" y="3794"/>
                    </a:lnTo>
                    <a:lnTo>
                      <a:pt x="12538" y="3794"/>
                    </a:lnTo>
                    <a:lnTo>
                      <a:pt x="1253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32" name="Google Shape;1132;p52"/>
            <p:cNvGrpSpPr/>
            <p:nvPr/>
          </p:nvGrpSpPr>
          <p:grpSpPr>
            <a:xfrm rot="-5400000">
              <a:off x="8729180" y="58064"/>
              <a:ext cx="844118" cy="2727790"/>
              <a:chOff x="2474121" y="2891575"/>
              <a:chExt cx="439279" cy="1419541"/>
            </a:xfrm>
          </p:grpSpPr>
          <p:sp>
            <p:nvSpPr>
              <p:cNvPr id="1133" name="Google Shape;1133;p52"/>
              <p:cNvSpPr/>
              <p:nvPr/>
            </p:nvSpPr>
            <p:spPr>
              <a:xfrm rot="-5400000">
                <a:off x="1917918" y="3535251"/>
                <a:ext cx="1419541" cy="132189"/>
              </a:xfrm>
              <a:custGeom>
                <a:avLst/>
                <a:gdLst/>
                <a:ahLst/>
                <a:cxnLst/>
                <a:rect l="l" t="t" r="r" b="b"/>
                <a:pathLst>
                  <a:path w="32635" h="3039" extrusionOk="0">
                    <a:moveTo>
                      <a:pt x="1" y="0"/>
                    </a:moveTo>
                    <a:lnTo>
                      <a:pt x="1" y="243"/>
                    </a:lnTo>
                    <a:lnTo>
                      <a:pt x="15818" y="243"/>
                    </a:lnTo>
                    <a:lnTo>
                      <a:pt x="15818" y="2796"/>
                    </a:lnTo>
                    <a:lnTo>
                      <a:pt x="31864" y="2796"/>
                    </a:lnTo>
                    <a:cubicBezTo>
                      <a:pt x="31921" y="2981"/>
                      <a:pt x="32092" y="3038"/>
                      <a:pt x="32221" y="3038"/>
                    </a:cubicBezTo>
                    <a:cubicBezTo>
                      <a:pt x="32449" y="3038"/>
                      <a:pt x="32634" y="2924"/>
                      <a:pt x="32634" y="2682"/>
                    </a:cubicBezTo>
                    <a:cubicBezTo>
                      <a:pt x="32634" y="2496"/>
                      <a:pt x="32449" y="2325"/>
                      <a:pt x="32221" y="2325"/>
                    </a:cubicBezTo>
                    <a:cubicBezTo>
                      <a:pt x="32092" y="2325"/>
                      <a:pt x="31921" y="2439"/>
                      <a:pt x="31864" y="2568"/>
                    </a:cubicBezTo>
                    <a:lnTo>
                      <a:pt x="16046" y="2568"/>
                    </a:lnTo>
                    <a:lnTo>
                      <a:pt x="1604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4" name="Google Shape;1134;p52"/>
              <p:cNvSpPr/>
              <p:nvPr/>
            </p:nvSpPr>
            <p:spPr>
              <a:xfrm rot="-5400000">
                <a:off x="2568095" y="3965811"/>
                <a:ext cx="504441" cy="186169"/>
              </a:xfrm>
              <a:custGeom>
                <a:avLst/>
                <a:gdLst/>
                <a:ahLst/>
                <a:cxnLst/>
                <a:rect l="l" t="t" r="r" b="b"/>
                <a:pathLst>
                  <a:path w="11597" h="4280" extrusionOk="0">
                    <a:moveTo>
                      <a:pt x="1" y="1"/>
                    </a:moveTo>
                    <a:lnTo>
                      <a:pt x="1" y="243"/>
                    </a:lnTo>
                    <a:lnTo>
                      <a:pt x="11112" y="243"/>
                    </a:lnTo>
                    <a:lnTo>
                      <a:pt x="11112" y="3566"/>
                    </a:lnTo>
                    <a:cubicBezTo>
                      <a:pt x="10940" y="3623"/>
                      <a:pt x="10883" y="3752"/>
                      <a:pt x="10883" y="3923"/>
                    </a:cubicBezTo>
                    <a:cubicBezTo>
                      <a:pt x="10883" y="4108"/>
                      <a:pt x="10997" y="4279"/>
                      <a:pt x="11240" y="4279"/>
                    </a:cubicBezTo>
                    <a:cubicBezTo>
                      <a:pt x="11468" y="4279"/>
                      <a:pt x="11596" y="4108"/>
                      <a:pt x="11596" y="3923"/>
                    </a:cubicBezTo>
                    <a:cubicBezTo>
                      <a:pt x="11596" y="3752"/>
                      <a:pt x="11539" y="3623"/>
                      <a:pt x="11354" y="3566"/>
                    </a:cubicBezTo>
                    <a:lnTo>
                      <a:pt x="1135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5" name="Google Shape;1135;p52"/>
              <p:cNvSpPr/>
              <p:nvPr/>
            </p:nvSpPr>
            <p:spPr>
              <a:xfrm rot="-5400000">
                <a:off x="2612136" y="4009852"/>
                <a:ext cx="452331" cy="150197"/>
              </a:xfrm>
              <a:custGeom>
                <a:avLst/>
                <a:gdLst/>
                <a:ahLst/>
                <a:cxnLst/>
                <a:rect l="l" t="t" r="r" b="b"/>
                <a:pathLst>
                  <a:path w="10399" h="3453" extrusionOk="0">
                    <a:moveTo>
                      <a:pt x="1" y="1"/>
                    </a:moveTo>
                    <a:lnTo>
                      <a:pt x="1" y="243"/>
                    </a:lnTo>
                    <a:lnTo>
                      <a:pt x="9928" y="243"/>
                    </a:lnTo>
                    <a:lnTo>
                      <a:pt x="9928" y="2739"/>
                    </a:lnTo>
                    <a:cubicBezTo>
                      <a:pt x="9757" y="2796"/>
                      <a:pt x="9628" y="2925"/>
                      <a:pt x="9628" y="3096"/>
                    </a:cubicBezTo>
                    <a:cubicBezTo>
                      <a:pt x="9628" y="3281"/>
                      <a:pt x="9814" y="3452"/>
                      <a:pt x="10042" y="3452"/>
                    </a:cubicBezTo>
                    <a:cubicBezTo>
                      <a:pt x="10227" y="3452"/>
                      <a:pt x="10398" y="3281"/>
                      <a:pt x="10398" y="3096"/>
                    </a:cubicBezTo>
                    <a:cubicBezTo>
                      <a:pt x="10398" y="2925"/>
                      <a:pt x="10284" y="2796"/>
                      <a:pt x="10170" y="2739"/>
                    </a:cubicBezTo>
                    <a:lnTo>
                      <a:pt x="1017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6" name="Google Shape;1136;p52"/>
              <p:cNvSpPr/>
              <p:nvPr/>
            </p:nvSpPr>
            <p:spPr>
              <a:xfrm rot="-5400000">
                <a:off x="2177879" y="3666157"/>
                <a:ext cx="1160818" cy="129101"/>
              </a:xfrm>
              <a:custGeom>
                <a:avLst/>
                <a:gdLst/>
                <a:ahLst/>
                <a:cxnLst/>
                <a:rect l="l" t="t" r="r" b="b"/>
                <a:pathLst>
                  <a:path w="26687" h="2968" extrusionOk="0">
                    <a:moveTo>
                      <a:pt x="1" y="0"/>
                    </a:moveTo>
                    <a:lnTo>
                      <a:pt x="1" y="243"/>
                    </a:lnTo>
                    <a:lnTo>
                      <a:pt x="12310" y="243"/>
                    </a:lnTo>
                    <a:lnTo>
                      <a:pt x="12310" y="2739"/>
                    </a:lnTo>
                    <a:lnTo>
                      <a:pt x="25973" y="2739"/>
                    </a:lnTo>
                    <a:cubicBezTo>
                      <a:pt x="26030" y="2910"/>
                      <a:pt x="26159" y="2967"/>
                      <a:pt x="26330" y="2967"/>
                    </a:cubicBezTo>
                    <a:cubicBezTo>
                      <a:pt x="26572" y="2967"/>
                      <a:pt x="26687" y="2853"/>
                      <a:pt x="26687" y="2611"/>
                    </a:cubicBezTo>
                    <a:cubicBezTo>
                      <a:pt x="26687" y="2439"/>
                      <a:pt x="26572" y="2254"/>
                      <a:pt x="26330" y="2254"/>
                    </a:cubicBezTo>
                    <a:cubicBezTo>
                      <a:pt x="26159" y="2254"/>
                      <a:pt x="26030" y="2382"/>
                      <a:pt x="25973" y="2496"/>
                    </a:cubicBezTo>
                    <a:lnTo>
                      <a:pt x="12538" y="2496"/>
                    </a:lnTo>
                    <a:lnTo>
                      <a:pt x="1253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7" name="Google Shape;1137;p52"/>
              <p:cNvSpPr/>
              <p:nvPr/>
            </p:nvSpPr>
            <p:spPr>
              <a:xfrm rot="-5400000">
                <a:off x="2081076" y="3607849"/>
                <a:ext cx="1271867" cy="134668"/>
              </a:xfrm>
              <a:custGeom>
                <a:avLst/>
                <a:gdLst/>
                <a:ahLst/>
                <a:cxnLst/>
                <a:rect l="l" t="t" r="r" b="b"/>
                <a:pathLst>
                  <a:path w="29240" h="3096" extrusionOk="0">
                    <a:moveTo>
                      <a:pt x="1" y="1"/>
                    </a:moveTo>
                    <a:lnTo>
                      <a:pt x="1" y="243"/>
                    </a:lnTo>
                    <a:lnTo>
                      <a:pt x="13436" y="243"/>
                    </a:lnTo>
                    <a:lnTo>
                      <a:pt x="13436" y="2853"/>
                    </a:lnTo>
                    <a:lnTo>
                      <a:pt x="28526" y="2853"/>
                    </a:lnTo>
                    <a:cubicBezTo>
                      <a:pt x="28526" y="2967"/>
                      <a:pt x="28712" y="3096"/>
                      <a:pt x="28883" y="3096"/>
                    </a:cubicBezTo>
                    <a:cubicBezTo>
                      <a:pt x="29068" y="3096"/>
                      <a:pt x="29240" y="2910"/>
                      <a:pt x="29240" y="2739"/>
                    </a:cubicBezTo>
                    <a:cubicBezTo>
                      <a:pt x="29240" y="2497"/>
                      <a:pt x="29068" y="2326"/>
                      <a:pt x="28883" y="2326"/>
                    </a:cubicBezTo>
                    <a:cubicBezTo>
                      <a:pt x="28712" y="2326"/>
                      <a:pt x="28526" y="2440"/>
                      <a:pt x="28526" y="2611"/>
                    </a:cubicBezTo>
                    <a:lnTo>
                      <a:pt x="13679" y="2611"/>
                    </a:lnTo>
                    <a:lnTo>
                      <a:pt x="1367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8" name="Google Shape;1138;p52"/>
              <p:cNvSpPr/>
              <p:nvPr/>
            </p:nvSpPr>
            <p:spPr>
              <a:xfrm rot="-5400000">
                <a:off x="2065591" y="3641342"/>
                <a:ext cx="1212319" cy="127230"/>
              </a:xfrm>
              <a:custGeom>
                <a:avLst/>
                <a:gdLst/>
                <a:ahLst/>
                <a:cxnLst/>
                <a:rect l="l" t="t" r="r" b="b"/>
                <a:pathLst>
                  <a:path w="27871" h="2925" extrusionOk="0">
                    <a:moveTo>
                      <a:pt x="1" y="0"/>
                    </a:moveTo>
                    <a:lnTo>
                      <a:pt x="1" y="243"/>
                    </a:lnTo>
                    <a:lnTo>
                      <a:pt x="14563" y="243"/>
                    </a:lnTo>
                    <a:lnTo>
                      <a:pt x="14563" y="2682"/>
                    </a:lnTo>
                    <a:lnTo>
                      <a:pt x="27157" y="2682"/>
                    </a:lnTo>
                    <a:cubicBezTo>
                      <a:pt x="27229" y="2853"/>
                      <a:pt x="27343" y="2924"/>
                      <a:pt x="27514" y="2924"/>
                    </a:cubicBezTo>
                    <a:cubicBezTo>
                      <a:pt x="27756" y="2924"/>
                      <a:pt x="27870" y="2796"/>
                      <a:pt x="27870" y="2567"/>
                    </a:cubicBezTo>
                    <a:cubicBezTo>
                      <a:pt x="27870" y="2382"/>
                      <a:pt x="27756" y="2211"/>
                      <a:pt x="27514" y="2211"/>
                    </a:cubicBezTo>
                    <a:cubicBezTo>
                      <a:pt x="27343" y="2211"/>
                      <a:pt x="27229" y="2325"/>
                      <a:pt x="27157" y="2439"/>
                    </a:cubicBezTo>
                    <a:lnTo>
                      <a:pt x="14806" y="2439"/>
                    </a:lnTo>
                    <a:lnTo>
                      <a:pt x="1480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9" name="Google Shape;1139;p52"/>
              <p:cNvSpPr/>
              <p:nvPr/>
            </p:nvSpPr>
            <p:spPr>
              <a:xfrm rot="-5400000">
                <a:off x="1972508" y="3742473"/>
                <a:ext cx="1103749" cy="33537"/>
              </a:xfrm>
              <a:custGeom>
                <a:avLst/>
                <a:gdLst/>
                <a:ahLst/>
                <a:cxnLst/>
                <a:rect l="l" t="t" r="r" b="b"/>
                <a:pathLst>
                  <a:path w="25375" h="771" extrusionOk="0">
                    <a:moveTo>
                      <a:pt x="25018" y="1"/>
                    </a:moveTo>
                    <a:cubicBezTo>
                      <a:pt x="24847" y="1"/>
                      <a:pt x="24733" y="115"/>
                      <a:pt x="24661" y="300"/>
                    </a:cubicBezTo>
                    <a:lnTo>
                      <a:pt x="1" y="300"/>
                    </a:lnTo>
                    <a:lnTo>
                      <a:pt x="1" y="528"/>
                    </a:lnTo>
                    <a:lnTo>
                      <a:pt x="24661" y="528"/>
                    </a:lnTo>
                    <a:cubicBezTo>
                      <a:pt x="24733" y="657"/>
                      <a:pt x="24847" y="771"/>
                      <a:pt x="25018" y="771"/>
                    </a:cubicBezTo>
                    <a:cubicBezTo>
                      <a:pt x="25260" y="771"/>
                      <a:pt x="25374" y="600"/>
                      <a:pt x="25374" y="414"/>
                    </a:cubicBezTo>
                    <a:cubicBezTo>
                      <a:pt x="25374" y="172"/>
                      <a:pt x="25260" y="1"/>
                      <a:pt x="2501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0" name="Google Shape;1140;p52"/>
              <p:cNvSpPr/>
              <p:nvPr/>
            </p:nvSpPr>
            <p:spPr>
              <a:xfrm rot="-5400000">
                <a:off x="2020290" y="3823748"/>
                <a:ext cx="941199" cy="33537"/>
              </a:xfrm>
              <a:custGeom>
                <a:avLst/>
                <a:gdLst/>
                <a:ahLst/>
                <a:cxnLst/>
                <a:rect l="l" t="t" r="r" b="b"/>
                <a:pathLst>
                  <a:path w="21638" h="771" extrusionOk="0">
                    <a:moveTo>
                      <a:pt x="21281" y="0"/>
                    </a:moveTo>
                    <a:cubicBezTo>
                      <a:pt x="21095" y="0"/>
                      <a:pt x="20924" y="114"/>
                      <a:pt x="20924" y="229"/>
                    </a:cubicBezTo>
                    <a:lnTo>
                      <a:pt x="1" y="229"/>
                    </a:lnTo>
                    <a:lnTo>
                      <a:pt x="1" y="471"/>
                    </a:lnTo>
                    <a:lnTo>
                      <a:pt x="20924" y="471"/>
                    </a:lnTo>
                    <a:cubicBezTo>
                      <a:pt x="20924" y="656"/>
                      <a:pt x="21095" y="771"/>
                      <a:pt x="21281" y="771"/>
                    </a:cubicBezTo>
                    <a:cubicBezTo>
                      <a:pt x="21452" y="771"/>
                      <a:pt x="21637" y="585"/>
                      <a:pt x="21637" y="357"/>
                    </a:cubicBezTo>
                    <a:cubicBezTo>
                      <a:pt x="21637" y="172"/>
                      <a:pt x="21452" y="0"/>
                      <a:pt x="2128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141" name="Google Shape;1141;p52"/>
          <p:cNvSpPr txBox="1">
            <a:spLocks noGrp="1"/>
          </p:cNvSpPr>
          <p:nvPr>
            <p:ph type="title"/>
          </p:nvPr>
        </p:nvSpPr>
        <p:spPr>
          <a:xfrm>
            <a:off x="720000" y="386205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TERIMA KASIH</a:t>
            </a:r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p4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Daftar Pustaka</a:t>
            </a:r>
            <a:endParaRPr dirty="0"/>
          </a:p>
        </p:txBody>
      </p:sp>
      <p:sp>
        <p:nvSpPr>
          <p:cNvPr id="904" name="Google Shape;904;p44"/>
          <p:cNvSpPr txBox="1">
            <a:spLocks noGrp="1"/>
          </p:cNvSpPr>
          <p:nvPr>
            <p:ph type="subTitle" idx="6"/>
          </p:nvPr>
        </p:nvSpPr>
        <p:spPr>
          <a:xfrm>
            <a:off x="1882371" y="1040785"/>
            <a:ext cx="5516517" cy="58563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hlinkClick r:id="rId3"/>
              </a:rPr>
              <a:t>Testing Dan Impelementasi Sistem “Unit Testing”</a:t>
            </a:r>
            <a:endParaRPr dirty="0"/>
          </a:p>
        </p:txBody>
      </p:sp>
      <p:grpSp>
        <p:nvGrpSpPr>
          <p:cNvPr id="909" name="Google Shape;909;p44"/>
          <p:cNvGrpSpPr/>
          <p:nvPr/>
        </p:nvGrpSpPr>
        <p:grpSpPr>
          <a:xfrm>
            <a:off x="1265238" y="1387887"/>
            <a:ext cx="548683" cy="671140"/>
            <a:chOff x="6659725" y="3808035"/>
            <a:chExt cx="367608" cy="350548"/>
          </a:xfrm>
        </p:grpSpPr>
        <p:sp>
          <p:nvSpPr>
            <p:cNvPr id="910" name="Google Shape;910;p44"/>
            <p:cNvSpPr/>
            <p:nvPr/>
          </p:nvSpPr>
          <p:spPr>
            <a:xfrm>
              <a:off x="6659725" y="3845942"/>
              <a:ext cx="321394" cy="312642"/>
            </a:xfrm>
            <a:custGeom>
              <a:avLst/>
              <a:gdLst/>
              <a:ahLst/>
              <a:cxnLst/>
              <a:rect l="l" t="t" r="r" b="b"/>
              <a:pathLst>
                <a:path w="10098" h="9823" extrusionOk="0">
                  <a:moveTo>
                    <a:pt x="8740" y="0"/>
                  </a:moveTo>
                  <a:cubicBezTo>
                    <a:pt x="8383" y="0"/>
                    <a:pt x="8037" y="131"/>
                    <a:pt x="7787" y="405"/>
                  </a:cubicBezTo>
                  <a:lnTo>
                    <a:pt x="6847" y="1346"/>
                  </a:lnTo>
                  <a:cubicBezTo>
                    <a:pt x="6775" y="1417"/>
                    <a:pt x="6775" y="1524"/>
                    <a:pt x="6847" y="1596"/>
                  </a:cubicBezTo>
                  <a:cubicBezTo>
                    <a:pt x="6882" y="1631"/>
                    <a:pt x="6927" y="1649"/>
                    <a:pt x="6972" y="1649"/>
                  </a:cubicBezTo>
                  <a:cubicBezTo>
                    <a:pt x="7016" y="1649"/>
                    <a:pt x="7061" y="1631"/>
                    <a:pt x="7097" y="1596"/>
                  </a:cubicBezTo>
                  <a:lnTo>
                    <a:pt x="8037" y="655"/>
                  </a:lnTo>
                  <a:cubicBezTo>
                    <a:pt x="8228" y="464"/>
                    <a:pt x="8466" y="357"/>
                    <a:pt x="8740" y="357"/>
                  </a:cubicBezTo>
                  <a:cubicBezTo>
                    <a:pt x="9002" y="357"/>
                    <a:pt x="9264" y="464"/>
                    <a:pt x="9442" y="655"/>
                  </a:cubicBezTo>
                  <a:cubicBezTo>
                    <a:pt x="9633" y="857"/>
                    <a:pt x="9740" y="1096"/>
                    <a:pt x="9740" y="1357"/>
                  </a:cubicBezTo>
                  <a:cubicBezTo>
                    <a:pt x="9740" y="1631"/>
                    <a:pt x="9633" y="1881"/>
                    <a:pt x="9442" y="2060"/>
                  </a:cubicBezTo>
                  <a:lnTo>
                    <a:pt x="8156" y="3334"/>
                  </a:lnTo>
                  <a:cubicBezTo>
                    <a:pt x="8025" y="3024"/>
                    <a:pt x="7847" y="2739"/>
                    <a:pt x="7597" y="2489"/>
                  </a:cubicBezTo>
                  <a:cubicBezTo>
                    <a:pt x="7097" y="1988"/>
                    <a:pt x="6436" y="1738"/>
                    <a:pt x="5777" y="1738"/>
                  </a:cubicBezTo>
                  <a:cubicBezTo>
                    <a:pt x="5117" y="1738"/>
                    <a:pt x="4459" y="1988"/>
                    <a:pt x="3965" y="2489"/>
                  </a:cubicBezTo>
                  <a:lnTo>
                    <a:pt x="1001" y="5453"/>
                  </a:lnTo>
                  <a:cubicBezTo>
                    <a:pt x="1" y="6453"/>
                    <a:pt x="1" y="8084"/>
                    <a:pt x="1001" y="9085"/>
                  </a:cubicBezTo>
                  <a:cubicBezTo>
                    <a:pt x="1501" y="9585"/>
                    <a:pt x="2156" y="9823"/>
                    <a:pt x="2810" y="9823"/>
                  </a:cubicBezTo>
                  <a:cubicBezTo>
                    <a:pt x="3465" y="9823"/>
                    <a:pt x="4120" y="9573"/>
                    <a:pt x="4632" y="9085"/>
                  </a:cubicBezTo>
                  <a:lnTo>
                    <a:pt x="6204" y="7501"/>
                  </a:lnTo>
                  <a:cubicBezTo>
                    <a:pt x="6287" y="7430"/>
                    <a:pt x="6287" y="7322"/>
                    <a:pt x="6204" y="7251"/>
                  </a:cubicBezTo>
                  <a:cubicBezTo>
                    <a:pt x="6176" y="7242"/>
                    <a:pt x="6143" y="7236"/>
                    <a:pt x="6109" y="7236"/>
                  </a:cubicBezTo>
                  <a:cubicBezTo>
                    <a:pt x="6055" y="7236"/>
                    <a:pt x="5997" y="7250"/>
                    <a:pt x="5954" y="7287"/>
                  </a:cubicBezTo>
                  <a:lnTo>
                    <a:pt x="4382" y="8858"/>
                  </a:lnTo>
                  <a:cubicBezTo>
                    <a:pt x="3965" y="9275"/>
                    <a:pt x="3406" y="9513"/>
                    <a:pt x="2810" y="9513"/>
                  </a:cubicBezTo>
                  <a:cubicBezTo>
                    <a:pt x="2215" y="9513"/>
                    <a:pt x="1667" y="9287"/>
                    <a:pt x="1251" y="8858"/>
                  </a:cubicBezTo>
                  <a:cubicBezTo>
                    <a:pt x="394" y="8001"/>
                    <a:pt x="394" y="6596"/>
                    <a:pt x="1251" y="5739"/>
                  </a:cubicBezTo>
                  <a:lnTo>
                    <a:pt x="4215" y="2774"/>
                  </a:lnTo>
                  <a:cubicBezTo>
                    <a:pt x="4632" y="2358"/>
                    <a:pt x="5180" y="2119"/>
                    <a:pt x="5775" y="2119"/>
                  </a:cubicBezTo>
                  <a:cubicBezTo>
                    <a:pt x="6370" y="2119"/>
                    <a:pt x="6918" y="2346"/>
                    <a:pt x="7335" y="2774"/>
                  </a:cubicBezTo>
                  <a:cubicBezTo>
                    <a:pt x="7573" y="3012"/>
                    <a:pt x="7775" y="3310"/>
                    <a:pt x="7871" y="3632"/>
                  </a:cubicBezTo>
                  <a:lnTo>
                    <a:pt x="6478" y="5036"/>
                  </a:lnTo>
                  <a:cubicBezTo>
                    <a:pt x="6287" y="5227"/>
                    <a:pt x="6049" y="5334"/>
                    <a:pt x="5775" y="5334"/>
                  </a:cubicBezTo>
                  <a:cubicBezTo>
                    <a:pt x="5513" y="5334"/>
                    <a:pt x="5251" y="5227"/>
                    <a:pt x="5073" y="5036"/>
                  </a:cubicBezTo>
                  <a:cubicBezTo>
                    <a:pt x="4989" y="4941"/>
                    <a:pt x="4918" y="4822"/>
                    <a:pt x="4858" y="4703"/>
                  </a:cubicBezTo>
                  <a:cubicBezTo>
                    <a:pt x="4829" y="4634"/>
                    <a:pt x="4751" y="4590"/>
                    <a:pt x="4677" y="4590"/>
                  </a:cubicBezTo>
                  <a:cubicBezTo>
                    <a:pt x="4662" y="4590"/>
                    <a:pt x="4647" y="4592"/>
                    <a:pt x="4632" y="4596"/>
                  </a:cubicBezTo>
                  <a:cubicBezTo>
                    <a:pt x="4537" y="4632"/>
                    <a:pt x="4501" y="4739"/>
                    <a:pt x="4525" y="4822"/>
                  </a:cubicBezTo>
                  <a:cubicBezTo>
                    <a:pt x="4596" y="4989"/>
                    <a:pt x="4692" y="5132"/>
                    <a:pt x="4823" y="5275"/>
                  </a:cubicBezTo>
                  <a:cubicBezTo>
                    <a:pt x="5073" y="5525"/>
                    <a:pt x="5418" y="5679"/>
                    <a:pt x="5775" y="5679"/>
                  </a:cubicBezTo>
                  <a:cubicBezTo>
                    <a:pt x="6132" y="5679"/>
                    <a:pt x="6478" y="5537"/>
                    <a:pt x="6728" y="5275"/>
                  </a:cubicBezTo>
                  <a:lnTo>
                    <a:pt x="9692" y="2310"/>
                  </a:lnTo>
                  <a:cubicBezTo>
                    <a:pt x="9942" y="2060"/>
                    <a:pt x="10097" y="1715"/>
                    <a:pt x="10097" y="1357"/>
                  </a:cubicBezTo>
                  <a:cubicBezTo>
                    <a:pt x="10097" y="1000"/>
                    <a:pt x="9954" y="655"/>
                    <a:pt x="9692" y="405"/>
                  </a:cubicBezTo>
                  <a:cubicBezTo>
                    <a:pt x="9442" y="155"/>
                    <a:pt x="9097" y="0"/>
                    <a:pt x="874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7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44"/>
            <p:cNvSpPr/>
            <p:nvPr/>
          </p:nvSpPr>
          <p:spPr>
            <a:xfrm>
              <a:off x="6705588" y="3808035"/>
              <a:ext cx="321744" cy="313787"/>
            </a:xfrm>
            <a:custGeom>
              <a:avLst/>
              <a:gdLst/>
              <a:ahLst/>
              <a:cxnLst/>
              <a:rect l="l" t="t" r="r" b="b"/>
              <a:pathLst>
                <a:path w="10109" h="9859" extrusionOk="0">
                  <a:moveTo>
                    <a:pt x="7281" y="1"/>
                  </a:moveTo>
                  <a:cubicBezTo>
                    <a:pt x="6623" y="1"/>
                    <a:pt x="5965" y="251"/>
                    <a:pt x="5465" y="751"/>
                  </a:cubicBezTo>
                  <a:lnTo>
                    <a:pt x="3894" y="2322"/>
                  </a:lnTo>
                  <a:cubicBezTo>
                    <a:pt x="3810" y="2406"/>
                    <a:pt x="3810" y="2501"/>
                    <a:pt x="3894" y="2584"/>
                  </a:cubicBezTo>
                  <a:cubicBezTo>
                    <a:pt x="3929" y="2620"/>
                    <a:pt x="3974" y="2638"/>
                    <a:pt x="4019" y="2638"/>
                  </a:cubicBezTo>
                  <a:cubicBezTo>
                    <a:pt x="4063" y="2638"/>
                    <a:pt x="4108" y="2620"/>
                    <a:pt x="4144" y="2584"/>
                  </a:cubicBezTo>
                  <a:lnTo>
                    <a:pt x="5715" y="1001"/>
                  </a:lnTo>
                  <a:cubicBezTo>
                    <a:pt x="6150" y="572"/>
                    <a:pt x="6715" y="358"/>
                    <a:pt x="7281" y="358"/>
                  </a:cubicBezTo>
                  <a:cubicBezTo>
                    <a:pt x="7846" y="358"/>
                    <a:pt x="8412" y="572"/>
                    <a:pt x="8847" y="1001"/>
                  </a:cubicBezTo>
                  <a:cubicBezTo>
                    <a:pt x="9704" y="1870"/>
                    <a:pt x="9704" y="3263"/>
                    <a:pt x="8847" y="4132"/>
                  </a:cubicBezTo>
                  <a:lnTo>
                    <a:pt x="5882" y="7085"/>
                  </a:lnTo>
                  <a:cubicBezTo>
                    <a:pt x="5465" y="7501"/>
                    <a:pt x="4918" y="7740"/>
                    <a:pt x="4322" y="7740"/>
                  </a:cubicBezTo>
                  <a:cubicBezTo>
                    <a:pt x="3727" y="7740"/>
                    <a:pt x="3179" y="7525"/>
                    <a:pt x="2763" y="7085"/>
                  </a:cubicBezTo>
                  <a:cubicBezTo>
                    <a:pt x="2524" y="6847"/>
                    <a:pt x="2322" y="6549"/>
                    <a:pt x="2227" y="6227"/>
                  </a:cubicBezTo>
                  <a:lnTo>
                    <a:pt x="3620" y="4823"/>
                  </a:lnTo>
                  <a:cubicBezTo>
                    <a:pt x="3810" y="4632"/>
                    <a:pt x="4048" y="4525"/>
                    <a:pt x="4322" y="4525"/>
                  </a:cubicBezTo>
                  <a:cubicBezTo>
                    <a:pt x="4584" y="4525"/>
                    <a:pt x="4846" y="4632"/>
                    <a:pt x="5025" y="4823"/>
                  </a:cubicBezTo>
                  <a:cubicBezTo>
                    <a:pt x="5108" y="4918"/>
                    <a:pt x="5179" y="5037"/>
                    <a:pt x="5239" y="5156"/>
                  </a:cubicBezTo>
                  <a:cubicBezTo>
                    <a:pt x="5269" y="5225"/>
                    <a:pt x="5347" y="5269"/>
                    <a:pt x="5420" y="5269"/>
                  </a:cubicBezTo>
                  <a:cubicBezTo>
                    <a:pt x="5435" y="5269"/>
                    <a:pt x="5451" y="5267"/>
                    <a:pt x="5465" y="5263"/>
                  </a:cubicBezTo>
                  <a:cubicBezTo>
                    <a:pt x="5560" y="5227"/>
                    <a:pt x="5596" y="5120"/>
                    <a:pt x="5572" y="5037"/>
                  </a:cubicBezTo>
                  <a:cubicBezTo>
                    <a:pt x="5501" y="4870"/>
                    <a:pt x="5406" y="4727"/>
                    <a:pt x="5275" y="4584"/>
                  </a:cubicBezTo>
                  <a:cubicBezTo>
                    <a:pt x="5025" y="4334"/>
                    <a:pt x="4679" y="4192"/>
                    <a:pt x="4322" y="4192"/>
                  </a:cubicBezTo>
                  <a:cubicBezTo>
                    <a:pt x="3965" y="4192"/>
                    <a:pt x="3620" y="4322"/>
                    <a:pt x="3370" y="4584"/>
                  </a:cubicBezTo>
                  <a:lnTo>
                    <a:pt x="1929" y="6037"/>
                  </a:lnTo>
                  <a:cubicBezTo>
                    <a:pt x="1893" y="6049"/>
                    <a:pt x="1881" y="6061"/>
                    <a:pt x="1870" y="6097"/>
                  </a:cubicBezTo>
                  <a:lnTo>
                    <a:pt x="405" y="7549"/>
                  </a:lnTo>
                  <a:cubicBezTo>
                    <a:pt x="155" y="7799"/>
                    <a:pt x="0" y="8144"/>
                    <a:pt x="0" y="8502"/>
                  </a:cubicBezTo>
                  <a:cubicBezTo>
                    <a:pt x="0" y="8859"/>
                    <a:pt x="143" y="9204"/>
                    <a:pt x="405" y="9454"/>
                  </a:cubicBezTo>
                  <a:cubicBezTo>
                    <a:pt x="655" y="9704"/>
                    <a:pt x="1000" y="9859"/>
                    <a:pt x="1358" y="9859"/>
                  </a:cubicBezTo>
                  <a:cubicBezTo>
                    <a:pt x="1715" y="9859"/>
                    <a:pt x="2060" y="9728"/>
                    <a:pt x="2310" y="9454"/>
                  </a:cubicBezTo>
                  <a:lnTo>
                    <a:pt x="3251" y="8513"/>
                  </a:lnTo>
                  <a:cubicBezTo>
                    <a:pt x="3322" y="8442"/>
                    <a:pt x="3322" y="8335"/>
                    <a:pt x="3251" y="8263"/>
                  </a:cubicBezTo>
                  <a:cubicBezTo>
                    <a:pt x="3215" y="8228"/>
                    <a:pt x="3170" y="8210"/>
                    <a:pt x="3126" y="8210"/>
                  </a:cubicBezTo>
                  <a:cubicBezTo>
                    <a:pt x="3081" y="8210"/>
                    <a:pt x="3036" y="8228"/>
                    <a:pt x="3001" y="8263"/>
                  </a:cubicBezTo>
                  <a:lnTo>
                    <a:pt x="2060" y="9204"/>
                  </a:lnTo>
                  <a:cubicBezTo>
                    <a:pt x="1870" y="9395"/>
                    <a:pt x="1631" y="9502"/>
                    <a:pt x="1358" y="9502"/>
                  </a:cubicBezTo>
                  <a:cubicBezTo>
                    <a:pt x="1096" y="9502"/>
                    <a:pt x="834" y="9395"/>
                    <a:pt x="655" y="9204"/>
                  </a:cubicBezTo>
                  <a:cubicBezTo>
                    <a:pt x="465" y="9014"/>
                    <a:pt x="357" y="8775"/>
                    <a:pt x="357" y="8502"/>
                  </a:cubicBezTo>
                  <a:cubicBezTo>
                    <a:pt x="357" y="8240"/>
                    <a:pt x="465" y="7978"/>
                    <a:pt x="655" y="7799"/>
                  </a:cubicBezTo>
                  <a:lnTo>
                    <a:pt x="1941" y="6525"/>
                  </a:lnTo>
                  <a:cubicBezTo>
                    <a:pt x="2072" y="6835"/>
                    <a:pt x="2251" y="7120"/>
                    <a:pt x="2501" y="7370"/>
                  </a:cubicBezTo>
                  <a:cubicBezTo>
                    <a:pt x="2989" y="7859"/>
                    <a:pt x="3632" y="8132"/>
                    <a:pt x="4322" y="8132"/>
                  </a:cubicBezTo>
                  <a:cubicBezTo>
                    <a:pt x="5001" y="8132"/>
                    <a:pt x="5644" y="7859"/>
                    <a:pt x="6132" y="7370"/>
                  </a:cubicBezTo>
                  <a:lnTo>
                    <a:pt x="9097" y="4406"/>
                  </a:lnTo>
                  <a:cubicBezTo>
                    <a:pt x="10109" y="3382"/>
                    <a:pt x="10109" y="1751"/>
                    <a:pt x="9097" y="751"/>
                  </a:cubicBezTo>
                  <a:cubicBezTo>
                    <a:pt x="8597" y="251"/>
                    <a:pt x="7939" y="1"/>
                    <a:pt x="7281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7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" name="Google Shape;904;p44">
            <a:extLst>
              <a:ext uri="{FF2B5EF4-FFF2-40B4-BE49-F238E27FC236}">
                <a16:creationId xmlns:a16="http://schemas.microsoft.com/office/drawing/2014/main" id="{BEE46AE1-8937-4C67-9289-05FD9141A306}"/>
              </a:ext>
            </a:extLst>
          </p:cNvPr>
          <p:cNvSpPr txBox="1">
            <a:spLocks/>
          </p:cNvSpPr>
          <p:nvPr/>
        </p:nvSpPr>
        <p:spPr>
          <a:xfrm>
            <a:off x="1882370" y="1607646"/>
            <a:ext cx="5516517" cy="9027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en-ID" dirty="0">
                <a:hlinkClick r:id="rId4"/>
              </a:rPr>
              <a:t>Unit Testing </a:t>
            </a:r>
            <a:r>
              <a:rPr lang="en-ID" dirty="0" err="1">
                <a:hlinkClick r:id="rId4"/>
              </a:rPr>
              <a:t>Merangkak</a:t>
            </a:r>
            <a:r>
              <a:rPr lang="en-ID" dirty="0">
                <a:hlinkClick r:id="rId4"/>
              </a:rPr>
              <a:t> </a:t>
            </a:r>
            <a:r>
              <a:rPr lang="en-ID" dirty="0" err="1">
                <a:hlinkClick r:id="rId4"/>
              </a:rPr>
              <a:t>Menuju</a:t>
            </a:r>
            <a:r>
              <a:rPr lang="en-ID" dirty="0">
                <a:hlinkClick r:id="rId4"/>
              </a:rPr>
              <a:t> </a:t>
            </a:r>
            <a:r>
              <a:rPr lang="en-ID" dirty="0" err="1">
                <a:hlinkClick r:id="rId4"/>
              </a:rPr>
              <a:t>Pengembangan</a:t>
            </a:r>
            <a:r>
              <a:rPr lang="en-ID" dirty="0">
                <a:hlinkClick r:id="rId4"/>
              </a:rPr>
              <a:t> </a:t>
            </a:r>
            <a:r>
              <a:rPr lang="en-ID" dirty="0" err="1">
                <a:hlinkClick r:id="rId4"/>
              </a:rPr>
              <a:t>aplikasi</a:t>
            </a:r>
            <a:r>
              <a:rPr lang="en-ID" dirty="0">
                <a:hlinkClick r:id="rId4"/>
              </a:rPr>
              <a:t> PHP yang </a:t>
            </a:r>
            <a:r>
              <a:rPr lang="en-ID" dirty="0" err="1">
                <a:hlinkClick r:id="rId4"/>
              </a:rPr>
              <a:t>Berkualitas</a:t>
            </a:r>
            <a:r>
              <a:rPr lang="en-ID" dirty="0">
                <a:hlinkClick r:id="rId4"/>
              </a:rPr>
              <a:t> dan </a:t>
            </a:r>
            <a:r>
              <a:rPr lang="en-ID" dirty="0" err="1">
                <a:hlinkClick r:id="rId4"/>
              </a:rPr>
              <a:t>Tahan</a:t>
            </a:r>
            <a:r>
              <a:rPr lang="en-ID" dirty="0">
                <a:hlinkClick r:id="rId4"/>
              </a:rPr>
              <a:t> Banting</a:t>
            </a:r>
            <a:endParaRPr lang="en-ID" dirty="0"/>
          </a:p>
        </p:txBody>
      </p:sp>
      <p:sp>
        <p:nvSpPr>
          <p:cNvPr id="32" name="Google Shape;904;p44">
            <a:extLst>
              <a:ext uri="{FF2B5EF4-FFF2-40B4-BE49-F238E27FC236}">
                <a16:creationId xmlns:a16="http://schemas.microsoft.com/office/drawing/2014/main" id="{DB8B47DC-C712-4035-9473-C04AB1D1A6A3}"/>
              </a:ext>
            </a:extLst>
          </p:cNvPr>
          <p:cNvSpPr txBox="1">
            <a:spLocks/>
          </p:cNvSpPr>
          <p:nvPr/>
        </p:nvSpPr>
        <p:spPr>
          <a:xfrm>
            <a:off x="1675201" y="2555507"/>
            <a:ext cx="6161494" cy="4985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en-ID" dirty="0">
                <a:hlinkClick r:id="rId5"/>
              </a:rPr>
              <a:t>White Box Testing </a:t>
            </a:r>
            <a:r>
              <a:rPr lang="en-ID" dirty="0" err="1">
                <a:hlinkClick r:id="rId5"/>
              </a:rPr>
              <a:t>Fakultas</a:t>
            </a:r>
            <a:r>
              <a:rPr lang="en-ID" dirty="0">
                <a:hlinkClick r:id="rId5"/>
              </a:rPr>
              <a:t> MIPA Universitas </a:t>
            </a:r>
            <a:r>
              <a:rPr lang="en-ID" dirty="0" err="1">
                <a:hlinkClick r:id="rId5"/>
              </a:rPr>
              <a:t>Pakuan</a:t>
            </a:r>
            <a:r>
              <a:rPr lang="en-ID" dirty="0">
                <a:hlinkClick r:id="rId5"/>
              </a:rPr>
              <a:t> Bogor</a:t>
            </a:r>
            <a:endParaRPr lang="en-ID" dirty="0"/>
          </a:p>
        </p:txBody>
      </p:sp>
      <p:sp>
        <p:nvSpPr>
          <p:cNvPr id="33" name="Google Shape;904;p44">
            <a:extLst>
              <a:ext uri="{FF2B5EF4-FFF2-40B4-BE49-F238E27FC236}">
                <a16:creationId xmlns:a16="http://schemas.microsoft.com/office/drawing/2014/main" id="{85AA8E2D-C966-47AF-8169-656342D9A012}"/>
              </a:ext>
            </a:extLst>
          </p:cNvPr>
          <p:cNvSpPr txBox="1">
            <a:spLocks/>
          </p:cNvSpPr>
          <p:nvPr/>
        </p:nvSpPr>
        <p:spPr>
          <a:xfrm>
            <a:off x="1573805" y="3164200"/>
            <a:ext cx="6161494" cy="4985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en-ID" dirty="0" err="1">
                <a:hlinkClick r:id="rId6"/>
              </a:rPr>
              <a:t>Ketersediaan</a:t>
            </a:r>
            <a:r>
              <a:rPr lang="en-ID" dirty="0">
                <a:hlinkClick r:id="rId6"/>
              </a:rPr>
              <a:t> </a:t>
            </a:r>
            <a:r>
              <a:rPr lang="en-ID" dirty="0" err="1">
                <a:hlinkClick r:id="rId6"/>
              </a:rPr>
              <a:t>Partisi</a:t>
            </a:r>
            <a:r>
              <a:rPr lang="en-ID" dirty="0">
                <a:hlinkClick r:id="rId6"/>
              </a:rPr>
              <a:t>/</a:t>
            </a:r>
            <a:r>
              <a:rPr lang="en-ID" dirty="0" err="1">
                <a:hlinkClick r:id="rId6"/>
              </a:rPr>
              <a:t>Analisis</a:t>
            </a:r>
            <a:r>
              <a:rPr lang="en-ID" dirty="0">
                <a:hlinkClick r:id="rId6"/>
              </a:rPr>
              <a:t> Nilai Batas (BVA)</a:t>
            </a:r>
            <a:endParaRPr lang="en-ID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Google Shape;870;p4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Unit Testing</a:t>
            </a:r>
            <a:endParaRPr dirty="0"/>
          </a:p>
        </p:txBody>
      </p:sp>
      <p:sp>
        <p:nvSpPr>
          <p:cNvPr id="871" name="Google Shape;871;p40"/>
          <p:cNvSpPr txBox="1">
            <a:spLocks noGrp="1"/>
          </p:cNvSpPr>
          <p:nvPr>
            <p:ph type="subTitle" idx="1"/>
          </p:nvPr>
        </p:nvSpPr>
        <p:spPr>
          <a:xfrm>
            <a:off x="5569125" y="1287175"/>
            <a:ext cx="3169200" cy="189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Unit Testing dilakukan untuk membuktikan apakah kode yang telah ditulis berfungsi sesuai dengan kehendak programer.</a:t>
            </a:r>
            <a:endParaRPr sz="1800" dirty="0"/>
          </a:p>
        </p:txBody>
      </p:sp>
      <p:sp>
        <p:nvSpPr>
          <p:cNvPr id="872" name="Google Shape;872;p40"/>
          <p:cNvSpPr txBox="1">
            <a:spLocks noGrp="1"/>
          </p:cNvSpPr>
          <p:nvPr>
            <p:ph type="subTitle" idx="2"/>
          </p:nvPr>
        </p:nvSpPr>
        <p:spPr>
          <a:xfrm>
            <a:off x="812350" y="1287175"/>
            <a:ext cx="3169200" cy="189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Unit Testing merupakan sebuah code yang ditulis oleh developer untuk menguji bagian kecil atau area spesifik dari suatu fungsionalitas dan kode yang akan ditest.</a:t>
            </a:r>
            <a:endParaRPr sz="1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49CC030-940E-4217-B9BF-771FDEF60E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4143" y="2955436"/>
            <a:ext cx="2188064" cy="218806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p4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Kenapa Harus Unit Testing?</a:t>
            </a:r>
            <a:endParaRPr dirty="0"/>
          </a:p>
        </p:txBody>
      </p:sp>
      <p:sp>
        <p:nvSpPr>
          <p:cNvPr id="878" name="Google Shape;878;p41"/>
          <p:cNvSpPr txBox="1">
            <a:spLocks noGrp="1"/>
          </p:cNvSpPr>
          <p:nvPr>
            <p:ph type="subTitle" idx="1"/>
          </p:nvPr>
        </p:nvSpPr>
        <p:spPr>
          <a:xfrm>
            <a:off x="720000" y="1722125"/>
            <a:ext cx="4106000" cy="24561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Tx/>
              <a:buChar char="-"/>
            </a:pPr>
            <a:r>
              <a:rPr lang="en-US" dirty="0"/>
              <a:t>Unit Testing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memperbaiki</a:t>
            </a:r>
            <a:r>
              <a:rPr lang="en-US" dirty="0"/>
              <a:t> design code dan </a:t>
            </a:r>
            <a:r>
              <a:rPr lang="en-US" dirty="0" err="1"/>
              <a:t>mengurangi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debugging </a:t>
            </a:r>
            <a:r>
              <a:rPr lang="en-US" dirty="0" err="1"/>
              <a:t>secara</a:t>
            </a:r>
            <a:r>
              <a:rPr lang="en-US" dirty="0"/>
              <a:t> drastic.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Tx/>
              <a:buChar char="-"/>
            </a:pPr>
            <a:r>
              <a:rPr lang="en-US" dirty="0"/>
              <a:t>Building House Of Cards,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perumpamaan</a:t>
            </a:r>
            <a:r>
              <a:rPr lang="en-US" dirty="0"/>
              <a:t> yang </a:t>
            </a:r>
            <a:r>
              <a:rPr lang="en-US" dirty="0" err="1"/>
              <a:t>tepat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menggambarkan</a:t>
            </a:r>
            <a:r>
              <a:rPr lang="en-US" dirty="0"/>
              <a:t> proses coding </a:t>
            </a:r>
            <a:r>
              <a:rPr lang="en-US" dirty="0" err="1"/>
              <a:t>tanpa</a:t>
            </a:r>
            <a:r>
              <a:rPr lang="en-US" dirty="0"/>
              <a:t> testing. 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Tx/>
              <a:buChar char="-"/>
            </a:pPr>
            <a:r>
              <a:rPr lang="en-US" dirty="0" err="1"/>
              <a:t>Perubahan</a:t>
            </a:r>
            <a:r>
              <a:rPr lang="en-US" dirty="0"/>
              <a:t> </a:t>
            </a:r>
            <a:r>
              <a:rPr lang="en-US" dirty="0" err="1"/>
              <a:t>kecil</a:t>
            </a:r>
            <a:r>
              <a:rPr lang="en-US" dirty="0"/>
              <a:t> pada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modul</a:t>
            </a:r>
            <a:r>
              <a:rPr lang="en-US" dirty="0"/>
              <a:t>/unit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merambat</a:t>
            </a:r>
            <a:r>
              <a:rPr lang="en-US" dirty="0"/>
              <a:t> </a:t>
            </a:r>
            <a:r>
              <a:rPr lang="en-US" dirty="0" err="1"/>
              <a:t>hingga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level yang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tinggi</a:t>
            </a:r>
            <a:r>
              <a:rPr lang="en-US" dirty="0"/>
              <a:t>, yang </a:t>
            </a:r>
            <a:r>
              <a:rPr lang="en-US" dirty="0" err="1"/>
              <a:t>tentunya</a:t>
            </a:r>
            <a:r>
              <a:rPr lang="en-US" dirty="0"/>
              <a:t> juga </a:t>
            </a:r>
            <a:r>
              <a:rPr lang="en-US" dirty="0" err="1"/>
              <a:t>membutuhkan</a:t>
            </a:r>
            <a:r>
              <a:rPr lang="en-US" dirty="0"/>
              <a:t> </a:t>
            </a:r>
            <a:r>
              <a:rPr lang="en-US" dirty="0" err="1"/>
              <a:t>perbaikan</a:t>
            </a:r>
            <a:r>
              <a:rPr lang="en-US" dirty="0"/>
              <a:t>..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Google Shape;883;p42"/>
          <p:cNvSpPr txBox="1">
            <a:spLocks noGrp="1"/>
          </p:cNvSpPr>
          <p:nvPr>
            <p:ph type="title"/>
          </p:nvPr>
        </p:nvSpPr>
        <p:spPr>
          <a:xfrm>
            <a:off x="1063125" y="308500"/>
            <a:ext cx="48315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Kapan Menggunakan Unit Testing?</a:t>
            </a:r>
            <a:endParaRPr dirty="0"/>
          </a:p>
        </p:txBody>
      </p:sp>
      <p:sp>
        <p:nvSpPr>
          <p:cNvPr id="884" name="Google Shape;884;p42"/>
          <p:cNvSpPr txBox="1">
            <a:spLocks noGrp="1"/>
          </p:cNvSpPr>
          <p:nvPr>
            <p:ph type="subTitle" idx="1"/>
          </p:nvPr>
        </p:nvSpPr>
        <p:spPr>
          <a:xfrm>
            <a:off x="1063125" y="956200"/>
            <a:ext cx="6112375" cy="36482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Unit Testing dilakukan setelah programmer selesai menuliskan suatu kode/fungsi/method yang ada dalam class.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2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Dapat juga dilakukan setelah menambahkan sebuah fungsionalitas baru atau setelah melakukan.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2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Refactoring</a:t>
            </a:r>
            <a:endParaRPr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Google Shape;889;p43"/>
          <p:cNvSpPr txBox="1">
            <a:spLocks noGrp="1"/>
          </p:cNvSpPr>
          <p:nvPr>
            <p:ph type="title"/>
          </p:nvPr>
        </p:nvSpPr>
        <p:spPr>
          <a:xfrm>
            <a:off x="720000" y="3434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</a:t>
            </a:r>
            <a:r>
              <a:rPr lang="en-ID" dirty="0" err="1"/>
              <a:t>ools</a:t>
            </a:r>
            <a:r>
              <a:rPr lang="en-ID" dirty="0"/>
              <a:t> Unit Testing</a:t>
            </a:r>
            <a:endParaRPr dirty="0"/>
          </a:p>
        </p:txBody>
      </p:sp>
      <p:sp>
        <p:nvSpPr>
          <p:cNvPr id="891" name="Google Shape;891;p43"/>
          <p:cNvSpPr txBox="1">
            <a:spLocks noGrp="1"/>
          </p:cNvSpPr>
          <p:nvPr>
            <p:ph type="subTitle" idx="2"/>
          </p:nvPr>
        </p:nvSpPr>
        <p:spPr>
          <a:xfrm>
            <a:off x="1404005" y="987448"/>
            <a:ext cx="2699938" cy="19250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Unit Testing </a:t>
            </a:r>
            <a:r>
              <a:rPr lang="en-US" dirty="0" err="1"/>
              <a:t>membutuhkan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tools yang </a:t>
            </a:r>
            <a:r>
              <a:rPr lang="en-US" dirty="0" err="1"/>
              <a:t>spesifik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tiap</a:t>
            </a:r>
            <a:r>
              <a:rPr lang="en-US" dirty="0"/>
              <a:t> – </a:t>
            </a:r>
            <a:r>
              <a:rPr lang="en-US" dirty="0" err="1"/>
              <a:t>tiap</a:t>
            </a:r>
            <a:r>
              <a:rPr lang="en-US" dirty="0"/>
              <a:t> Bahasa </a:t>
            </a:r>
            <a:r>
              <a:rPr lang="en-US" dirty="0" err="1"/>
              <a:t>pemograman</a:t>
            </a:r>
            <a:r>
              <a:rPr lang="en-US" dirty="0"/>
              <a:t>. Dan tools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terpisah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Bahasa </a:t>
            </a:r>
            <a:r>
              <a:rPr lang="en-US" dirty="0" err="1"/>
              <a:t>pemograman</a:t>
            </a:r>
            <a:r>
              <a:rPr lang="en-US" dirty="0"/>
              <a:t>.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contoh</a:t>
            </a:r>
            <a:r>
              <a:rPr lang="en-US" dirty="0"/>
              <a:t> tools yang </a:t>
            </a:r>
            <a:r>
              <a:rPr lang="en-US" dirty="0" err="1"/>
              <a:t>digunakan</a:t>
            </a:r>
            <a:r>
              <a:rPr lang="en-US" dirty="0"/>
              <a:t> testing :</a:t>
            </a:r>
            <a:endParaRPr dirty="0"/>
          </a:p>
        </p:txBody>
      </p:sp>
      <p:sp>
        <p:nvSpPr>
          <p:cNvPr id="13" name="Google Shape;891;p43">
            <a:extLst>
              <a:ext uri="{FF2B5EF4-FFF2-40B4-BE49-F238E27FC236}">
                <a16:creationId xmlns:a16="http://schemas.microsoft.com/office/drawing/2014/main" id="{0A11C00B-CB30-4AE7-9DE9-E3F61D22F7CA}"/>
              </a:ext>
            </a:extLst>
          </p:cNvPr>
          <p:cNvSpPr txBox="1">
            <a:spLocks/>
          </p:cNvSpPr>
          <p:nvPr/>
        </p:nvSpPr>
        <p:spPr>
          <a:xfrm>
            <a:off x="5507832" y="1300388"/>
            <a:ext cx="2699938" cy="2695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tamaran"/>
              <a:buNone/>
              <a:defRPr sz="28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tamaran"/>
              <a:buNone/>
              <a:defRPr sz="28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tamaran"/>
              <a:buNone/>
              <a:defRPr sz="28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tamaran"/>
              <a:buNone/>
              <a:defRPr sz="28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tamaran"/>
              <a:buNone/>
              <a:defRPr sz="28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tamaran"/>
              <a:buNone/>
              <a:defRPr sz="28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tamaran"/>
              <a:buNone/>
              <a:defRPr sz="28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tamaran"/>
              <a:buNone/>
              <a:defRPr sz="28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 err="1"/>
              <a:t>Cunit</a:t>
            </a:r>
            <a:r>
              <a:rPr lang="en-US" dirty="0"/>
              <a:t> 	: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Bahasa C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Junit 	: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Bahasa Java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 err="1"/>
              <a:t>VBUnit</a:t>
            </a:r>
            <a:r>
              <a:rPr lang="en-US" dirty="0"/>
              <a:t> 	: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Bahasa basic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 err="1"/>
              <a:t>Nunit</a:t>
            </a:r>
            <a:r>
              <a:rPr lang="en-US" dirty="0"/>
              <a:t> 	: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Bahasa C#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 err="1"/>
              <a:t>PHPUnit</a:t>
            </a:r>
            <a:r>
              <a:rPr lang="en-US" dirty="0"/>
              <a:t> :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Bahasa PHP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9" name="Google Shape;949;p46"/>
          <p:cNvPicPr preferRelativeResize="0"/>
          <p:nvPr/>
        </p:nvPicPr>
        <p:blipFill rotWithShape="1">
          <a:blip r:embed="rId3">
            <a:alphaModFix/>
          </a:blip>
          <a:srcRect l="8463" r="24896"/>
          <a:stretch/>
        </p:blipFill>
        <p:spPr>
          <a:xfrm>
            <a:off x="585788" y="1244209"/>
            <a:ext cx="1631050" cy="1689490"/>
          </a:xfrm>
          <a:prstGeom prst="rect">
            <a:avLst/>
          </a:prstGeom>
          <a:noFill/>
          <a:ln>
            <a:noFill/>
          </a:ln>
        </p:spPr>
      </p:pic>
      <p:sp>
        <p:nvSpPr>
          <p:cNvPr id="950" name="Google Shape;950;p46"/>
          <p:cNvSpPr txBox="1">
            <a:spLocks noGrp="1"/>
          </p:cNvSpPr>
          <p:nvPr>
            <p:ph type="title"/>
          </p:nvPr>
        </p:nvSpPr>
        <p:spPr>
          <a:xfrm>
            <a:off x="2928178" y="345144"/>
            <a:ext cx="3287644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White Box Testing</a:t>
            </a:r>
            <a:endParaRPr dirty="0"/>
          </a:p>
        </p:txBody>
      </p:sp>
      <p:sp>
        <p:nvSpPr>
          <p:cNvPr id="951" name="Google Shape;951;p46"/>
          <p:cNvSpPr txBox="1">
            <a:spLocks noGrp="1"/>
          </p:cNvSpPr>
          <p:nvPr>
            <p:ph type="subTitle" idx="1"/>
          </p:nvPr>
        </p:nvSpPr>
        <p:spPr>
          <a:xfrm>
            <a:off x="2714412" y="1244209"/>
            <a:ext cx="5273887" cy="16894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Pengujian</a:t>
            </a:r>
            <a:r>
              <a:rPr lang="en-US" dirty="0"/>
              <a:t> white Box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Pengujian</a:t>
            </a:r>
            <a:r>
              <a:rPr lang="en-US" dirty="0"/>
              <a:t> yang </a:t>
            </a:r>
            <a:r>
              <a:rPr lang="en-US" dirty="0" err="1"/>
              <a:t>didasarkan</a:t>
            </a:r>
            <a:r>
              <a:rPr lang="en-US" dirty="0"/>
              <a:t> pada </a:t>
            </a:r>
            <a:r>
              <a:rPr lang="en-US" dirty="0" err="1"/>
              <a:t>pengecekan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detail </a:t>
            </a:r>
            <a:r>
              <a:rPr lang="en-US" dirty="0" err="1"/>
              <a:t>perancangan</a:t>
            </a:r>
            <a:r>
              <a:rPr lang="en-US" dirty="0"/>
              <a:t>,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struktur</a:t>
            </a:r>
            <a:r>
              <a:rPr lang="en-US" dirty="0"/>
              <a:t> control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desain</a:t>
            </a:r>
            <a:r>
              <a:rPr lang="en-US" dirty="0"/>
              <a:t> program </a:t>
            </a:r>
            <a:r>
              <a:rPr lang="en-US" dirty="0" err="1"/>
              <a:t>secara</a:t>
            </a:r>
            <a:r>
              <a:rPr lang="en-US" dirty="0"/>
              <a:t> procedural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membagi</a:t>
            </a:r>
            <a:r>
              <a:rPr lang="en-US" dirty="0"/>
              <a:t> </a:t>
            </a:r>
            <a:r>
              <a:rPr lang="en-US" dirty="0" err="1"/>
              <a:t>pengujian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kasus</a:t>
            </a:r>
            <a:r>
              <a:rPr lang="en-US" dirty="0"/>
              <a:t> </a:t>
            </a:r>
            <a:r>
              <a:rPr lang="en-US" dirty="0" err="1"/>
              <a:t>pengujian</a:t>
            </a:r>
            <a:r>
              <a:rPr lang="en-US" dirty="0"/>
              <a:t>.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sekilas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diambil</a:t>
            </a:r>
            <a:r>
              <a:rPr lang="en-US" dirty="0"/>
              <a:t> </a:t>
            </a:r>
            <a:r>
              <a:rPr lang="en-US" dirty="0" err="1"/>
              <a:t>kesimpulan</a:t>
            </a:r>
            <a:r>
              <a:rPr lang="en-US" dirty="0"/>
              <a:t> white box testing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petunjuk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mendapatkan</a:t>
            </a:r>
            <a:r>
              <a:rPr lang="en-US" dirty="0"/>
              <a:t> program yang </a:t>
            </a:r>
            <a:r>
              <a:rPr lang="en-US" dirty="0" err="1"/>
              <a:t>benar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100%.</a:t>
            </a:r>
            <a:endParaRPr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339C689-7026-41AE-9088-8FA102A07EF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1368" r="6014"/>
          <a:stretch/>
        </p:blipFill>
        <p:spPr>
          <a:xfrm>
            <a:off x="6672263" y="2933699"/>
            <a:ext cx="2100263" cy="184900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5" name="Google Shape;995;p49"/>
          <p:cNvSpPr txBox="1">
            <a:spLocks noGrp="1"/>
          </p:cNvSpPr>
          <p:nvPr>
            <p:ph type="title"/>
          </p:nvPr>
        </p:nvSpPr>
        <p:spPr>
          <a:xfrm>
            <a:off x="2206837" y="364331"/>
            <a:ext cx="4730325" cy="62150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Penggunaan White Box Testing</a:t>
            </a:r>
            <a:endParaRPr sz="2800" dirty="0"/>
          </a:p>
        </p:txBody>
      </p:sp>
      <p:sp>
        <p:nvSpPr>
          <p:cNvPr id="996" name="Google Shape;996;p49"/>
          <p:cNvSpPr txBox="1">
            <a:spLocks noGrp="1"/>
          </p:cNvSpPr>
          <p:nvPr>
            <p:ph type="subTitle" idx="1"/>
          </p:nvPr>
        </p:nvSpPr>
        <p:spPr>
          <a:xfrm>
            <a:off x="1984799" y="1209250"/>
            <a:ext cx="5174400" cy="22872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jaminan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jalur</a:t>
            </a:r>
            <a:r>
              <a:rPr lang="en-US" dirty="0"/>
              <a:t> independent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modul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minimal </a:t>
            </a:r>
            <a:r>
              <a:rPr lang="en-US" dirty="0" err="1"/>
              <a:t>satu</a:t>
            </a:r>
            <a:r>
              <a:rPr lang="en-US" dirty="0"/>
              <a:t> kali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keputusan</a:t>
            </a:r>
            <a:r>
              <a:rPr lang="en-US" dirty="0"/>
              <a:t> </a:t>
            </a:r>
            <a:r>
              <a:rPr lang="en-US" dirty="0" err="1"/>
              <a:t>logis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true </a:t>
            </a:r>
            <a:r>
              <a:rPr lang="en-US" dirty="0" err="1"/>
              <a:t>atau</a:t>
            </a:r>
            <a:r>
              <a:rPr lang="en-US" dirty="0"/>
              <a:t> false.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 err="1"/>
              <a:t>Mengeksekusi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perualangan</a:t>
            </a:r>
            <a:r>
              <a:rPr lang="en-US" dirty="0"/>
              <a:t> pada Batasan </a:t>
            </a:r>
            <a:r>
              <a:rPr lang="en-US" dirty="0" err="1"/>
              <a:t>nilai</a:t>
            </a:r>
            <a:r>
              <a:rPr lang="en-US" dirty="0"/>
              <a:t> dan </a:t>
            </a:r>
            <a:r>
              <a:rPr lang="en-US" dirty="0" err="1"/>
              <a:t>operasional</a:t>
            </a:r>
            <a:r>
              <a:rPr lang="en-US" dirty="0"/>
              <a:t> pada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struktur</a:t>
            </a:r>
            <a:r>
              <a:rPr lang="en-US" dirty="0"/>
              <a:t> data internal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menjamin</a:t>
            </a:r>
            <a:r>
              <a:rPr lang="en-US" dirty="0"/>
              <a:t> </a:t>
            </a:r>
            <a:r>
              <a:rPr lang="en-US" dirty="0" err="1"/>
              <a:t>validitas</a:t>
            </a:r>
            <a:r>
              <a:rPr lang="en-US" dirty="0"/>
              <a:t> </a:t>
            </a:r>
            <a:r>
              <a:rPr lang="en-US" dirty="0" err="1"/>
              <a:t>jalur</a:t>
            </a:r>
            <a:r>
              <a:rPr lang="en-US" dirty="0"/>
              <a:t> </a:t>
            </a:r>
            <a:r>
              <a:rPr lang="en-US" dirty="0" err="1"/>
              <a:t>keputusan</a:t>
            </a:r>
            <a:r>
              <a:rPr lang="en-US" dirty="0"/>
              <a:t>.</a:t>
            </a:r>
          </a:p>
          <a:p>
            <a:pPr marL="285750" lvl="0" indent="-285750" algn="ctr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Google Shape;963;p4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Diagram A</a:t>
            </a:r>
            <a:r>
              <a:rPr lang="en-ID" dirty="0"/>
              <a:t>l</a:t>
            </a:r>
            <a:r>
              <a:rPr lang="en" dirty="0"/>
              <a:t>ir </a:t>
            </a:r>
            <a:endParaRPr dirty="0"/>
          </a:p>
        </p:txBody>
      </p:sp>
      <p:grpSp>
        <p:nvGrpSpPr>
          <p:cNvPr id="974" name="Google Shape;974;p47"/>
          <p:cNvGrpSpPr/>
          <p:nvPr/>
        </p:nvGrpSpPr>
        <p:grpSpPr>
          <a:xfrm rot="-5400000" flipH="1">
            <a:off x="8572622" y="222590"/>
            <a:ext cx="252845" cy="1843132"/>
            <a:chOff x="8755272" y="1650740"/>
            <a:chExt cx="252845" cy="1843132"/>
          </a:xfrm>
        </p:grpSpPr>
        <p:sp>
          <p:nvSpPr>
            <p:cNvPr id="975" name="Google Shape;975;p47"/>
            <p:cNvSpPr/>
            <p:nvPr/>
          </p:nvSpPr>
          <p:spPr>
            <a:xfrm rot="-5400000">
              <a:off x="8119314" y="2430964"/>
              <a:ext cx="1669025" cy="108577"/>
            </a:xfrm>
            <a:custGeom>
              <a:avLst/>
              <a:gdLst/>
              <a:ahLst/>
              <a:cxnLst/>
              <a:rect l="l" t="t" r="r" b="b"/>
              <a:pathLst>
                <a:path w="19968" h="1299" extrusionOk="0">
                  <a:moveTo>
                    <a:pt x="19554" y="0"/>
                  </a:moveTo>
                  <a:cubicBezTo>
                    <a:pt x="19426" y="0"/>
                    <a:pt x="19255" y="114"/>
                    <a:pt x="19198" y="229"/>
                  </a:cubicBezTo>
                  <a:lnTo>
                    <a:pt x="0" y="229"/>
                  </a:lnTo>
                  <a:lnTo>
                    <a:pt x="0" y="1298"/>
                  </a:lnTo>
                  <a:lnTo>
                    <a:pt x="228" y="1298"/>
                  </a:lnTo>
                  <a:lnTo>
                    <a:pt x="228" y="471"/>
                  </a:lnTo>
                  <a:lnTo>
                    <a:pt x="19198" y="471"/>
                  </a:lnTo>
                  <a:cubicBezTo>
                    <a:pt x="19255" y="642"/>
                    <a:pt x="19426" y="770"/>
                    <a:pt x="19554" y="770"/>
                  </a:cubicBezTo>
                  <a:cubicBezTo>
                    <a:pt x="19783" y="770"/>
                    <a:pt x="19968" y="585"/>
                    <a:pt x="19968" y="357"/>
                  </a:cubicBezTo>
                  <a:cubicBezTo>
                    <a:pt x="19968" y="171"/>
                    <a:pt x="19783" y="0"/>
                    <a:pt x="19554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47"/>
            <p:cNvSpPr/>
            <p:nvPr/>
          </p:nvSpPr>
          <p:spPr>
            <a:xfrm rot="-5400000">
              <a:off x="8168713" y="2555505"/>
              <a:ext cx="1495085" cy="183720"/>
            </a:xfrm>
            <a:custGeom>
              <a:avLst/>
              <a:gdLst/>
              <a:ahLst/>
              <a:cxnLst/>
              <a:rect l="l" t="t" r="r" b="b"/>
              <a:pathLst>
                <a:path w="17887" h="2198" extrusionOk="0">
                  <a:moveTo>
                    <a:pt x="17472" y="1"/>
                  </a:moveTo>
                  <a:cubicBezTo>
                    <a:pt x="17358" y="1"/>
                    <a:pt x="17173" y="115"/>
                    <a:pt x="17116" y="243"/>
                  </a:cubicBezTo>
                  <a:lnTo>
                    <a:pt x="0" y="243"/>
                  </a:lnTo>
                  <a:lnTo>
                    <a:pt x="0" y="2197"/>
                  </a:lnTo>
                  <a:lnTo>
                    <a:pt x="243" y="2197"/>
                  </a:lnTo>
                  <a:lnTo>
                    <a:pt x="243" y="471"/>
                  </a:lnTo>
                  <a:lnTo>
                    <a:pt x="17116" y="471"/>
                  </a:lnTo>
                  <a:cubicBezTo>
                    <a:pt x="17173" y="657"/>
                    <a:pt x="17358" y="714"/>
                    <a:pt x="17472" y="714"/>
                  </a:cubicBezTo>
                  <a:cubicBezTo>
                    <a:pt x="17715" y="714"/>
                    <a:pt x="17886" y="600"/>
                    <a:pt x="17886" y="357"/>
                  </a:cubicBezTo>
                  <a:cubicBezTo>
                    <a:pt x="17886" y="186"/>
                    <a:pt x="17715" y="1"/>
                    <a:pt x="17472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47"/>
            <p:cNvSpPr/>
            <p:nvPr/>
          </p:nvSpPr>
          <p:spPr>
            <a:xfrm rot="-5400000">
              <a:off x="8151454" y="2637209"/>
              <a:ext cx="1460481" cy="252845"/>
            </a:xfrm>
            <a:custGeom>
              <a:avLst/>
              <a:gdLst/>
              <a:ahLst/>
              <a:cxnLst/>
              <a:rect l="l" t="t" r="r" b="b"/>
              <a:pathLst>
                <a:path w="17473" h="3025" extrusionOk="0">
                  <a:moveTo>
                    <a:pt x="17116" y="0"/>
                  </a:moveTo>
                  <a:cubicBezTo>
                    <a:pt x="16931" y="0"/>
                    <a:pt x="16817" y="58"/>
                    <a:pt x="16759" y="229"/>
                  </a:cubicBezTo>
                  <a:lnTo>
                    <a:pt x="1" y="229"/>
                  </a:lnTo>
                  <a:lnTo>
                    <a:pt x="1" y="3024"/>
                  </a:lnTo>
                  <a:lnTo>
                    <a:pt x="243" y="3024"/>
                  </a:lnTo>
                  <a:lnTo>
                    <a:pt x="243" y="471"/>
                  </a:lnTo>
                  <a:lnTo>
                    <a:pt x="16759" y="471"/>
                  </a:lnTo>
                  <a:cubicBezTo>
                    <a:pt x="16817" y="585"/>
                    <a:pt x="16931" y="714"/>
                    <a:pt x="17116" y="714"/>
                  </a:cubicBezTo>
                  <a:cubicBezTo>
                    <a:pt x="17287" y="714"/>
                    <a:pt x="17473" y="528"/>
                    <a:pt x="17473" y="357"/>
                  </a:cubicBezTo>
                  <a:cubicBezTo>
                    <a:pt x="17473" y="115"/>
                    <a:pt x="17287" y="0"/>
                    <a:pt x="1711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8" name="Google Shape;978;p47"/>
          <p:cNvGrpSpPr/>
          <p:nvPr/>
        </p:nvGrpSpPr>
        <p:grpSpPr>
          <a:xfrm rot="5400000">
            <a:off x="701913" y="3264951"/>
            <a:ext cx="531765" cy="2687258"/>
            <a:chOff x="7448688" y="2466101"/>
            <a:chExt cx="531765" cy="2687258"/>
          </a:xfrm>
        </p:grpSpPr>
        <p:sp>
          <p:nvSpPr>
            <p:cNvPr id="979" name="Google Shape;979;p47"/>
            <p:cNvSpPr/>
            <p:nvPr/>
          </p:nvSpPr>
          <p:spPr>
            <a:xfrm rot="-5400000">
              <a:off x="7411113" y="4584020"/>
              <a:ext cx="875135" cy="263544"/>
            </a:xfrm>
            <a:custGeom>
              <a:avLst/>
              <a:gdLst/>
              <a:ahLst/>
              <a:cxnLst/>
              <a:rect l="l" t="t" r="r" b="b"/>
              <a:pathLst>
                <a:path w="10470" h="3153" extrusionOk="0">
                  <a:moveTo>
                    <a:pt x="1" y="1"/>
                  </a:moveTo>
                  <a:lnTo>
                    <a:pt x="1" y="243"/>
                  </a:lnTo>
                  <a:lnTo>
                    <a:pt x="9928" y="243"/>
                  </a:lnTo>
                  <a:lnTo>
                    <a:pt x="9928" y="2382"/>
                  </a:lnTo>
                  <a:cubicBezTo>
                    <a:pt x="9814" y="2439"/>
                    <a:pt x="9685" y="2611"/>
                    <a:pt x="9685" y="2739"/>
                  </a:cubicBezTo>
                  <a:cubicBezTo>
                    <a:pt x="9685" y="2967"/>
                    <a:pt x="9871" y="3153"/>
                    <a:pt x="10042" y="3153"/>
                  </a:cubicBezTo>
                  <a:cubicBezTo>
                    <a:pt x="10284" y="3153"/>
                    <a:pt x="10470" y="2967"/>
                    <a:pt x="10470" y="2739"/>
                  </a:cubicBezTo>
                  <a:cubicBezTo>
                    <a:pt x="10470" y="2611"/>
                    <a:pt x="10341" y="2439"/>
                    <a:pt x="10170" y="2382"/>
                  </a:cubicBezTo>
                  <a:lnTo>
                    <a:pt x="10170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47"/>
            <p:cNvSpPr/>
            <p:nvPr/>
          </p:nvSpPr>
          <p:spPr>
            <a:xfrm rot="-5400000">
              <a:off x="7344372" y="4517277"/>
              <a:ext cx="944260" cy="327904"/>
            </a:xfrm>
            <a:custGeom>
              <a:avLst/>
              <a:gdLst/>
              <a:ahLst/>
              <a:cxnLst/>
              <a:rect l="l" t="t" r="r" b="b"/>
              <a:pathLst>
                <a:path w="11297" h="3923" extrusionOk="0">
                  <a:moveTo>
                    <a:pt x="1" y="0"/>
                  </a:moveTo>
                  <a:lnTo>
                    <a:pt x="1" y="229"/>
                  </a:lnTo>
                  <a:lnTo>
                    <a:pt x="10826" y="229"/>
                  </a:lnTo>
                  <a:lnTo>
                    <a:pt x="10826" y="3152"/>
                  </a:lnTo>
                  <a:cubicBezTo>
                    <a:pt x="10641" y="3209"/>
                    <a:pt x="10584" y="3381"/>
                    <a:pt x="10584" y="3509"/>
                  </a:cubicBezTo>
                  <a:cubicBezTo>
                    <a:pt x="10584" y="3737"/>
                    <a:pt x="10698" y="3923"/>
                    <a:pt x="10940" y="3923"/>
                  </a:cubicBezTo>
                  <a:cubicBezTo>
                    <a:pt x="11112" y="3923"/>
                    <a:pt x="11297" y="3737"/>
                    <a:pt x="11297" y="3509"/>
                  </a:cubicBezTo>
                  <a:cubicBezTo>
                    <a:pt x="11297" y="3381"/>
                    <a:pt x="11183" y="3209"/>
                    <a:pt x="11054" y="3152"/>
                  </a:cubicBezTo>
                  <a:lnTo>
                    <a:pt x="11054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47"/>
            <p:cNvSpPr/>
            <p:nvPr/>
          </p:nvSpPr>
          <p:spPr>
            <a:xfrm rot="-5400000">
              <a:off x="6527164" y="3943215"/>
              <a:ext cx="2131668" cy="288619"/>
            </a:xfrm>
            <a:custGeom>
              <a:avLst/>
              <a:gdLst/>
              <a:ahLst/>
              <a:cxnLst/>
              <a:rect l="l" t="t" r="r" b="b"/>
              <a:pathLst>
                <a:path w="25503" h="3453" extrusionOk="0">
                  <a:moveTo>
                    <a:pt x="25146" y="0"/>
                  </a:moveTo>
                  <a:cubicBezTo>
                    <a:pt x="24961" y="0"/>
                    <a:pt x="24847" y="57"/>
                    <a:pt x="24790" y="172"/>
                  </a:cubicBezTo>
                  <a:lnTo>
                    <a:pt x="16175" y="172"/>
                  </a:lnTo>
                  <a:lnTo>
                    <a:pt x="13493" y="2853"/>
                  </a:lnTo>
                  <a:lnTo>
                    <a:pt x="13493" y="243"/>
                  </a:lnTo>
                  <a:lnTo>
                    <a:pt x="1" y="243"/>
                  </a:lnTo>
                  <a:lnTo>
                    <a:pt x="1" y="471"/>
                  </a:lnTo>
                  <a:lnTo>
                    <a:pt x="13251" y="471"/>
                  </a:lnTo>
                  <a:lnTo>
                    <a:pt x="13251" y="3452"/>
                  </a:lnTo>
                  <a:lnTo>
                    <a:pt x="16289" y="414"/>
                  </a:lnTo>
                  <a:lnTo>
                    <a:pt x="24790" y="414"/>
                  </a:lnTo>
                  <a:cubicBezTo>
                    <a:pt x="24847" y="599"/>
                    <a:pt x="24961" y="714"/>
                    <a:pt x="25146" y="714"/>
                  </a:cubicBezTo>
                  <a:cubicBezTo>
                    <a:pt x="25374" y="714"/>
                    <a:pt x="25503" y="528"/>
                    <a:pt x="25503" y="357"/>
                  </a:cubicBezTo>
                  <a:cubicBezTo>
                    <a:pt x="25503" y="114"/>
                    <a:pt x="25374" y="0"/>
                    <a:pt x="2514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47"/>
            <p:cNvSpPr/>
            <p:nvPr/>
          </p:nvSpPr>
          <p:spPr>
            <a:xfrm rot="-5400000">
              <a:off x="6432961" y="3630858"/>
              <a:ext cx="2687258" cy="357744"/>
            </a:xfrm>
            <a:custGeom>
              <a:avLst/>
              <a:gdLst/>
              <a:ahLst/>
              <a:cxnLst/>
              <a:rect l="l" t="t" r="r" b="b"/>
              <a:pathLst>
                <a:path w="32150" h="4280" extrusionOk="0">
                  <a:moveTo>
                    <a:pt x="1" y="0"/>
                  </a:moveTo>
                  <a:lnTo>
                    <a:pt x="1" y="243"/>
                  </a:lnTo>
                  <a:lnTo>
                    <a:pt x="11539" y="243"/>
                  </a:lnTo>
                  <a:lnTo>
                    <a:pt x="11539" y="4279"/>
                  </a:lnTo>
                  <a:lnTo>
                    <a:pt x="13137" y="4279"/>
                  </a:lnTo>
                  <a:lnTo>
                    <a:pt x="16460" y="956"/>
                  </a:lnTo>
                  <a:lnTo>
                    <a:pt x="31436" y="956"/>
                  </a:lnTo>
                  <a:cubicBezTo>
                    <a:pt x="31507" y="1070"/>
                    <a:pt x="31621" y="1127"/>
                    <a:pt x="31793" y="1127"/>
                  </a:cubicBezTo>
                  <a:cubicBezTo>
                    <a:pt x="31978" y="1127"/>
                    <a:pt x="32149" y="1013"/>
                    <a:pt x="32149" y="770"/>
                  </a:cubicBezTo>
                  <a:cubicBezTo>
                    <a:pt x="32149" y="599"/>
                    <a:pt x="31978" y="414"/>
                    <a:pt x="31793" y="414"/>
                  </a:cubicBezTo>
                  <a:cubicBezTo>
                    <a:pt x="31621" y="414"/>
                    <a:pt x="31436" y="528"/>
                    <a:pt x="31436" y="713"/>
                  </a:cubicBezTo>
                  <a:lnTo>
                    <a:pt x="16403" y="713"/>
                  </a:lnTo>
                  <a:lnTo>
                    <a:pt x="13023" y="4037"/>
                  </a:lnTo>
                  <a:lnTo>
                    <a:pt x="11768" y="4037"/>
                  </a:lnTo>
                  <a:lnTo>
                    <a:pt x="1176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47"/>
            <p:cNvSpPr/>
            <p:nvPr/>
          </p:nvSpPr>
          <p:spPr>
            <a:xfrm rot="-5400000">
              <a:off x="6445500" y="3732832"/>
              <a:ext cx="2503622" cy="337433"/>
            </a:xfrm>
            <a:custGeom>
              <a:avLst/>
              <a:gdLst/>
              <a:ahLst/>
              <a:cxnLst/>
              <a:rect l="l" t="t" r="r" b="b"/>
              <a:pathLst>
                <a:path w="29953" h="4037" extrusionOk="0">
                  <a:moveTo>
                    <a:pt x="1" y="0"/>
                  </a:moveTo>
                  <a:lnTo>
                    <a:pt x="1" y="228"/>
                  </a:lnTo>
                  <a:lnTo>
                    <a:pt x="12310" y="228"/>
                  </a:lnTo>
                  <a:lnTo>
                    <a:pt x="12310" y="4036"/>
                  </a:lnTo>
                  <a:lnTo>
                    <a:pt x="13137" y="4036"/>
                  </a:lnTo>
                  <a:lnTo>
                    <a:pt x="16403" y="770"/>
                  </a:lnTo>
                  <a:lnTo>
                    <a:pt x="29183" y="770"/>
                  </a:lnTo>
                  <a:cubicBezTo>
                    <a:pt x="29240" y="941"/>
                    <a:pt x="29425" y="1070"/>
                    <a:pt x="29539" y="1070"/>
                  </a:cubicBezTo>
                  <a:cubicBezTo>
                    <a:pt x="29782" y="1070"/>
                    <a:pt x="29953" y="884"/>
                    <a:pt x="29953" y="642"/>
                  </a:cubicBezTo>
                  <a:cubicBezTo>
                    <a:pt x="29953" y="471"/>
                    <a:pt x="29782" y="285"/>
                    <a:pt x="29539" y="285"/>
                  </a:cubicBezTo>
                  <a:cubicBezTo>
                    <a:pt x="29425" y="285"/>
                    <a:pt x="29240" y="414"/>
                    <a:pt x="29183" y="528"/>
                  </a:cubicBezTo>
                  <a:lnTo>
                    <a:pt x="16289" y="528"/>
                  </a:lnTo>
                  <a:lnTo>
                    <a:pt x="13023" y="3794"/>
                  </a:lnTo>
                  <a:lnTo>
                    <a:pt x="12538" y="3794"/>
                  </a:lnTo>
                  <a:lnTo>
                    <a:pt x="1253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" name="Subtitle 6">
            <a:extLst>
              <a:ext uri="{FF2B5EF4-FFF2-40B4-BE49-F238E27FC236}">
                <a16:creationId xmlns:a16="http://schemas.microsoft.com/office/drawing/2014/main" id="{7F9B93A1-B4DA-4FD7-880A-D73C5585D0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9301" y="1903725"/>
            <a:ext cx="4301299" cy="2152926"/>
          </a:xfrm>
        </p:spPr>
        <p:txBody>
          <a:bodyPr/>
          <a:lstStyle/>
          <a:p>
            <a:pPr algn="l"/>
            <a:r>
              <a:rPr lang="en-US" dirty="0" err="1"/>
              <a:t>Notasi</a:t>
            </a:r>
            <a:r>
              <a:rPr lang="en-US" dirty="0"/>
              <a:t>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menggambarkan</a:t>
            </a:r>
            <a:r>
              <a:rPr lang="en-US" dirty="0"/>
              <a:t> </a:t>
            </a:r>
          </a:p>
          <a:p>
            <a:pPr algn="l"/>
            <a:r>
              <a:rPr lang="en-US" dirty="0"/>
              <a:t>Jalur </a:t>
            </a:r>
            <a:r>
              <a:rPr lang="en-US" dirty="0" err="1"/>
              <a:t>eksekusi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notasi</a:t>
            </a:r>
            <a:r>
              <a:rPr lang="en-US" dirty="0"/>
              <a:t> diagram </a:t>
            </a:r>
            <a:r>
              <a:rPr lang="en-US" dirty="0" err="1"/>
              <a:t>alir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grafik</a:t>
            </a:r>
            <a:r>
              <a:rPr lang="en-US" dirty="0"/>
              <a:t> program, yang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notasi</a:t>
            </a:r>
            <a:r>
              <a:rPr lang="en-US" dirty="0"/>
              <a:t> </a:t>
            </a:r>
            <a:r>
              <a:rPr lang="en-US" dirty="0" err="1"/>
              <a:t>lingkarin</a:t>
            </a:r>
            <a:r>
              <a:rPr lang="en-US" dirty="0"/>
              <a:t> </a:t>
            </a:r>
            <a:r>
              <a:rPr lang="en-US" dirty="0" err="1"/>
              <a:t>simpul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node dan </a:t>
            </a:r>
            <a:r>
              <a:rPr lang="en-US" dirty="0" err="1"/>
              <a:t>anak</a:t>
            </a:r>
            <a:r>
              <a:rPr lang="en-US" dirty="0"/>
              <a:t> </a:t>
            </a:r>
            <a:r>
              <a:rPr lang="en-US" dirty="0" err="1"/>
              <a:t>panah</a:t>
            </a:r>
            <a:r>
              <a:rPr lang="en-US" dirty="0"/>
              <a:t> link </a:t>
            </a:r>
            <a:r>
              <a:rPr lang="en-US" dirty="0" err="1"/>
              <a:t>atau</a:t>
            </a:r>
            <a:r>
              <a:rPr lang="en-US" dirty="0"/>
              <a:t> edge. </a:t>
            </a:r>
            <a:r>
              <a:rPr lang="en-US" dirty="0" err="1"/>
              <a:t>Notasi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menggambarkan</a:t>
            </a:r>
            <a:r>
              <a:rPr lang="en-US" dirty="0"/>
              <a:t> </a:t>
            </a:r>
            <a:r>
              <a:rPr lang="en-US" dirty="0" err="1"/>
              <a:t>aliran</a:t>
            </a:r>
            <a:r>
              <a:rPr lang="en-US" dirty="0"/>
              <a:t> control </a:t>
            </a:r>
            <a:r>
              <a:rPr lang="en-US" dirty="0" err="1"/>
              <a:t>logika</a:t>
            </a:r>
            <a:r>
              <a:rPr lang="en-US" dirty="0"/>
              <a:t>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Bahasa </a:t>
            </a:r>
            <a:r>
              <a:rPr lang="en-US" dirty="0" err="1"/>
              <a:t>pemograman</a:t>
            </a:r>
            <a:r>
              <a:rPr lang="en-US" dirty="0"/>
              <a:t>.  </a:t>
            </a:r>
            <a:endParaRPr lang="en-ID" dirty="0"/>
          </a:p>
        </p:txBody>
      </p:sp>
      <p:sp>
        <p:nvSpPr>
          <p:cNvPr id="15" name="Subtitle 14">
            <a:extLst>
              <a:ext uri="{FF2B5EF4-FFF2-40B4-BE49-F238E27FC236}">
                <a16:creationId xmlns:a16="http://schemas.microsoft.com/office/drawing/2014/main" id="{F2522643-EAD5-43BD-91FA-E33EB2CADDA8}"/>
              </a:ext>
            </a:extLst>
          </p:cNvPr>
          <p:cNvSpPr>
            <a:spLocks noGrp="1"/>
          </p:cNvSpPr>
          <p:nvPr>
            <p:ph type="subTitle" idx="7"/>
          </p:nvPr>
        </p:nvSpPr>
        <p:spPr>
          <a:xfrm>
            <a:off x="707325" y="1086849"/>
            <a:ext cx="2270704" cy="509100"/>
          </a:xfrm>
        </p:spPr>
        <p:txBody>
          <a:bodyPr/>
          <a:lstStyle/>
          <a:p>
            <a:pPr algn="l"/>
            <a:r>
              <a:rPr lang="en-US" dirty="0" err="1"/>
              <a:t>Notasi</a:t>
            </a:r>
            <a:r>
              <a:rPr lang="en-US" dirty="0"/>
              <a:t> Diagram </a:t>
            </a:r>
            <a:r>
              <a:rPr lang="en-US" dirty="0" err="1"/>
              <a:t>Alir</a:t>
            </a:r>
            <a:endParaRPr lang="en-ID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09E2C588-C7C6-42C1-9990-0528B6BBD5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1770" y="1991923"/>
            <a:ext cx="4038600" cy="2307771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" name="Google Shape;921;p4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</a:t>
            </a:r>
            <a:r>
              <a:rPr lang="en-ID" dirty="0"/>
              <a:t>o</a:t>
            </a:r>
            <a:r>
              <a:rPr lang="en" dirty="0"/>
              <a:t>tasi Diagram Alir</a:t>
            </a:r>
            <a:endParaRPr dirty="0"/>
          </a:p>
        </p:txBody>
      </p:sp>
      <p:grpSp>
        <p:nvGrpSpPr>
          <p:cNvPr id="930" name="Google Shape;930;p45"/>
          <p:cNvGrpSpPr/>
          <p:nvPr/>
        </p:nvGrpSpPr>
        <p:grpSpPr>
          <a:xfrm>
            <a:off x="8249805" y="2046364"/>
            <a:ext cx="701022" cy="3099742"/>
            <a:chOff x="4128096" y="2702970"/>
            <a:chExt cx="364812" cy="1613105"/>
          </a:xfrm>
        </p:grpSpPr>
        <p:sp>
          <p:nvSpPr>
            <p:cNvPr id="931" name="Google Shape;931;p45"/>
            <p:cNvSpPr/>
            <p:nvPr/>
          </p:nvSpPr>
          <p:spPr>
            <a:xfrm rot="-5400000">
              <a:off x="3583049" y="3406216"/>
              <a:ext cx="1613105" cy="206613"/>
            </a:xfrm>
            <a:custGeom>
              <a:avLst/>
              <a:gdLst/>
              <a:ahLst/>
              <a:cxnLst/>
              <a:rect l="l" t="t" r="r" b="b"/>
              <a:pathLst>
                <a:path w="37085" h="4750" extrusionOk="0">
                  <a:moveTo>
                    <a:pt x="36670" y="0"/>
                  </a:moveTo>
                  <a:cubicBezTo>
                    <a:pt x="36542" y="0"/>
                    <a:pt x="36371" y="114"/>
                    <a:pt x="36314" y="228"/>
                  </a:cubicBezTo>
                  <a:lnTo>
                    <a:pt x="20325" y="228"/>
                  </a:lnTo>
                  <a:lnTo>
                    <a:pt x="20325" y="4507"/>
                  </a:lnTo>
                  <a:lnTo>
                    <a:pt x="1" y="4507"/>
                  </a:lnTo>
                  <a:lnTo>
                    <a:pt x="1" y="4750"/>
                  </a:lnTo>
                  <a:lnTo>
                    <a:pt x="20568" y="4750"/>
                  </a:lnTo>
                  <a:lnTo>
                    <a:pt x="20568" y="471"/>
                  </a:lnTo>
                  <a:lnTo>
                    <a:pt x="36314" y="471"/>
                  </a:lnTo>
                  <a:cubicBezTo>
                    <a:pt x="36371" y="642"/>
                    <a:pt x="36542" y="713"/>
                    <a:pt x="36670" y="713"/>
                  </a:cubicBezTo>
                  <a:cubicBezTo>
                    <a:pt x="36899" y="713"/>
                    <a:pt x="37084" y="585"/>
                    <a:pt x="37084" y="357"/>
                  </a:cubicBezTo>
                  <a:cubicBezTo>
                    <a:pt x="37084" y="171"/>
                    <a:pt x="36899" y="0"/>
                    <a:pt x="3667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45"/>
            <p:cNvSpPr/>
            <p:nvPr/>
          </p:nvSpPr>
          <p:spPr>
            <a:xfrm rot="-5400000">
              <a:off x="3683572" y="3550758"/>
              <a:ext cx="1318409" cy="212224"/>
            </a:xfrm>
            <a:custGeom>
              <a:avLst/>
              <a:gdLst/>
              <a:ahLst/>
              <a:cxnLst/>
              <a:rect l="l" t="t" r="r" b="b"/>
              <a:pathLst>
                <a:path w="30310" h="4879" extrusionOk="0">
                  <a:moveTo>
                    <a:pt x="29896" y="0"/>
                  </a:moveTo>
                  <a:cubicBezTo>
                    <a:pt x="29767" y="0"/>
                    <a:pt x="29596" y="71"/>
                    <a:pt x="29539" y="243"/>
                  </a:cubicBezTo>
                  <a:lnTo>
                    <a:pt x="18956" y="243"/>
                  </a:lnTo>
                  <a:lnTo>
                    <a:pt x="18956" y="4636"/>
                  </a:lnTo>
                  <a:lnTo>
                    <a:pt x="1" y="4636"/>
                  </a:lnTo>
                  <a:lnTo>
                    <a:pt x="1" y="4878"/>
                  </a:lnTo>
                  <a:lnTo>
                    <a:pt x="19198" y="4878"/>
                  </a:lnTo>
                  <a:lnTo>
                    <a:pt x="19198" y="485"/>
                  </a:lnTo>
                  <a:lnTo>
                    <a:pt x="29539" y="485"/>
                  </a:lnTo>
                  <a:cubicBezTo>
                    <a:pt x="29596" y="599"/>
                    <a:pt x="29767" y="713"/>
                    <a:pt x="29896" y="713"/>
                  </a:cubicBezTo>
                  <a:cubicBezTo>
                    <a:pt x="30124" y="713"/>
                    <a:pt x="30309" y="542"/>
                    <a:pt x="30309" y="357"/>
                  </a:cubicBezTo>
                  <a:cubicBezTo>
                    <a:pt x="30309" y="129"/>
                    <a:pt x="30124" y="0"/>
                    <a:pt x="2989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45"/>
            <p:cNvSpPr/>
            <p:nvPr/>
          </p:nvSpPr>
          <p:spPr>
            <a:xfrm rot="-5400000">
              <a:off x="3890469" y="3910287"/>
              <a:ext cx="679996" cy="131580"/>
            </a:xfrm>
            <a:custGeom>
              <a:avLst/>
              <a:gdLst/>
              <a:ahLst/>
              <a:cxnLst/>
              <a:rect l="l" t="t" r="r" b="b"/>
              <a:pathLst>
                <a:path w="15633" h="3025" extrusionOk="0">
                  <a:moveTo>
                    <a:pt x="15219" y="1"/>
                  </a:moveTo>
                  <a:cubicBezTo>
                    <a:pt x="15034" y="1"/>
                    <a:pt x="14863" y="115"/>
                    <a:pt x="14863" y="357"/>
                  </a:cubicBezTo>
                  <a:cubicBezTo>
                    <a:pt x="14863" y="528"/>
                    <a:pt x="14977" y="714"/>
                    <a:pt x="15219" y="714"/>
                  </a:cubicBezTo>
                  <a:lnTo>
                    <a:pt x="15219" y="2796"/>
                  </a:lnTo>
                  <a:lnTo>
                    <a:pt x="1" y="2796"/>
                  </a:lnTo>
                  <a:lnTo>
                    <a:pt x="1" y="3024"/>
                  </a:lnTo>
                  <a:lnTo>
                    <a:pt x="15447" y="3024"/>
                  </a:lnTo>
                  <a:lnTo>
                    <a:pt x="15447" y="657"/>
                  </a:lnTo>
                  <a:cubicBezTo>
                    <a:pt x="15504" y="585"/>
                    <a:pt x="15633" y="471"/>
                    <a:pt x="15633" y="357"/>
                  </a:cubicBezTo>
                  <a:cubicBezTo>
                    <a:pt x="15633" y="115"/>
                    <a:pt x="15447" y="1"/>
                    <a:pt x="15219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45"/>
            <p:cNvSpPr/>
            <p:nvPr/>
          </p:nvSpPr>
          <p:spPr>
            <a:xfrm rot="-5400000">
              <a:off x="3593294" y="3509501"/>
              <a:ext cx="1400924" cy="212224"/>
            </a:xfrm>
            <a:custGeom>
              <a:avLst/>
              <a:gdLst/>
              <a:ahLst/>
              <a:cxnLst/>
              <a:rect l="l" t="t" r="r" b="b"/>
              <a:pathLst>
                <a:path w="32207" h="4879" extrusionOk="0">
                  <a:moveTo>
                    <a:pt x="31850" y="0"/>
                  </a:moveTo>
                  <a:cubicBezTo>
                    <a:pt x="31678" y="0"/>
                    <a:pt x="31493" y="57"/>
                    <a:pt x="31493" y="243"/>
                  </a:cubicBezTo>
                  <a:lnTo>
                    <a:pt x="17715" y="243"/>
                  </a:lnTo>
                  <a:lnTo>
                    <a:pt x="17715" y="4636"/>
                  </a:lnTo>
                  <a:lnTo>
                    <a:pt x="1" y="4636"/>
                  </a:lnTo>
                  <a:lnTo>
                    <a:pt x="1" y="4878"/>
                  </a:lnTo>
                  <a:lnTo>
                    <a:pt x="17943" y="4878"/>
                  </a:lnTo>
                  <a:lnTo>
                    <a:pt x="17943" y="485"/>
                  </a:lnTo>
                  <a:lnTo>
                    <a:pt x="31493" y="485"/>
                  </a:lnTo>
                  <a:cubicBezTo>
                    <a:pt x="31493" y="599"/>
                    <a:pt x="31678" y="714"/>
                    <a:pt x="31850" y="714"/>
                  </a:cubicBezTo>
                  <a:cubicBezTo>
                    <a:pt x="32035" y="714"/>
                    <a:pt x="32206" y="542"/>
                    <a:pt x="32206" y="357"/>
                  </a:cubicBezTo>
                  <a:cubicBezTo>
                    <a:pt x="32206" y="129"/>
                    <a:pt x="32035" y="0"/>
                    <a:pt x="3185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45"/>
            <p:cNvSpPr/>
            <p:nvPr/>
          </p:nvSpPr>
          <p:spPr>
            <a:xfrm rot="-5400000">
              <a:off x="3468913" y="3442188"/>
              <a:ext cx="1533069" cy="214704"/>
            </a:xfrm>
            <a:custGeom>
              <a:avLst/>
              <a:gdLst/>
              <a:ahLst/>
              <a:cxnLst/>
              <a:rect l="l" t="t" r="r" b="b"/>
              <a:pathLst>
                <a:path w="35245" h="4936" extrusionOk="0">
                  <a:moveTo>
                    <a:pt x="34831" y="0"/>
                  </a:moveTo>
                  <a:cubicBezTo>
                    <a:pt x="34702" y="0"/>
                    <a:pt x="34531" y="71"/>
                    <a:pt x="34474" y="243"/>
                  </a:cubicBezTo>
                  <a:lnTo>
                    <a:pt x="16403" y="243"/>
                  </a:lnTo>
                  <a:lnTo>
                    <a:pt x="16403" y="4707"/>
                  </a:lnTo>
                  <a:lnTo>
                    <a:pt x="1" y="4707"/>
                  </a:lnTo>
                  <a:lnTo>
                    <a:pt x="1" y="4935"/>
                  </a:lnTo>
                  <a:lnTo>
                    <a:pt x="16645" y="4935"/>
                  </a:lnTo>
                  <a:lnTo>
                    <a:pt x="16645" y="485"/>
                  </a:lnTo>
                  <a:lnTo>
                    <a:pt x="34474" y="485"/>
                  </a:lnTo>
                  <a:cubicBezTo>
                    <a:pt x="34531" y="599"/>
                    <a:pt x="34702" y="713"/>
                    <a:pt x="34831" y="713"/>
                  </a:cubicBezTo>
                  <a:cubicBezTo>
                    <a:pt x="35059" y="713"/>
                    <a:pt x="35244" y="542"/>
                    <a:pt x="35244" y="357"/>
                  </a:cubicBezTo>
                  <a:cubicBezTo>
                    <a:pt x="35244" y="129"/>
                    <a:pt x="35059" y="0"/>
                    <a:pt x="34831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6" name="Google Shape;936;p45"/>
          <p:cNvGrpSpPr/>
          <p:nvPr/>
        </p:nvGrpSpPr>
        <p:grpSpPr>
          <a:xfrm rot="10800000">
            <a:off x="310189" y="1"/>
            <a:ext cx="717099" cy="2510019"/>
            <a:chOff x="7780935" y="2930680"/>
            <a:chExt cx="392780" cy="1374825"/>
          </a:xfrm>
        </p:grpSpPr>
        <p:sp>
          <p:nvSpPr>
            <p:cNvPr id="937" name="Google Shape;937;p45"/>
            <p:cNvSpPr/>
            <p:nvPr/>
          </p:nvSpPr>
          <p:spPr>
            <a:xfrm rot="-5400000">
              <a:off x="7866274" y="3998065"/>
              <a:ext cx="449808" cy="165073"/>
            </a:xfrm>
            <a:custGeom>
              <a:avLst/>
              <a:gdLst/>
              <a:ahLst/>
              <a:cxnLst/>
              <a:rect l="l" t="t" r="r" b="b"/>
              <a:pathLst>
                <a:path w="10341" h="3795" extrusionOk="0">
                  <a:moveTo>
                    <a:pt x="0" y="0"/>
                  </a:moveTo>
                  <a:lnTo>
                    <a:pt x="0" y="229"/>
                  </a:lnTo>
                  <a:lnTo>
                    <a:pt x="9856" y="229"/>
                  </a:lnTo>
                  <a:lnTo>
                    <a:pt x="9856" y="3081"/>
                  </a:lnTo>
                  <a:cubicBezTo>
                    <a:pt x="9685" y="3081"/>
                    <a:pt x="9556" y="3267"/>
                    <a:pt x="9556" y="3438"/>
                  </a:cubicBezTo>
                  <a:cubicBezTo>
                    <a:pt x="9556" y="3623"/>
                    <a:pt x="9742" y="3794"/>
                    <a:pt x="9984" y="3794"/>
                  </a:cubicBezTo>
                  <a:cubicBezTo>
                    <a:pt x="10155" y="3794"/>
                    <a:pt x="10341" y="3623"/>
                    <a:pt x="10341" y="3438"/>
                  </a:cubicBezTo>
                  <a:cubicBezTo>
                    <a:pt x="10341" y="3267"/>
                    <a:pt x="10212" y="3081"/>
                    <a:pt x="10098" y="3081"/>
                  </a:cubicBezTo>
                  <a:lnTo>
                    <a:pt x="1009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45"/>
            <p:cNvSpPr/>
            <p:nvPr/>
          </p:nvSpPr>
          <p:spPr>
            <a:xfrm rot="-5400000">
              <a:off x="7822212" y="3954002"/>
              <a:ext cx="498829" cy="204177"/>
            </a:xfrm>
            <a:custGeom>
              <a:avLst/>
              <a:gdLst/>
              <a:ahLst/>
              <a:cxnLst/>
              <a:rect l="l" t="t" r="r" b="b"/>
              <a:pathLst>
                <a:path w="11468" h="4694" extrusionOk="0">
                  <a:moveTo>
                    <a:pt x="0" y="1"/>
                  </a:moveTo>
                  <a:lnTo>
                    <a:pt x="0" y="243"/>
                  </a:lnTo>
                  <a:lnTo>
                    <a:pt x="10925" y="243"/>
                  </a:lnTo>
                  <a:lnTo>
                    <a:pt x="10925" y="3980"/>
                  </a:lnTo>
                  <a:cubicBezTo>
                    <a:pt x="10811" y="3980"/>
                    <a:pt x="10697" y="4166"/>
                    <a:pt x="10697" y="4337"/>
                  </a:cubicBezTo>
                  <a:cubicBezTo>
                    <a:pt x="10697" y="4522"/>
                    <a:pt x="10868" y="4693"/>
                    <a:pt x="11054" y="4693"/>
                  </a:cubicBezTo>
                  <a:cubicBezTo>
                    <a:pt x="11282" y="4693"/>
                    <a:pt x="11467" y="4522"/>
                    <a:pt x="11467" y="4337"/>
                  </a:cubicBezTo>
                  <a:cubicBezTo>
                    <a:pt x="11467" y="4166"/>
                    <a:pt x="11339" y="3980"/>
                    <a:pt x="11168" y="3980"/>
                  </a:cubicBezTo>
                  <a:lnTo>
                    <a:pt x="1116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45"/>
            <p:cNvSpPr/>
            <p:nvPr/>
          </p:nvSpPr>
          <p:spPr>
            <a:xfrm rot="-5400000">
              <a:off x="7418033" y="3559740"/>
              <a:ext cx="1266256" cy="225274"/>
            </a:xfrm>
            <a:custGeom>
              <a:avLst/>
              <a:gdLst/>
              <a:ahLst/>
              <a:cxnLst/>
              <a:rect l="l" t="t" r="r" b="b"/>
              <a:pathLst>
                <a:path w="29111" h="5179" extrusionOk="0">
                  <a:moveTo>
                    <a:pt x="0" y="1"/>
                  </a:moveTo>
                  <a:lnTo>
                    <a:pt x="0" y="243"/>
                  </a:lnTo>
                  <a:lnTo>
                    <a:pt x="11995" y="243"/>
                  </a:lnTo>
                  <a:lnTo>
                    <a:pt x="11995" y="5178"/>
                  </a:lnTo>
                  <a:lnTo>
                    <a:pt x="16631" y="5178"/>
                  </a:lnTo>
                  <a:lnTo>
                    <a:pt x="20909" y="828"/>
                  </a:lnTo>
                  <a:lnTo>
                    <a:pt x="28340" y="828"/>
                  </a:lnTo>
                  <a:cubicBezTo>
                    <a:pt x="28397" y="1013"/>
                    <a:pt x="28526" y="1127"/>
                    <a:pt x="28697" y="1127"/>
                  </a:cubicBezTo>
                  <a:cubicBezTo>
                    <a:pt x="28939" y="1127"/>
                    <a:pt x="29111" y="956"/>
                    <a:pt x="29111" y="714"/>
                  </a:cubicBezTo>
                  <a:cubicBezTo>
                    <a:pt x="29111" y="543"/>
                    <a:pt x="28939" y="357"/>
                    <a:pt x="28697" y="357"/>
                  </a:cubicBezTo>
                  <a:cubicBezTo>
                    <a:pt x="28583" y="357"/>
                    <a:pt x="28397" y="471"/>
                    <a:pt x="28340" y="600"/>
                  </a:cubicBezTo>
                  <a:lnTo>
                    <a:pt x="20852" y="600"/>
                  </a:lnTo>
                  <a:lnTo>
                    <a:pt x="16516" y="4936"/>
                  </a:lnTo>
                  <a:lnTo>
                    <a:pt x="12238" y="4936"/>
                  </a:lnTo>
                  <a:lnTo>
                    <a:pt x="1223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45"/>
            <p:cNvSpPr/>
            <p:nvPr/>
          </p:nvSpPr>
          <p:spPr>
            <a:xfrm rot="-5400000">
              <a:off x="7317206" y="3505455"/>
              <a:ext cx="1374825" cy="225274"/>
            </a:xfrm>
            <a:custGeom>
              <a:avLst/>
              <a:gdLst/>
              <a:ahLst/>
              <a:cxnLst/>
              <a:rect l="l" t="t" r="r" b="b"/>
              <a:pathLst>
                <a:path w="31607" h="5179" extrusionOk="0">
                  <a:moveTo>
                    <a:pt x="0" y="1"/>
                  </a:moveTo>
                  <a:lnTo>
                    <a:pt x="0" y="243"/>
                  </a:lnTo>
                  <a:lnTo>
                    <a:pt x="13065" y="243"/>
                  </a:lnTo>
                  <a:lnTo>
                    <a:pt x="13065" y="5178"/>
                  </a:lnTo>
                  <a:lnTo>
                    <a:pt x="15917" y="5178"/>
                  </a:lnTo>
                  <a:lnTo>
                    <a:pt x="20382" y="714"/>
                  </a:lnTo>
                  <a:lnTo>
                    <a:pt x="30836" y="714"/>
                  </a:lnTo>
                  <a:cubicBezTo>
                    <a:pt x="30893" y="900"/>
                    <a:pt x="31022" y="1014"/>
                    <a:pt x="31193" y="1014"/>
                  </a:cubicBezTo>
                  <a:cubicBezTo>
                    <a:pt x="31435" y="1014"/>
                    <a:pt x="31607" y="828"/>
                    <a:pt x="31607" y="600"/>
                  </a:cubicBezTo>
                  <a:cubicBezTo>
                    <a:pt x="31607" y="415"/>
                    <a:pt x="31435" y="243"/>
                    <a:pt x="31193" y="243"/>
                  </a:cubicBezTo>
                  <a:cubicBezTo>
                    <a:pt x="31079" y="243"/>
                    <a:pt x="30893" y="358"/>
                    <a:pt x="30836" y="472"/>
                  </a:cubicBezTo>
                  <a:lnTo>
                    <a:pt x="20253" y="472"/>
                  </a:lnTo>
                  <a:lnTo>
                    <a:pt x="15803" y="4936"/>
                  </a:lnTo>
                  <a:lnTo>
                    <a:pt x="13307" y="4936"/>
                  </a:lnTo>
                  <a:lnTo>
                    <a:pt x="13307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45"/>
            <p:cNvSpPr/>
            <p:nvPr/>
          </p:nvSpPr>
          <p:spPr>
            <a:xfrm rot="-5400000">
              <a:off x="7374298" y="3624573"/>
              <a:ext cx="1144680" cy="217183"/>
            </a:xfrm>
            <a:custGeom>
              <a:avLst/>
              <a:gdLst/>
              <a:ahLst/>
              <a:cxnLst/>
              <a:rect l="l" t="t" r="r" b="b"/>
              <a:pathLst>
                <a:path w="26316" h="4993" extrusionOk="0">
                  <a:moveTo>
                    <a:pt x="25901" y="0"/>
                  </a:moveTo>
                  <a:cubicBezTo>
                    <a:pt x="25730" y="0"/>
                    <a:pt x="25602" y="114"/>
                    <a:pt x="25545" y="228"/>
                  </a:cubicBezTo>
                  <a:lnTo>
                    <a:pt x="20253" y="228"/>
                  </a:lnTo>
                  <a:lnTo>
                    <a:pt x="15689" y="4750"/>
                  </a:lnTo>
                  <a:lnTo>
                    <a:pt x="14491" y="4750"/>
                  </a:lnTo>
                  <a:lnTo>
                    <a:pt x="14491" y="171"/>
                  </a:lnTo>
                  <a:lnTo>
                    <a:pt x="0" y="171"/>
                  </a:lnTo>
                  <a:lnTo>
                    <a:pt x="0" y="414"/>
                  </a:lnTo>
                  <a:lnTo>
                    <a:pt x="14263" y="414"/>
                  </a:lnTo>
                  <a:lnTo>
                    <a:pt x="14263" y="4992"/>
                  </a:lnTo>
                  <a:lnTo>
                    <a:pt x="15803" y="4992"/>
                  </a:lnTo>
                  <a:lnTo>
                    <a:pt x="20325" y="471"/>
                  </a:lnTo>
                  <a:lnTo>
                    <a:pt x="25545" y="471"/>
                  </a:lnTo>
                  <a:cubicBezTo>
                    <a:pt x="25602" y="642"/>
                    <a:pt x="25787" y="713"/>
                    <a:pt x="25901" y="713"/>
                  </a:cubicBezTo>
                  <a:cubicBezTo>
                    <a:pt x="26144" y="713"/>
                    <a:pt x="26315" y="585"/>
                    <a:pt x="26315" y="357"/>
                  </a:cubicBezTo>
                  <a:cubicBezTo>
                    <a:pt x="26315" y="171"/>
                    <a:pt x="26144" y="0"/>
                    <a:pt x="25901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45"/>
            <p:cNvSpPr/>
            <p:nvPr/>
          </p:nvSpPr>
          <p:spPr>
            <a:xfrm rot="-5400000">
              <a:off x="7256398" y="3576791"/>
              <a:ext cx="1253250" cy="204177"/>
            </a:xfrm>
            <a:custGeom>
              <a:avLst/>
              <a:gdLst/>
              <a:ahLst/>
              <a:cxnLst/>
              <a:rect l="l" t="t" r="r" b="b"/>
              <a:pathLst>
                <a:path w="28812" h="4694" extrusionOk="0">
                  <a:moveTo>
                    <a:pt x="28397" y="1"/>
                  </a:moveTo>
                  <a:cubicBezTo>
                    <a:pt x="28283" y="1"/>
                    <a:pt x="28098" y="115"/>
                    <a:pt x="28041" y="243"/>
                  </a:cubicBezTo>
                  <a:lnTo>
                    <a:pt x="19540" y="243"/>
                  </a:lnTo>
                  <a:lnTo>
                    <a:pt x="15618" y="4166"/>
                  </a:lnTo>
                  <a:lnTo>
                    <a:pt x="15618" y="172"/>
                  </a:lnTo>
                  <a:lnTo>
                    <a:pt x="0" y="172"/>
                  </a:lnTo>
                  <a:lnTo>
                    <a:pt x="0" y="415"/>
                  </a:lnTo>
                  <a:lnTo>
                    <a:pt x="15390" y="415"/>
                  </a:lnTo>
                  <a:lnTo>
                    <a:pt x="15390" y="4693"/>
                  </a:lnTo>
                  <a:lnTo>
                    <a:pt x="19669" y="472"/>
                  </a:lnTo>
                  <a:lnTo>
                    <a:pt x="28041" y="472"/>
                  </a:lnTo>
                  <a:cubicBezTo>
                    <a:pt x="28098" y="657"/>
                    <a:pt x="28226" y="771"/>
                    <a:pt x="28397" y="771"/>
                  </a:cubicBezTo>
                  <a:cubicBezTo>
                    <a:pt x="28640" y="771"/>
                    <a:pt x="28811" y="600"/>
                    <a:pt x="28811" y="357"/>
                  </a:cubicBezTo>
                  <a:cubicBezTo>
                    <a:pt x="28811" y="172"/>
                    <a:pt x="28640" y="1"/>
                    <a:pt x="28397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FD623066-C5E4-4105-A6A2-591EDC8B35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7584" y="1155903"/>
            <a:ext cx="4191852" cy="3438024"/>
          </a:xfrm>
        </p:spPr>
        <p:txBody>
          <a:bodyPr/>
          <a:lstStyle/>
          <a:p>
            <a:pPr algn="l"/>
            <a:r>
              <a:rPr lang="en-US" dirty="0" err="1"/>
              <a:t>Sebuah</a:t>
            </a:r>
            <a:r>
              <a:rPr lang="en-US" dirty="0"/>
              <a:t> edge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berakhir</a:t>
            </a:r>
            <a:r>
              <a:rPr lang="en-US" dirty="0"/>
              <a:t> pada </a:t>
            </a:r>
            <a:r>
              <a:rPr lang="en-US" dirty="0" err="1"/>
              <a:t>sebuah</a:t>
            </a:r>
            <a:r>
              <a:rPr lang="en-US" dirty="0"/>
              <a:t> node </a:t>
            </a:r>
            <a:r>
              <a:rPr lang="en-US" dirty="0" err="1"/>
              <a:t>walaupun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node </a:t>
            </a:r>
            <a:r>
              <a:rPr lang="en-US" dirty="0" err="1"/>
              <a:t>mempresentasikan</a:t>
            </a:r>
            <a:r>
              <a:rPr lang="en-US" dirty="0"/>
              <a:t> procedural.</a:t>
            </a:r>
          </a:p>
          <a:p>
            <a:pPr algn="l"/>
            <a:r>
              <a:rPr lang="en-US" dirty="0"/>
              <a:t>Area yang </a:t>
            </a:r>
            <a:r>
              <a:rPr lang="en-US" dirty="0" err="1"/>
              <a:t>dibatasi</a:t>
            </a:r>
            <a:r>
              <a:rPr lang="en-US" dirty="0"/>
              <a:t> oleh edge dan node </a:t>
            </a:r>
            <a:r>
              <a:rPr lang="en-US" dirty="0" err="1"/>
              <a:t>disebut</a:t>
            </a:r>
            <a:r>
              <a:rPr lang="en-US" dirty="0"/>
              <a:t> region, area </a:t>
            </a:r>
            <a:r>
              <a:rPr lang="en-US" dirty="0" err="1"/>
              <a:t>diluar</a:t>
            </a:r>
            <a:r>
              <a:rPr lang="en-US" dirty="0"/>
              <a:t> graph juga </a:t>
            </a:r>
            <a:r>
              <a:rPr lang="en-US" dirty="0" err="1"/>
              <a:t>dihitung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region.</a:t>
            </a:r>
          </a:p>
          <a:p>
            <a:pPr algn="l"/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presentasi</a:t>
            </a:r>
            <a:r>
              <a:rPr lang="en-US" dirty="0"/>
              <a:t> </a:t>
            </a:r>
            <a:r>
              <a:rPr lang="en-US" dirty="0" err="1"/>
              <a:t>rancangan</a:t>
            </a:r>
            <a:r>
              <a:rPr lang="en-US" dirty="0"/>
              <a:t> procedural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diterjemahkan</a:t>
            </a:r>
            <a:r>
              <a:rPr lang="en-US" dirty="0"/>
              <a:t> </a:t>
            </a:r>
            <a:r>
              <a:rPr lang="en-US" dirty="0" err="1"/>
              <a:t>kedalam</a:t>
            </a:r>
            <a:r>
              <a:rPr lang="en-US" dirty="0"/>
              <a:t> flow graph.</a:t>
            </a:r>
          </a:p>
          <a:p>
            <a:pPr algn="l"/>
            <a:r>
              <a:rPr lang="en-US" dirty="0"/>
              <a:t>Ketika </a:t>
            </a:r>
            <a:r>
              <a:rPr lang="en-US" dirty="0" err="1"/>
              <a:t>kondisi</a:t>
            </a:r>
            <a:r>
              <a:rPr lang="en-US" dirty="0"/>
              <a:t> </a:t>
            </a:r>
            <a:r>
              <a:rPr lang="en-US" dirty="0" err="1"/>
              <a:t>gabungan</a:t>
            </a:r>
            <a:r>
              <a:rPr lang="en-US" dirty="0"/>
              <a:t> </a:t>
            </a:r>
            <a:r>
              <a:rPr lang="en-US" dirty="0" err="1"/>
              <a:t>ditemukan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penggambaran</a:t>
            </a:r>
            <a:r>
              <a:rPr lang="en-US" dirty="0"/>
              <a:t> flow graph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rumit</a:t>
            </a:r>
            <a:r>
              <a:rPr lang="en-US" dirty="0"/>
              <a:t>. </a:t>
            </a:r>
            <a:r>
              <a:rPr lang="en-US" dirty="0" err="1"/>
              <a:t>Kondisi</a:t>
            </a:r>
            <a:r>
              <a:rPr lang="en-US" dirty="0"/>
              <a:t> </a:t>
            </a:r>
            <a:r>
              <a:rPr lang="en-US" dirty="0" err="1"/>
              <a:t>gabungan</a:t>
            </a:r>
            <a:r>
              <a:rPr lang="en-US" dirty="0"/>
              <a:t> </a:t>
            </a:r>
            <a:r>
              <a:rPr lang="en-US" dirty="0" err="1"/>
              <a:t>biasanya</a:t>
            </a:r>
            <a:r>
              <a:rPr lang="en-US" dirty="0"/>
              <a:t> </a:t>
            </a:r>
            <a:r>
              <a:rPr lang="en-US" dirty="0" err="1"/>
              <a:t>muncul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operator Boolean (OR, AND, NAND, NOR) </a:t>
            </a:r>
            <a:r>
              <a:rPr lang="en-US" dirty="0" err="1"/>
              <a:t>ditemukan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perintah</a:t>
            </a:r>
            <a:r>
              <a:rPr lang="en-US" dirty="0"/>
              <a:t>.</a:t>
            </a:r>
            <a:endParaRPr lang="en-ID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E6B43CB3-D939-4C93-892F-E2F1B79066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7564" y="1551365"/>
            <a:ext cx="3007014" cy="228806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Java Programming Workshop by Slidesgo">
  <a:themeElements>
    <a:clrScheme name="Simple Light">
      <a:dk1>
        <a:srgbClr val="FAFAFA"/>
      </a:dk1>
      <a:lt1>
        <a:srgbClr val="0E0E0E"/>
      </a:lt1>
      <a:dk2>
        <a:srgbClr val="2E2E2E"/>
      </a:dk2>
      <a:lt2>
        <a:srgbClr val="0F0F0F"/>
      </a:lt2>
      <a:accent1>
        <a:srgbClr val="00C3DA"/>
      </a:accent1>
      <a:accent2>
        <a:srgbClr val="0B8EDA"/>
      </a:accent2>
      <a:accent3>
        <a:srgbClr val="7800DA"/>
      </a:accent3>
      <a:accent4>
        <a:srgbClr val="DA0078"/>
      </a:accent4>
      <a:accent5>
        <a:srgbClr val="FFFFFF"/>
      </a:accent5>
      <a:accent6>
        <a:srgbClr val="FFFFFF"/>
      </a:accent6>
      <a:hlink>
        <a:srgbClr val="FAFAF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870</Words>
  <Application>Microsoft Office PowerPoint</Application>
  <PresentationFormat>On-screen Show (16:9)</PresentationFormat>
  <Paragraphs>64</Paragraphs>
  <Slides>19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9" baseType="lpstr">
      <vt:lpstr>Wingdings</vt:lpstr>
      <vt:lpstr>Open Sans</vt:lpstr>
      <vt:lpstr>Catamaran</vt:lpstr>
      <vt:lpstr>Anton</vt:lpstr>
      <vt:lpstr>PT Sans</vt:lpstr>
      <vt:lpstr>Nunito Light</vt:lpstr>
      <vt:lpstr>DM Sans</vt:lpstr>
      <vt:lpstr>Bebas Neue</vt:lpstr>
      <vt:lpstr>Arial</vt:lpstr>
      <vt:lpstr>Java Programming Workshop by Slidesgo</vt:lpstr>
      <vt:lpstr>Unit Testing &amp; White Box</vt:lpstr>
      <vt:lpstr>Unit Testing</vt:lpstr>
      <vt:lpstr>Kenapa Harus Unit Testing?</vt:lpstr>
      <vt:lpstr>Kapan Menggunakan Unit Testing?</vt:lpstr>
      <vt:lpstr>Tools Unit Testing</vt:lpstr>
      <vt:lpstr>White Box Testing</vt:lpstr>
      <vt:lpstr>Penggunaan White Box Testing</vt:lpstr>
      <vt:lpstr>Diagram Alir </vt:lpstr>
      <vt:lpstr>Notasi Diagram Alir</vt:lpstr>
      <vt:lpstr>Kompleksitas Siklomatis</vt:lpstr>
      <vt:lpstr>Ketersediaan Partisi/Analisis Nilai Batas (BVA)</vt:lpstr>
      <vt:lpstr>Sebagai contoh, seseorang mungkin ingin membeli rumah, tetapi mungkin atau mungkin tidak memiliki cukup uang. Mengingat EP/BVA, saya ingin memastikan kasus ujji kami meliputi :</vt:lpstr>
      <vt:lpstr>PowerPoint Presentation</vt:lpstr>
      <vt:lpstr>TUTORIAL TESTING QA CI/CD</vt:lpstr>
      <vt:lpstr>PowerPoint Presentation</vt:lpstr>
      <vt:lpstr>PowerPoint Presentation</vt:lpstr>
      <vt:lpstr>PowerPoint Presentation</vt:lpstr>
      <vt:lpstr>TERIMA KASIH</vt:lpstr>
      <vt:lpstr>Daftar Pustaka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Testing &amp; White Box</dc:title>
  <cp:lastModifiedBy>MI NURUL HUDA</cp:lastModifiedBy>
  <cp:revision>2</cp:revision>
  <dcterms:modified xsi:type="dcterms:W3CDTF">2023-10-30T17:34:35Z</dcterms:modified>
</cp:coreProperties>
</file>