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60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196" autoAdjust="0"/>
  </p:normalViewPr>
  <p:slideViewPr>
    <p:cSldViewPr snapToGrid="0">
      <p:cViewPr varScale="1">
        <p:scale>
          <a:sx n="81" d="100"/>
          <a:sy n="81" d="100"/>
        </p:scale>
        <p:origin x="754" y="-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C0DB2B-AACB-4AB8-89D1-88E92CB6235A}" type="datetimeFigureOut">
              <a:rPr lang="en-IN" smtClean="0"/>
              <a:t>19-12-2024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4840E5-2785-4CC0-8D53-075739F245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01232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B2DD5-BC90-1818-1951-29F52C13AE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44C239-FE15-0B30-881A-2DFA0CA9E0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1A1595-29C7-3FAF-290C-8F154906A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E1FA6-CF63-4CBC-909E-D46C8034F40F}" type="datetime1">
              <a:rPr lang="en-IN" smtClean="0"/>
              <a:t>19-12-2024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F6A3A8-89B2-F107-27FA-453BDD3F8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049052-2A8E-76FC-F7D6-9B6C8EAB4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3CBB1-933A-4613-BBC1-A055C9DFEA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6323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8FCAA-07F5-D710-7588-64BFC2B4A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1E7396-723B-1284-BC09-9D86B02612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E18D7C-55ED-8A72-7808-3FCDF5D67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4395E-BDC0-481C-B6A2-E0951ADB4103}" type="datetime1">
              <a:rPr lang="en-IN" smtClean="0"/>
              <a:t>19-12-2024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C0141E-4E89-90FF-5747-FB19CCDD5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4C6310-8BD8-BEB7-208A-12F81B6ED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3CBB1-933A-4613-BBC1-A055C9DFEA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4829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26BC56-A8DB-B56A-A353-E2C92A3179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3C438C-85D2-66B1-DD14-61C3DF0A84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553179-419B-FE5E-C0A3-1A7A7FDFB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D9932-6FCC-4F7B-BC46-A5434A595A30}" type="datetime1">
              <a:rPr lang="en-IN" smtClean="0"/>
              <a:t>19-12-2024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1FA64B-075F-3F48-967F-9FB2AF4F8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F0FA4A-7FE0-358C-E82F-C275F3FFE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3CBB1-933A-4613-BBC1-A055C9DFEA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4040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BF592-CC05-9548-67F3-93467D1C1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AFB03B-1E00-D73F-032C-2C903A30C8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32DCBE-5660-1A1B-40ED-A592727B4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8A80F-0323-407E-B064-F53F2AEF7F62}" type="datetime1">
              <a:rPr lang="en-IN" smtClean="0"/>
              <a:t>19-12-2024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F0F42C-C30B-26A6-02D0-AF82D03A9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E4E767-C9C4-5F29-7CDA-0648F69DC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3CBB1-933A-4613-BBC1-A055C9DFEA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6225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8FB1C-075A-6469-DD1B-DDB30EDAA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597FDC-AE33-196A-FC5A-3965179A05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81A95E-13F1-995D-DB09-365B5C718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4A099-4E3E-4ACC-B97D-47238FAA4092}" type="datetime1">
              <a:rPr lang="en-IN" smtClean="0"/>
              <a:t>19-12-2024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84BAB4-1296-6E97-EE46-B0DC438C1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3A8FF1-D440-5B21-4C52-D5DDC30E5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3CBB1-933A-4613-BBC1-A055C9DFEA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2787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DEB29-B470-4E08-6104-32F3818CA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EBE40-DB03-13A6-4DB4-BBA98616D3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102553-3B93-B681-08AE-DB8E1BD79C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D62A49-FB80-348B-29F9-2512C9DFD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30C60-05FD-413F-BC77-B43CEE7D87D1}" type="datetime1">
              <a:rPr lang="en-IN" smtClean="0"/>
              <a:t>19-12-2024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01CC21-FF22-D5CF-0DB8-EA7221D46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ACF10B-FAD6-D746-AA55-E5E72A707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3CBB1-933A-4613-BBC1-A055C9DFEA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6893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A9443-6EC9-E433-5AA4-7EE12077A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52CCA4-A430-8111-9A72-D61550B8F5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AC023E-CECD-89DE-EE19-310D04644C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4F3522-1D75-5382-8D7F-ABECB401D6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30F831-7FA5-EAAB-C182-5AC71AC975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A21B97-D6DD-FE70-72C8-E6993F1C7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0618F-3D60-4C47-AA9F-1C0A1D65E502}" type="datetime1">
              <a:rPr lang="en-IN" smtClean="0"/>
              <a:t>19-12-2024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239A74-5064-4328-7C6C-1A1F54B34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F662A5-8C15-97D4-1BEF-353087AB4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3CBB1-933A-4613-BBC1-A055C9DFEA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8866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57FF0-7A64-0BD9-BA4A-B59B56115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140254-10C8-1FBE-2986-46C5EE07B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63DF8-BC18-4E5F-9229-72109D13EB61}" type="datetime1">
              <a:rPr lang="en-IN" smtClean="0"/>
              <a:t>19-12-2024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1F19EE-9AFC-7640-05A1-61AF6749E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E89640-6387-975A-F136-BAB5BDD8B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3CBB1-933A-4613-BBC1-A055C9DFEA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7640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EBE2CF-423F-CBA0-B543-8BBB08073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C09C9-AEFD-4774-A591-7B74D815E72A}" type="datetime1">
              <a:rPr lang="en-IN" smtClean="0"/>
              <a:t>19-12-2024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E05668-63C6-6622-8AFA-3D38B9AB8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47BB2A-5DBA-9C06-FC94-B981E8BDF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3CBB1-933A-4613-BBC1-A055C9DFEA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4846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18AFC-1A8F-8619-7562-27E1A3201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C922C7-3B09-8A88-EDA3-966EC04C0A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8D0C28-A66E-3159-4D35-08AFA90C1C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E63460-34D0-83AB-5816-9E0485AD2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11CF1-99AF-42E1-8ADF-7B860E0CC2AA}" type="datetime1">
              <a:rPr lang="en-IN" smtClean="0"/>
              <a:t>19-12-2024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ED12CF-D7C2-900C-F447-02F9CB018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B43F44-0D2E-53C2-BE95-5D5A5952E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3CBB1-933A-4613-BBC1-A055C9DFEA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8677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F6BBC-DAC5-EFAF-F3F3-C095F060D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021AF2-5402-3609-D9E0-FC6AD1972E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2E4D10-96E9-A6E3-8BD0-2EB579F39F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045FF5-1629-1500-E32D-8B0AB5328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DABDF-D174-4F06-9812-9574C618203E}" type="datetime1">
              <a:rPr lang="en-IN" smtClean="0"/>
              <a:t>19-12-2024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108359-4101-52A4-07CE-EEEAFE8E8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5B69C7-1A35-7017-4FB4-60C5B8677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3CBB1-933A-4613-BBC1-A055C9DFEA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2291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12E48F-B4E0-87DA-2594-DFDE226B0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FB3207-829A-B4B8-A090-097710B31F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23EF04-06A4-5533-8C6D-FA6F590ADB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C65B6-9A0D-4F61-B9F8-D9D233B8C947}" type="datetime1">
              <a:rPr lang="en-IN" smtClean="0"/>
              <a:t>19-12-2024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7501E0-0403-EE3D-9490-B77E24ED2B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B4DB5D-2C66-C470-864E-5D741A6F26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83CBB1-933A-4613-BBC1-A055C9DFEA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7046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75AD7-0F97-8824-42B0-869AE38CF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B8E1DAB-CE9B-98A4-FA27-761E0FFD4C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07481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685E173-43F9-EE42-1FFB-E4B5B37F7D02}"/>
              </a:ext>
            </a:extLst>
          </p:cNvPr>
          <p:cNvSpPr txBox="1"/>
          <p:nvPr/>
        </p:nvSpPr>
        <p:spPr>
          <a:xfrm>
            <a:off x="838201" y="556181"/>
            <a:ext cx="8541468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How do sales vary by day of the week and hour of the week?</a:t>
            </a:r>
          </a:p>
          <a:p>
            <a:r>
              <a:rPr lang="en-IN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BASED ON HOURS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6 AM – 10 AM : Sales tend to peak during morning hours.</a:t>
            </a:r>
          </a:p>
          <a:p>
            <a:r>
              <a:rPr lang="en-IN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10 AM – 11 AM : A drop in sales during mid-day.</a:t>
            </a:r>
          </a:p>
          <a:p>
            <a:r>
              <a:rPr lang="en-IN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11 AM – 6 PM : Sales remain steady during noon.</a:t>
            </a:r>
          </a:p>
          <a:p>
            <a:r>
              <a:rPr lang="en-IN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6 PM – 8 PM : Sales tapper off in the evening.</a:t>
            </a:r>
          </a:p>
          <a:p>
            <a:r>
              <a:rPr lang="en-IN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</a:t>
            </a:r>
            <a:r>
              <a:rPr lang="en-IN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BASED ON WEEKDAYS</a:t>
            </a:r>
          </a:p>
          <a:p>
            <a:r>
              <a:rPr lang="en-IN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Peak sales – Friday and Monday</a:t>
            </a:r>
          </a:p>
          <a:p>
            <a:r>
              <a:rPr lang="en-IN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Consistent sales – Tuesday, Wednesday and Thursday</a:t>
            </a:r>
          </a:p>
          <a:p>
            <a:r>
              <a:rPr lang="en-IN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Lowest sales – Saturday and Sunday</a:t>
            </a:r>
          </a:p>
          <a:p>
            <a:r>
              <a:rPr lang="en-IN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Are there any peak times for sales activity?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IN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Morning 8 AM – 10 AM is typically the busiest period.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1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What is the total sales revenue for each month?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January – $ 1,63,355.48                 April - $ 2,37,882.16</a:t>
            </a:r>
          </a:p>
          <a:p>
            <a:r>
              <a:rPr lang="en-IN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February – $ 1,52,290.38                May - $ 3,13,455.52</a:t>
            </a:r>
          </a:p>
          <a:p>
            <a:r>
              <a:rPr lang="en-IN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March - $ 1,97,669.36                     June - $ 3,32,971.76</a:t>
            </a:r>
          </a:p>
          <a:p>
            <a:endParaRPr lang="en-IN" sz="1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400" b="1" dirty="0">
              <a:latin typeface="Bahnschrift SemiLight SemiConde" panose="020B0502040204020203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7429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4AA3F9-3B1E-CCC6-0EAC-A7C471B053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61613-181E-66B6-439A-0908C460B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6173FFF-FCC9-858F-7ED8-0C4781C4A5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074817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D2F0D99-FB93-4FCD-8B1C-A41527A20C93}"/>
              </a:ext>
            </a:extLst>
          </p:cNvPr>
          <p:cNvSpPr txBox="1"/>
          <p:nvPr/>
        </p:nvSpPr>
        <p:spPr>
          <a:xfrm>
            <a:off x="725865" y="584461"/>
            <a:ext cx="8078770" cy="52322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b="1" dirty="0">
                <a:ea typeface="Calibri" panose="020F0502020204030204" pitchFamily="34" charset="0"/>
                <a:cs typeface="Calibri" panose="020F0502020204030204" pitchFamily="34" charset="0"/>
              </a:rPr>
              <a:t>How do sales vary across different store locations?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b="1" dirty="0">
                <a:ea typeface="Calibri" panose="020F0502020204030204" pitchFamily="34" charset="0"/>
                <a:cs typeface="Calibri" panose="020F0502020204030204" pitchFamily="34" charset="0"/>
              </a:rPr>
              <a:t>  HELLS KITCHEN leads in sales. </a:t>
            </a:r>
          </a:p>
          <a:p>
            <a:r>
              <a:rPr lang="en-IN" sz="2000" b="1" dirty="0">
                <a:ea typeface="Calibri" panose="020F0502020204030204" pitchFamily="34" charset="0"/>
                <a:cs typeface="Calibri" panose="020F0502020204030204" pitchFamily="34" charset="0"/>
              </a:rPr>
              <a:t>       ASTORIA has moderate sales.</a:t>
            </a:r>
          </a:p>
          <a:p>
            <a:r>
              <a:rPr lang="en-IN" sz="2000" b="1" dirty="0">
                <a:ea typeface="Calibri" panose="020F0502020204030204" pitchFamily="34" charset="0"/>
                <a:cs typeface="Calibri" panose="020F0502020204030204" pitchFamily="34" charset="0"/>
              </a:rPr>
              <a:t>       LOWER MANHATTAN has lowest sales.</a:t>
            </a:r>
          </a:p>
          <a:p>
            <a:endParaRPr lang="en-IN" sz="1800" b="1" dirty="0"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b="1" dirty="0">
                <a:ea typeface="Calibri" panose="020F0502020204030204" pitchFamily="34" charset="0"/>
                <a:cs typeface="Calibri" panose="020F0502020204030204" pitchFamily="34" charset="0"/>
              </a:rPr>
              <a:t>What is the average price/order per person?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800" b="1" dirty="0">
                <a:ea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IN" sz="2000" b="1" dirty="0">
                <a:ea typeface="Calibri" panose="020F0502020204030204" pitchFamily="34" charset="0"/>
                <a:cs typeface="Calibri" panose="020F0502020204030204" pitchFamily="34" charset="0"/>
              </a:rPr>
              <a:t>Average order per person – 1.44</a:t>
            </a:r>
          </a:p>
          <a:p>
            <a:r>
              <a:rPr lang="en-IN" sz="2000" b="1" dirty="0">
                <a:ea typeface="Calibri" panose="020F0502020204030204" pitchFamily="34" charset="0"/>
                <a:cs typeface="Calibri" panose="020F0502020204030204" pitchFamily="34" charset="0"/>
              </a:rPr>
              <a:t>      Average price per person – 4.69</a:t>
            </a:r>
          </a:p>
          <a:p>
            <a:endParaRPr lang="en-IN" sz="1800" b="1" dirty="0"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b="1" dirty="0">
                <a:ea typeface="Calibri" panose="020F0502020204030204" pitchFamily="34" charset="0"/>
                <a:cs typeface="Calibri" panose="020F0502020204030204" pitchFamily="34" charset="0"/>
              </a:rPr>
              <a:t>Which products are the best selling in terms of quantity and revenue?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800" b="1" dirty="0">
                <a:ea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IN" sz="2000" b="1" dirty="0">
                <a:ea typeface="Calibri" panose="020F0502020204030204" pitchFamily="34" charset="0"/>
                <a:cs typeface="Calibri" panose="020F0502020204030204" pitchFamily="34" charset="0"/>
              </a:rPr>
              <a:t>Ethiopia is the best selling product in terms of both quantity and</a:t>
            </a:r>
          </a:p>
          <a:p>
            <a:r>
              <a:rPr lang="en-IN" sz="2000" b="1" dirty="0">
                <a:ea typeface="Calibri" panose="020F0502020204030204" pitchFamily="34" charset="0"/>
                <a:cs typeface="Calibri" panose="020F0502020204030204" pitchFamily="34" charset="0"/>
              </a:rPr>
              <a:t>      revenue</a:t>
            </a:r>
            <a:r>
              <a:rPr lang="en-IN" sz="1800" b="1" dirty="0"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endParaRPr lang="en-IN" sz="1800" b="1" dirty="0"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b="1" dirty="0">
                <a:ea typeface="Calibri" panose="020F0502020204030204" pitchFamily="34" charset="0"/>
                <a:cs typeface="Calibri" panose="020F0502020204030204" pitchFamily="34" charset="0"/>
              </a:rPr>
              <a:t>Which product category shows the highest sales ?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b="1" dirty="0">
                <a:ea typeface="Calibri" panose="020F0502020204030204" pitchFamily="34" charset="0"/>
                <a:cs typeface="Calibri" panose="020F0502020204030204" pitchFamily="34" charset="0"/>
              </a:rPr>
              <a:t> Coffee shows the highest sales  of 39%.</a:t>
            </a:r>
          </a:p>
        </p:txBody>
      </p:sp>
    </p:spTree>
    <p:extLst>
      <p:ext uri="{BB962C8B-B14F-4D97-AF65-F5344CB8AC3E}">
        <p14:creationId xmlns:p14="http://schemas.microsoft.com/office/powerpoint/2010/main" val="30757591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261</Words>
  <Application>Microsoft Office PowerPoint</Application>
  <PresentationFormat>Widescreen</PresentationFormat>
  <Paragraphs>33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Bahnschrift SemiLight SemiConde</vt:lpstr>
      <vt:lpstr>Calibri</vt:lpstr>
      <vt:lpstr>Calibri Light</vt:lpstr>
      <vt:lpstr>Wingdings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vartica choudhary</dc:creator>
  <cp:lastModifiedBy>vartica choudhary</cp:lastModifiedBy>
  <cp:revision>1</cp:revision>
  <dcterms:created xsi:type="dcterms:W3CDTF">2024-12-18T20:37:42Z</dcterms:created>
  <dcterms:modified xsi:type="dcterms:W3CDTF">2024-12-18T22:13:37Z</dcterms:modified>
</cp:coreProperties>
</file>