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50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49F784D-4106-4332-9DDA-B5FEE826A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737FEC5B-DB71-4955-8DD5-6B5C53CB9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0D3C69E-A3CC-45B7-B555-572D4771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C484-A75D-4BEF-A1BF-D74EA6E1B71B}" type="datetimeFigureOut">
              <a:rPr lang="fi-FI" smtClean="0"/>
              <a:t>20.1.2020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4A032B67-0B69-4894-BFCE-F1E2331B1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8E9C816-310F-4754-AB81-15A11CE3E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F55D-78C7-4DF8-861D-918F29FEDC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3936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82CF458-1FC7-4F1C-B6C9-10E8964A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9147C717-8E82-4422-9EB0-65466E38A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5445C506-F35B-4E8D-B8CD-10ECAB905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C484-A75D-4BEF-A1BF-D74EA6E1B71B}" type="datetimeFigureOut">
              <a:rPr lang="fi-FI" smtClean="0"/>
              <a:t>20.1.2020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829C9BDF-3DF8-4C33-8E6E-0B30F21E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3F704BF-5043-427F-8798-EE70B43CB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F55D-78C7-4DF8-861D-918F29FEDC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2995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F57D728B-6780-44D8-9E26-E622C735B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B732C99D-E924-436A-BAD2-6F093A650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5C504287-FD6D-4DD3-92DA-2C9D663F3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C484-A75D-4BEF-A1BF-D74EA6E1B71B}" type="datetimeFigureOut">
              <a:rPr lang="fi-FI" smtClean="0"/>
              <a:t>20.1.2020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5C05C060-E5FB-414E-82C0-B448A1D2D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4574EAA7-2391-4134-9BC2-3417BDDD4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F55D-78C7-4DF8-861D-918F29FEDC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38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5BFA53B-828E-44FE-9F53-6999B0E14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6A39017-A7B1-4A68-B843-EC37E3626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FA52A0C-ED2B-47E1-AED8-6F4FD14A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C484-A75D-4BEF-A1BF-D74EA6E1B71B}" type="datetimeFigureOut">
              <a:rPr lang="fi-FI" smtClean="0"/>
              <a:t>20.1.2020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44155C5-5F7C-446A-8452-EB194C0D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81369D8-E7F5-4F8B-8EE1-32B90FA2B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F55D-78C7-4DF8-861D-918F29FEDC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713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8335E8D-2887-4C19-B5CB-98C4A5028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8D15DC6D-F88E-48D1-8102-8E90234E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A11A6FB-1AE7-4C32-AAF9-0AADA383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C484-A75D-4BEF-A1BF-D74EA6E1B71B}" type="datetimeFigureOut">
              <a:rPr lang="fi-FI" smtClean="0"/>
              <a:t>20.1.2020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5EFD848A-4C63-47F6-B51A-80072B26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F6B66E3-2F94-46C0-B945-17D0304F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F55D-78C7-4DF8-861D-918F29FEDC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4495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F93A2C1-9EE2-4678-B6A8-17FE547D2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1180481-1E6B-45CD-AACE-9BA0F11B46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3BE76FA3-5788-4BDC-BD86-0EAA014B5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10DCF501-B409-464E-8919-EE0828AFA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C484-A75D-4BEF-A1BF-D74EA6E1B71B}" type="datetimeFigureOut">
              <a:rPr lang="fi-FI" smtClean="0"/>
              <a:t>20.1.2020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49F976D6-0AB6-4743-BFFF-1DBCE4A3A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2467A4BC-C25D-431D-BFCF-50FD4A034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F55D-78C7-4DF8-861D-918F29FEDC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66827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4CD5702-8AF0-4024-AB9B-0528BAD6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4AADA23-FCF9-4FEB-9DD3-7EF790C97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F37649C9-0071-4F92-87C4-77EFF1810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30227016-1685-49E4-BA72-BDB299039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FCC10AB7-177B-4077-A24E-389226F41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07B23703-3EB9-4B02-89C4-CD0B6F904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C484-A75D-4BEF-A1BF-D74EA6E1B71B}" type="datetimeFigureOut">
              <a:rPr lang="fi-FI" smtClean="0"/>
              <a:t>20.1.2020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71961E58-6669-4F18-8E63-F85A49EC1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7FC62A54-C7BE-45D5-BDAA-A10F11CD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F55D-78C7-4DF8-861D-918F29FEDC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26647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860C6EC-6D5C-4843-8346-A48548FD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A314EBE8-CDDF-4F71-A214-B99B9F8D3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C484-A75D-4BEF-A1BF-D74EA6E1B71B}" type="datetimeFigureOut">
              <a:rPr lang="fi-FI" smtClean="0"/>
              <a:t>20.1.2020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30A2374D-D581-47C5-B1A3-8D3E04A4A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575C23B8-3757-415D-8273-A3F2E3137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F55D-78C7-4DF8-861D-918F29FEDC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2392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C7EC4859-2058-464A-8343-26C74D153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C484-A75D-4BEF-A1BF-D74EA6E1B71B}" type="datetimeFigureOut">
              <a:rPr lang="fi-FI" smtClean="0"/>
              <a:t>20.1.2020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449D9EE3-FE65-4E69-B847-FF8AD5A7B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0F90C34E-F120-4867-83D1-6B386ED1B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F55D-78C7-4DF8-861D-918F29FEDC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069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7C406ED-5ED8-4F0D-BD1E-333F6B1B4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035CB0D-BD3B-4829-83E7-169D50A9B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3CB96EF2-6AFC-45EC-B300-E46D056F8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CD2BA6CE-270D-4714-8E5C-C3C409307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C484-A75D-4BEF-A1BF-D74EA6E1B71B}" type="datetimeFigureOut">
              <a:rPr lang="fi-FI" smtClean="0"/>
              <a:t>20.1.2020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648A0706-9F8A-4895-8B40-34AF7EA9F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4B870813-56E5-46D5-AD39-BAF9F115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F55D-78C7-4DF8-861D-918F29FEDC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8259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0E8DDB3-D832-4696-AA49-D5CDC362C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4512D91E-E02B-4684-9268-D0D7972C63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F6C515D2-D7EC-469D-9BA7-DA4F0677F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0D025A8F-C12F-4FC5-BCB5-9C2F6CFC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C484-A75D-4BEF-A1BF-D74EA6E1B71B}" type="datetimeFigureOut">
              <a:rPr lang="fi-FI" smtClean="0"/>
              <a:t>20.1.2020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90D500D4-73E3-44C9-9C0B-A0AC188B5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6AC5AD59-F7F3-4719-BB15-77B3CBFB1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F55D-78C7-4DF8-861D-918F29FEDC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3875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BAFA2197-197A-4A11-A625-847D27774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32D855F9-DCE0-4665-B9D4-EBAF62CF7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AFC59039-56A5-4840-AEC8-30F9C9DEB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0C484-A75D-4BEF-A1BF-D74EA6E1B71B}" type="datetimeFigureOut">
              <a:rPr lang="fi-FI" smtClean="0"/>
              <a:t>20.1.2020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64FF6C3-0154-4E08-B9D1-430B5471B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BCBA20C-0250-4B97-9F65-16E297E66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CF55D-78C7-4DF8-861D-918F29FEDC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5286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orakulmio 3">
            <a:extLst>
              <a:ext uri="{FF2B5EF4-FFF2-40B4-BE49-F238E27FC236}">
                <a16:creationId xmlns:a16="http://schemas.microsoft.com/office/drawing/2014/main" id="{9E5E7291-1322-41A3-B2E2-7CAD9B1FE6C0}"/>
              </a:ext>
            </a:extLst>
          </p:cNvPr>
          <p:cNvSpPr/>
          <p:nvPr/>
        </p:nvSpPr>
        <p:spPr>
          <a:xfrm>
            <a:off x="907085" y="702259"/>
            <a:ext cx="1119225" cy="687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Selain</a:t>
            </a: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EEB7F6FA-247F-4743-802A-D093FEE61739}"/>
              </a:ext>
            </a:extLst>
          </p:cNvPr>
          <p:cNvSpPr/>
          <p:nvPr/>
        </p:nvSpPr>
        <p:spPr>
          <a:xfrm>
            <a:off x="8690458" y="702258"/>
            <a:ext cx="1228953" cy="687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Palvelin</a:t>
            </a:r>
          </a:p>
        </p:txBody>
      </p:sp>
      <p:cxnSp>
        <p:nvCxnSpPr>
          <p:cNvPr id="7" name="Suora yhdysviiva 6">
            <a:extLst>
              <a:ext uri="{FF2B5EF4-FFF2-40B4-BE49-F238E27FC236}">
                <a16:creationId xmlns:a16="http://schemas.microsoft.com/office/drawing/2014/main" id="{FBA38180-E609-4B45-9217-266FBF9E6CD0}"/>
              </a:ext>
            </a:extLst>
          </p:cNvPr>
          <p:cNvCxnSpPr>
            <a:stCxn id="4" idx="2"/>
          </p:cNvCxnSpPr>
          <p:nvPr/>
        </p:nvCxnSpPr>
        <p:spPr>
          <a:xfrm flipH="1">
            <a:off x="1463040" y="1389888"/>
            <a:ext cx="3658" cy="3869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uora yhdysviiva 8">
            <a:extLst>
              <a:ext uri="{FF2B5EF4-FFF2-40B4-BE49-F238E27FC236}">
                <a16:creationId xmlns:a16="http://schemas.microsoft.com/office/drawing/2014/main" id="{4EE52C2A-3384-4624-B40B-1DCEF6B70B36}"/>
              </a:ext>
            </a:extLst>
          </p:cNvPr>
          <p:cNvCxnSpPr/>
          <p:nvPr/>
        </p:nvCxnSpPr>
        <p:spPr>
          <a:xfrm>
            <a:off x="9290304" y="1448410"/>
            <a:ext cx="58522" cy="3811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uora nuoliyhdysviiva 10">
            <a:extLst>
              <a:ext uri="{FF2B5EF4-FFF2-40B4-BE49-F238E27FC236}">
                <a16:creationId xmlns:a16="http://schemas.microsoft.com/office/drawing/2014/main" id="{A5576BC1-B7C8-4CBC-9DE8-A92787CC0069}"/>
              </a:ext>
            </a:extLst>
          </p:cNvPr>
          <p:cNvCxnSpPr/>
          <p:nvPr/>
        </p:nvCxnSpPr>
        <p:spPr>
          <a:xfrm>
            <a:off x="1463040" y="2743200"/>
            <a:ext cx="7841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orakulmio 11">
            <a:extLst>
              <a:ext uri="{FF2B5EF4-FFF2-40B4-BE49-F238E27FC236}">
                <a16:creationId xmlns:a16="http://schemas.microsoft.com/office/drawing/2014/main" id="{E0FC2E66-3337-4D5F-BEF7-700D7505CD23}"/>
              </a:ext>
            </a:extLst>
          </p:cNvPr>
          <p:cNvSpPr/>
          <p:nvPr/>
        </p:nvSpPr>
        <p:spPr>
          <a:xfrm>
            <a:off x="665683" y="1514246"/>
            <a:ext cx="1993391" cy="929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Käyttäjä kirjoittaa tekstiä ja painaa tallenna</a:t>
            </a:r>
          </a:p>
        </p:txBody>
      </p:sp>
      <p:sp>
        <p:nvSpPr>
          <p:cNvPr id="13" name="Tekstiruutu 12">
            <a:extLst>
              <a:ext uri="{FF2B5EF4-FFF2-40B4-BE49-F238E27FC236}">
                <a16:creationId xmlns:a16="http://schemas.microsoft.com/office/drawing/2014/main" id="{EF2CB3A3-4FCA-45B4-A06C-86B04BAADAA3}"/>
              </a:ext>
            </a:extLst>
          </p:cNvPr>
          <p:cNvSpPr txBox="1"/>
          <p:nvPr/>
        </p:nvSpPr>
        <p:spPr>
          <a:xfrm>
            <a:off x="1878154" y="2496979"/>
            <a:ext cx="483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00" dirty="0"/>
              <a:t>HTTP POST lähetetään </a:t>
            </a:r>
            <a:r>
              <a:rPr lang="fi-FI" sz="1000" dirty="0" err="1"/>
              <a:t>note</a:t>
            </a:r>
            <a:r>
              <a:rPr lang="fi-FI" sz="1000" dirty="0"/>
              <a:t> palvelimelle</a:t>
            </a:r>
          </a:p>
        </p:txBody>
      </p:sp>
      <p:sp>
        <p:nvSpPr>
          <p:cNvPr id="14" name="Suorakulmio 13">
            <a:extLst>
              <a:ext uri="{FF2B5EF4-FFF2-40B4-BE49-F238E27FC236}">
                <a16:creationId xmlns:a16="http://schemas.microsoft.com/office/drawing/2014/main" id="{CDEC0E31-6F54-40B9-AA19-765EB75D5B72}"/>
              </a:ext>
            </a:extLst>
          </p:cNvPr>
          <p:cNvSpPr/>
          <p:nvPr/>
        </p:nvSpPr>
        <p:spPr>
          <a:xfrm>
            <a:off x="8595360" y="2874874"/>
            <a:ext cx="1737355" cy="100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/>
              <a:t>Tallentaa saapuneen </a:t>
            </a:r>
            <a:r>
              <a:rPr lang="fi-FI" sz="1000" dirty="0" err="1"/>
              <a:t>noten</a:t>
            </a:r>
            <a:endParaRPr lang="fi-FI" sz="1000" dirty="0"/>
          </a:p>
        </p:txBody>
      </p:sp>
      <p:cxnSp>
        <p:nvCxnSpPr>
          <p:cNvPr id="16" name="Suora nuoliyhdysviiva 15">
            <a:extLst>
              <a:ext uri="{FF2B5EF4-FFF2-40B4-BE49-F238E27FC236}">
                <a16:creationId xmlns:a16="http://schemas.microsoft.com/office/drawing/2014/main" id="{92077184-D8AE-4F49-8BCC-E95D4C96BCBB}"/>
              </a:ext>
            </a:extLst>
          </p:cNvPr>
          <p:cNvCxnSpPr/>
          <p:nvPr/>
        </p:nvCxnSpPr>
        <p:spPr>
          <a:xfrm flipH="1">
            <a:off x="1463040" y="4213555"/>
            <a:ext cx="7885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iruutu 16">
            <a:extLst>
              <a:ext uri="{FF2B5EF4-FFF2-40B4-BE49-F238E27FC236}">
                <a16:creationId xmlns:a16="http://schemas.microsoft.com/office/drawing/2014/main" id="{3360C1FE-559E-4DCD-9788-C4D71788DD3B}"/>
              </a:ext>
            </a:extLst>
          </p:cNvPr>
          <p:cNvSpPr txBox="1"/>
          <p:nvPr/>
        </p:nvSpPr>
        <p:spPr>
          <a:xfrm>
            <a:off x="1878154" y="3991689"/>
            <a:ext cx="483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00" dirty="0"/>
              <a:t>Palvelin lähettää tallennuksesta vastauksen</a:t>
            </a:r>
          </a:p>
        </p:txBody>
      </p:sp>
    </p:spTree>
    <p:extLst>
      <p:ext uri="{BB962C8B-B14F-4D97-AF65-F5344CB8AC3E}">
        <p14:creationId xmlns:p14="http://schemas.microsoft.com/office/powerpoint/2010/main" val="255153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20</Words>
  <Application>Microsoft Office PowerPoint</Application>
  <PresentationFormat>Laajakuva</PresentationFormat>
  <Paragraphs>6</Paragraphs>
  <Slides>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Office-teema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Olli Määttä</dc:creator>
  <cp:lastModifiedBy>Olli Määttä</cp:lastModifiedBy>
  <cp:revision>2</cp:revision>
  <dcterms:created xsi:type="dcterms:W3CDTF">2020-01-20T16:19:25Z</dcterms:created>
  <dcterms:modified xsi:type="dcterms:W3CDTF">2020-01-20T16:31:35Z</dcterms:modified>
</cp:coreProperties>
</file>