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104C99-BB2D-4671-B3B4-E95B80F67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953215B-273F-4522-8734-8D998922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4A9A6C9-4470-464B-A284-88F2E8D2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D361AAD-820A-40F8-96C3-A7B7A595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D6E28B2-3010-41C1-96EC-92D000EA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672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B6B01B-801A-4205-87BF-71525561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9807A9C-5F95-43C0-A49F-E54D8648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38F4C36-EEB2-445D-8D61-E8DD0DF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99A818D-EA65-4EC0-B369-F1CF6E64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B0E70DE-D946-4403-9F75-12EA222E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682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5008C6C-EE92-4564-9A35-96544AC14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3044B52-038B-45A5-B3F8-A6907B9DB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36637B6-A66F-425C-AF60-FC81D636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565792C-5FFA-497C-B57B-BC386D6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8E71061-9966-442C-9768-231D22E9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674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A0E7EEE-3595-4444-A9C8-8F18F2EE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B8F7B30-07B7-44BA-8541-4FEE259C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549D2F7-3219-44C4-8BEE-53E6D23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3ABB019-EDC9-49C9-BCA9-E420B5D1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6F1D5BC-8E65-4296-903D-1CAB86D0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10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3E7F9E-21C1-4407-9879-EE9FFCDA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4E54A51-07EF-44BF-B4F8-8E9FE4B5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9930F54-A89C-4307-85B0-4BC79837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58907A2-B499-4871-BEE4-3BEB050D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77C805D-EAF9-42F4-A77B-C0ADEC83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266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2D2877-0FCE-40D1-A641-4DE463DE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8A1F6F-3F64-4C73-9124-CB4D01B21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A7031E1-E30B-4319-B1EE-60B766A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E621170-FA1E-42E4-A138-D8FC072F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2EDA24D-3A80-4F0A-AFCA-2184AEE4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5348BEC-0DF1-469E-BEDC-10AA9F6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2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B7B4906-F382-4B6A-AE69-4FAF9CCC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D7556F2-7643-4A2D-8E92-8E23156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FB04756-FBDC-4E63-B650-53B99F9A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FD75E39F-5940-4086-A7EC-3D6B3714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F334C1B-CDD0-4323-9ED6-E9AD76AEF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4AC1218A-118B-41A2-9CF6-244524F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20C6EE0-0D08-47E8-A06F-BA34EBB9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1FEA9FE-415B-45AD-9AEA-60863CD1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202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EE0F39-D603-4A5E-A9A8-0A66683D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A92681F-E202-4877-A76F-7964D8D4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5E66FC1-3846-4968-9DE6-259E9690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8A8D221-AC13-453E-826A-3FAC23DE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935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E865F59-B253-4747-A29C-95115200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3CED93C-F950-4E1C-B285-5BBF94BE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49EA5DF-A485-4B4C-8C70-20AE6F9E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148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0B153E-7938-4D37-9A21-B594098A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CE39776-787D-4BC7-9D72-C8E108B7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944A598-B6EC-46B3-9A07-125AF6226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B4ABF8F-626F-4795-946C-18D72D4B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C95047A-8135-4B27-A38C-23EB09A0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AA82F10-8D78-40E6-B6F8-D1B77604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832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8068C3-15B3-434F-8CC3-C4FC2CF0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664D074-64C5-41F0-8F1F-C3A118DF5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07D7CDA-C7EB-4B8A-A64B-ECFC44E0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2294F4B-D57A-4ACF-A1AB-9D25E54D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963334-9FD4-467D-BD81-DCA033BB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EF8D8BB-3E5A-4A88-822D-C5CE2596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502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E0A1D2B0-7559-4CD3-A507-34F0052E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97C6A36-CA07-4C3A-8E21-7E056E46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D67FCA7-D98F-461E-B6FA-45814B3F8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7C91-8B4D-4CEE-854F-80C3C2CD172A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212F582-7BFD-4BA0-8AD1-82827F7CD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C09E13-B30F-4B90-B696-E8BBF5D49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C8F95-60CC-45CA-9DB2-A344EA4EA1A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90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A30DC480-D842-4539-938C-73AFC6F483E9}"/>
              </a:ext>
            </a:extLst>
          </p:cNvPr>
          <p:cNvSpPr/>
          <p:nvPr/>
        </p:nvSpPr>
        <p:spPr>
          <a:xfrm>
            <a:off x="1033153" y="676894"/>
            <a:ext cx="1288473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Selain</a:t>
            </a:r>
          </a:p>
          <a:p>
            <a:pPr algn="ctr"/>
            <a:endParaRPr lang="fi-FI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4A3846E7-F7C2-4737-98B4-5D00CE566036}"/>
              </a:ext>
            </a:extLst>
          </p:cNvPr>
          <p:cNvSpPr/>
          <p:nvPr/>
        </p:nvSpPr>
        <p:spPr>
          <a:xfrm>
            <a:off x="7249886" y="676894"/>
            <a:ext cx="1223158" cy="76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Palvelin</a:t>
            </a:r>
          </a:p>
          <a:p>
            <a:pPr algn="ctr"/>
            <a:endParaRPr lang="fi-FI" dirty="0"/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BD86B85C-B968-4A87-BD72-D829341854F2}"/>
              </a:ext>
            </a:extLst>
          </p:cNvPr>
          <p:cNvCxnSpPr/>
          <p:nvPr/>
        </p:nvCxnSpPr>
        <p:spPr>
          <a:xfrm flipH="1">
            <a:off x="1466603" y="1330036"/>
            <a:ext cx="95002" cy="443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6A808571-F5B8-460A-B638-890D638A2CEB}"/>
              </a:ext>
            </a:extLst>
          </p:cNvPr>
          <p:cNvCxnSpPr/>
          <p:nvPr/>
        </p:nvCxnSpPr>
        <p:spPr>
          <a:xfrm>
            <a:off x="7926779" y="1442852"/>
            <a:ext cx="83128" cy="425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841FF662-AC3F-421B-8803-5014C4B76051}"/>
              </a:ext>
            </a:extLst>
          </p:cNvPr>
          <p:cNvCxnSpPr/>
          <p:nvPr/>
        </p:nvCxnSpPr>
        <p:spPr>
          <a:xfrm>
            <a:off x="1561605" y="2095995"/>
            <a:ext cx="635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1774232B-E69F-4DE8-A680-9B4040ED27E5}"/>
              </a:ext>
            </a:extLst>
          </p:cNvPr>
          <p:cNvCxnSpPr/>
          <p:nvPr/>
        </p:nvCxnSpPr>
        <p:spPr>
          <a:xfrm flipH="1">
            <a:off x="1561605" y="2755075"/>
            <a:ext cx="6365174" cy="4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uora nuoliyhdysviiva 15">
            <a:extLst>
              <a:ext uri="{FF2B5EF4-FFF2-40B4-BE49-F238E27FC236}">
                <a16:creationId xmlns:a16="http://schemas.microsoft.com/office/drawing/2014/main" id="{E654E50B-EE08-4813-8501-7C9D167C04FD}"/>
              </a:ext>
            </a:extLst>
          </p:cNvPr>
          <p:cNvCxnSpPr/>
          <p:nvPr/>
        </p:nvCxnSpPr>
        <p:spPr>
          <a:xfrm>
            <a:off x="1561605" y="3619995"/>
            <a:ext cx="635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6DC210DC-B86E-4F83-BE28-68B52E0ADDF9}"/>
              </a:ext>
            </a:extLst>
          </p:cNvPr>
          <p:cNvCxnSpPr/>
          <p:nvPr/>
        </p:nvCxnSpPr>
        <p:spPr>
          <a:xfrm flipH="1">
            <a:off x="1561605" y="4249388"/>
            <a:ext cx="6365174" cy="4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667416A0-9A93-4FB3-99D6-228955915B40}"/>
              </a:ext>
            </a:extLst>
          </p:cNvPr>
          <p:cNvCxnSpPr/>
          <p:nvPr/>
        </p:nvCxnSpPr>
        <p:spPr>
          <a:xfrm>
            <a:off x="1514104" y="4858987"/>
            <a:ext cx="635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EEE69E31-843B-4051-BD9B-D66ECA7E503C}"/>
              </a:ext>
            </a:extLst>
          </p:cNvPr>
          <p:cNvCxnSpPr/>
          <p:nvPr/>
        </p:nvCxnSpPr>
        <p:spPr>
          <a:xfrm flipH="1">
            <a:off x="1531918" y="5446817"/>
            <a:ext cx="6365174" cy="4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iruutu 19">
            <a:extLst>
              <a:ext uri="{FF2B5EF4-FFF2-40B4-BE49-F238E27FC236}">
                <a16:creationId xmlns:a16="http://schemas.microsoft.com/office/drawing/2014/main" id="{20C85D42-27C1-4752-A5BE-BD6251CF6638}"/>
              </a:ext>
            </a:extLst>
          </p:cNvPr>
          <p:cNvSpPr txBox="1"/>
          <p:nvPr/>
        </p:nvSpPr>
        <p:spPr>
          <a:xfrm>
            <a:off x="1763486" y="1720932"/>
            <a:ext cx="581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http </a:t>
            </a:r>
            <a:r>
              <a:rPr lang="fi-FI" sz="1000" dirty="0" err="1"/>
              <a:t>get</a:t>
            </a:r>
            <a:r>
              <a:rPr lang="fi-FI" sz="1000" dirty="0"/>
              <a:t> ../</a:t>
            </a:r>
            <a:r>
              <a:rPr lang="fi-FI" sz="1000" dirty="0" err="1"/>
              <a:t>spa</a:t>
            </a:r>
            <a:r>
              <a:rPr lang="fi-FI" sz="1000" dirty="0"/>
              <a:t> 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DAB141B0-B644-49F1-9177-11305DC49FC0}"/>
              </a:ext>
            </a:extLst>
          </p:cNvPr>
          <p:cNvSpPr txBox="1"/>
          <p:nvPr/>
        </p:nvSpPr>
        <p:spPr>
          <a:xfrm>
            <a:off x="1808019" y="2497185"/>
            <a:ext cx="581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Html 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6E03080E-64F3-4A2A-8FD6-1D7BB6F7E058}"/>
              </a:ext>
            </a:extLst>
          </p:cNvPr>
          <p:cNvSpPr txBox="1"/>
          <p:nvPr/>
        </p:nvSpPr>
        <p:spPr>
          <a:xfrm>
            <a:off x="1620980" y="3342906"/>
            <a:ext cx="581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http </a:t>
            </a:r>
            <a:r>
              <a:rPr lang="fi-FI" sz="1000" dirty="0" err="1"/>
              <a:t>get</a:t>
            </a:r>
            <a:r>
              <a:rPr lang="fi-FI" sz="1000" dirty="0"/>
              <a:t> ../main.css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6891184E-64E3-4431-B23B-27157F660889}"/>
              </a:ext>
            </a:extLst>
          </p:cNvPr>
          <p:cNvSpPr txBox="1"/>
          <p:nvPr/>
        </p:nvSpPr>
        <p:spPr>
          <a:xfrm>
            <a:off x="1677389" y="3969916"/>
            <a:ext cx="581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err="1"/>
              <a:t>css</a:t>
            </a:r>
            <a:endParaRPr lang="fi-FI" sz="1000" dirty="0"/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206B9D95-854F-4879-A264-D07EA7677BD9}"/>
              </a:ext>
            </a:extLst>
          </p:cNvPr>
          <p:cNvSpPr txBox="1"/>
          <p:nvPr/>
        </p:nvSpPr>
        <p:spPr>
          <a:xfrm>
            <a:off x="1591292" y="4599308"/>
            <a:ext cx="581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http </a:t>
            </a:r>
            <a:r>
              <a:rPr lang="fi-FI" sz="1000" dirty="0" err="1"/>
              <a:t>get</a:t>
            </a:r>
            <a:r>
              <a:rPr lang="fi-FI" sz="1000" dirty="0"/>
              <a:t> ../</a:t>
            </a:r>
            <a:r>
              <a:rPr lang="fi-FI" sz="1000" dirty="0" err="1"/>
              <a:t>data.json</a:t>
            </a:r>
            <a:endParaRPr lang="fi-FI" sz="1000" dirty="0"/>
          </a:p>
          <a:p>
            <a:endParaRPr lang="fi-FI" sz="1000" dirty="0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C2F1791A-3CBB-4B06-ADD2-832213BB2F9F}"/>
              </a:ext>
            </a:extLst>
          </p:cNvPr>
          <p:cNvSpPr txBox="1"/>
          <p:nvPr/>
        </p:nvSpPr>
        <p:spPr>
          <a:xfrm>
            <a:off x="1677389" y="5199015"/>
            <a:ext cx="581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err="1"/>
              <a:t>Json</a:t>
            </a:r>
            <a:endParaRPr lang="fi-FI" sz="1000" dirty="0"/>
          </a:p>
          <a:p>
            <a:endParaRPr lang="fi-FI" sz="1000" dirty="0"/>
          </a:p>
        </p:txBody>
      </p:sp>
    </p:spTree>
    <p:extLst>
      <p:ext uri="{BB962C8B-B14F-4D97-AF65-F5344CB8AC3E}">
        <p14:creationId xmlns:p14="http://schemas.microsoft.com/office/powerpoint/2010/main" val="407977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Laajakuva</PresentationFormat>
  <Paragraphs>8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 Määttä</dc:creator>
  <cp:lastModifiedBy>Olli Määttä</cp:lastModifiedBy>
  <cp:revision>1</cp:revision>
  <dcterms:created xsi:type="dcterms:W3CDTF">2020-01-20T16:32:51Z</dcterms:created>
  <dcterms:modified xsi:type="dcterms:W3CDTF">2020-01-20T16:40:36Z</dcterms:modified>
</cp:coreProperties>
</file>