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2B5C20B-E594-46CD-BF9D-0A0F90FEA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AB03C81-3FD1-4B74-BD7A-585B055AF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EC76F8-935D-4B89-AD15-BAE4F22F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551FD13-185F-4467-B25D-0DA24BF6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75674E-0350-4ED1-83D3-314A1FF4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194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AFB45E-7AE2-4052-8F42-486009F7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6EE9EA4-CA21-4E2D-A8E5-5B3D84408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C9DCDD5-79BC-4251-B039-47A5B9BB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58FFF55-23F2-48E2-8F30-EDDA71C9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A189180-12B2-4872-8493-1FFF4C5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0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E80D3BF-C70D-42BA-AB80-002822C40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A46507A-2E8E-4010-A1B6-E55136E6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B93F10C-84AB-401F-97DD-B101784C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EEBAB12-4AAE-495D-83E8-5F485DBF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F9A96AB-C853-45D0-880F-9AA8CC1D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74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107FC5-86A1-4E5B-8970-0207B4D9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9BDD40-98FA-4FCC-B30C-5D19CC3A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61BED52-6D06-4AFF-9EE5-3842DA14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CA55262-EC61-4E6D-8095-D6CE95C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C945C78-3BC8-4C80-ACC2-93F1A1DA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41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81AA91-ED79-45BA-9D1C-4716B090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305D4E9-4181-4CDF-894A-67BFC874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659B26D-17E2-491B-BEFD-076C430D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8DE6F2D-CD34-4F94-92A3-846C63AF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079D2E8-E185-4C23-B9CD-D8FFCAE1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937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6E9106-5765-4967-988B-51AF05A3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2520039-F0C5-4909-A2E3-B11A96759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B609E6E-E8C4-4A19-BA26-0595E4889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E89E5EC-B18D-465D-8EA4-092E4A0F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037BD68-6283-45B3-A3A4-64E33402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482320F-E1F6-4DC8-9DD1-D0C5AC7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404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2DB26-9DF7-4597-95E5-F4372538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FB7EECA-BE73-4089-9864-92F9F916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2F96272-F8BB-4FB4-A2B6-D2BE4CAC4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BC954B6-42BF-42DC-AE71-46A300245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F9E9A63-A79F-4C74-96D4-C2C4B9FCC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4B3B9E4-6D65-434B-96D0-F1C9EC3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15BE0AC-7139-456E-9F77-DB324752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EB8C0DB-B107-41C7-A0E2-E46102CF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603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4BF4328-933B-41E4-8396-71B1D404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1774E757-955D-4C28-997D-BE4DAC73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0065794-DE87-45CE-8BBD-3AA2CE4F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43ED9D9-0AAC-4E1D-9291-2BE09348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73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49C8C16-5619-4888-8BB4-B9F750D6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9780170-2ECF-47C3-9796-A533451F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D734AD6-B53A-4D73-9F57-20A6218F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923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22085-BB81-4AF4-86D0-BB1EC2B7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B653010-A4A3-457F-BA32-307B6B81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60535CB-835D-459D-82F0-AA05122E5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6BE0E0C-FD7A-4FF9-9CFB-502F135E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B3B20EF-E43C-477C-936B-57C3A377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BE50DB7-2CB3-42BC-A217-D1D8EABD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104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353DF2-D2B8-4B8C-99C1-422435FE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01C67C6-9632-425F-B0F5-EC9B50A64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A55CDBD-399B-46CF-90A5-4DAD6842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21014C6-8244-4FD3-BDC1-F120C092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17F4343-B68B-429F-865B-187F11D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06BD8B3-9249-4D5E-9087-26859B11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5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79D6B33-194D-457D-95F3-CCA280C0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8F01624-D6F3-49B2-9EBE-B16972A1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FE763C1-30A3-47EE-8053-462D6B689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29AB-7534-4F3F-8DB7-62B49ADBBEBB}" type="datetimeFigureOut">
              <a:rPr lang="fi-FI" smtClean="0"/>
              <a:t>20.1.2020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1E223EA-1367-43D4-BF10-2B5D4B7E2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FE9956-B5A2-4200-892B-D669CB71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E0C2-090B-4A5E-B3BA-686434943D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48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8AFFAE9D-309D-4217-BF2B-3C14AD1CC031}"/>
              </a:ext>
            </a:extLst>
          </p:cNvPr>
          <p:cNvSpPr/>
          <p:nvPr/>
        </p:nvSpPr>
        <p:spPr>
          <a:xfrm>
            <a:off x="1223158" y="1229096"/>
            <a:ext cx="1537855" cy="75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Selain</a:t>
            </a:r>
          </a:p>
          <a:p>
            <a:pPr algn="ctr"/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3812828F-E22F-410B-94F2-DBEC58AA23B3}"/>
              </a:ext>
            </a:extLst>
          </p:cNvPr>
          <p:cNvSpPr/>
          <p:nvPr/>
        </p:nvSpPr>
        <p:spPr>
          <a:xfrm>
            <a:off x="5854535" y="1312223"/>
            <a:ext cx="1615044" cy="67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Palvelin</a:t>
            </a:r>
          </a:p>
          <a:p>
            <a:pPr algn="ctr"/>
            <a:endParaRPr lang="fi-FI" dirty="0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461477F4-0825-4175-AC25-AA2D19106399}"/>
              </a:ext>
            </a:extLst>
          </p:cNvPr>
          <p:cNvCxnSpPr>
            <a:stCxn id="4" idx="2"/>
          </p:cNvCxnSpPr>
          <p:nvPr/>
        </p:nvCxnSpPr>
        <p:spPr>
          <a:xfrm>
            <a:off x="1992086" y="1983179"/>
            <a:ext cx="32657" cy="30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CF5C0458-0570-4483-948D-B99D8A76A6D1}"/>
              </a:ext>
            </a:extLst>
          </p:cNvPr>
          <p:cNvCxnSpPr/>
          <p:nvPr/>
        </p:nvCxnSpPr>
        <p:spPr>
          <a:xfrm>
            <a:off x="6722424" y="1983179"/>
            <a:ext cx="32657" cy="30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uora nuoliyhdysviiva 9">
            <a:extLst>
              <a:ext uri="{FF2B5EF4-FFF2-40B4-BE49-F238E27FC236}">
                <a16:creationId xmlns:a16="http://schemas.microsoft.com/office/drawing/2014/main" id="{BDC85704-5C8D-40F8-93F7-A1B8426C91EE}"/>
              </a:ext>
            </a:extLst>
          </p:cNvPr>
          <p:cNvCxnSpPr/>
          <p:nvPr/>
        </p:nvCxnSpPr>
        <p:spPr>
          <a:xfrm flipV="1">
            <a:off x="2024743" y="2565070"/>
            <a:ext cx="4678878" cy="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FC03722D-C8BF-4AAC-8132-C7731BADDEEA}"/>
              </a:ext>
            </a:extLst>
          </p:cNvPr>
          <p:cNvCxnSpPr/>
          <p:nvPr/>
        </p:nvCxnSpPr>
        <p:spPr>
          <a:xfrm flipH="1">
            <a:off x="2034144" y="3550722"/>
            <a:ext cx="462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iruutu 12">
            <a:extLst>
              <a:ext uri="{FF2B5EF4-FFF2-40B4-BE49-F238E27FC236}">
                <a16:creationId xmlns:a16="http://schemas.microsoft.com/office/drawing/2014/main" id="{BD83E7BD-8D0C-4F35-AF22-4C82D2352367}"/>
              </a:ext>
            </a:extLst>
          </p:cNvPr>
          <p:cNvSpPr txBox="1"/>
          <p:nvPr/>
        </p:nvSpPr>
        <p:spPr>
          <a:xfrm>
            <a:off x="2274125" y="2410691"/>
            <a:ext cx="3473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http </a:t>
            </a:r>
            <a:r>
              <a:rPr lang="fi-FI" sz="1000" dirty="0" err="1"/>
              <a:t>post</a:t>
            </a:r>
            <a:endParaRPr lang="fi-FI" sz="1000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0D1B4B4-CA9E-44A4-94FE-F297E0188B03}"/>
              </a:ext>
            </a:extLst>
          </p:cNvPr>
          <p:cNvSpPr txBox="1"/>
          <p:nvPr/>
        </p:nvSpPr>
        <p:spPr>
          <a:xfrm>
            <a:off x="2202873" y="3254223"/>
            <a:ext cx="3473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json</a:t>
            </a:r>
            <a:endParaRPr lang="fi-FI" sz="1000" dirty="0"/>
          </a:p>
        </p:txBody>
      </p:sp>
    </p:spTree>
    <p:extLst>
      <p:ext uri="{BB962C8B-B14F-4D97-AF65-F5344CB8AC3E}">
        <p14:creationId xmlns:p14="http://schemas.microsoft.com/office/powerpoint/2010/main" val="144022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Laajakuva</PresentationFormat>
  <Paragraphs>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 Määttä</dc:creator>
  <cp:lastModifiedBy>Olli Määttä</cp:lastModifiedBy>
  <cp:revision>1</cp:revision>
  <dcterms:created xsi:type="dcterms:W3CDTF">2020-01-20T16:40:43Z</dcterms:created>
  <dcterms:modified xsi:type="dcterms:W3CDTF">2020-01-20T16:43:22Z</dcterms:modified>
</cp:coreProperties>
</file>