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86C8-6652-46EB-9206-00F859A8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49F582-819C-4703-A644-62EF53E6A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6DB2-1289-4AFB-80F5-BF039E02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FA85F-630F-458E-954B-39906F1E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661-36C0-4205-A962-2C05D16C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A2E9-85B5-40E9-8AD9-0B3F372D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80D09-2D46-45A6-A8ED-2133EFF0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AB8F1-AC2B-4362-9E05-3C47A257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01CE9-A896-42F3-B29D-74DCD0D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AF4BD-281F-478A-9B8E-06B08C09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9C2D5-BFCC-4F82-9158-097834306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814F-9CEA-4C9F-BC09-D40756BD9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3A0C3-ED20-4F61-9CD9-0A0707FE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1B325-3296-4915-A63C-F2F6816F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6AB0E-1FAA-47EF-83C9-108A88CA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8F66-A361-4092-8F9F-E772654C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FB02-84EB-4356-9C37-F56A3273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C094-7E69-4361-A673-9226C6D7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18995-C004-44EC-AF5D-939B8322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6F79-B3FF-421D-86B2-EDEF0F72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C32B4-ED46-47A6-A493-DF62E96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ED4B1-8AA7-4704-835B-8B4953C4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349A8-E862-4B86-9EDC-55A6DA3C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F1CED-5D7C-44DD-B370-00912D5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DE1EF-FF32-4D12-BBBB-BEDC19B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670F-F79D-4411-8142-0C88922C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3A26A-288A-4E82-9417-50436E23D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CDD1-2597-4E32-BD54-72D99C79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94DF6-94C0-4A1A-BDF5-00DEA0EA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39825-3BC4-47E5-9E25-1F50F12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54710-3733-4153-84AD-D607D797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3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A0E67-FE4C-4BAF-928D-4372B8A2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341EE-DDCE-49FF-B89F-ED5A9550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532BC-15C2-4B12-8B64-A2F235C6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19FC2-1465-4627-8A33-8023550AC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4C59F-907B-41DE-9A60-152B4574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83F4C-8DC8-41FA-9EAD-EDE7D474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EE9D9F-06E6-4126-AA53-7E7DD8A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501DF-B066-4A3F-B015-51A7E125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0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9202E-7A85-449B-9E04-D3DAFF44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90D10-4416-487B-824D-E354E617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C66DF-E46E-461D-98F7-B9CC408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84550-C5A6-4B14-9D34-AE63E18A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8BC200-45F0-4824-9F3F-55422954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3B5D-5483-4477-971E-C663F6A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29B69-F866-4C54-8540-B463A11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0312-7C19-453B-8779-C71FB13D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99857-E0B2-4C97-A9E2-CD0363A8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5AEE2-C6BD-4485-A343-E94EC156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AFC78-A350-4BE3-B446-5F477CA9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DE50C-A9A4-473E-99B6-7650734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DCF35-015E-4503-8BA0-92846290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197F-FCB9-4624-99A1-FEAD7E3A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2DB29-273A-41DC-9499-2AC7F4EFC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BC9F0-689D-4B99-9A70-4DCC4F75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D8DF6-D8D5-4F01-88B6-273E5C94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76832-2731-465C-89BA-F29FC00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4558C-9C73-41A9-AAA7-1C4CE52D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A255B8-677B-48A7-A6CC-C21F69EA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BFF7C-FF56-4180-BB2B-4E5C28F6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0EF02-FD23-4889-8AE3-0D3E1A3C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3245-C096-49CD-A963-13E7E1281EE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4511-6C81-48B3-ABAF-9B04BB23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EC81-45D0-4BA6-9DEA-6B8DB6FD4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E8A9-8B51-44B7-8158-135EEDAB8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92C63-1926-4A33-9981-B8AEA0938F28}"/>
              </a:ext>
            </a:extLst>
          </p:cNvPr>
          <p:cNvSpPr/>
          <p:nvPr/>
        </p:nvSpPr>
        <p:spPr>
          <a:xfrm>
            <a:off x="1275906" y="2424218"/>
            <a:ext cx="1796903" cy="361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AEBF0-658F-4704-99B3-45C3FB670C10}"/>
              </a:ext>
            </a:extLst>
          </p:cNvPr>
          <p:cNvSpPr/>
          <p:nvPr/>
        </p:nvSpPr>
        <p:spPr>
          <a:xfrm>
            <a:off x="3859617" y="54226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ITagDB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1A63C-901F-4C4E-8E22-207E8AB442C7}"/>
              </a:ext>
            </a:extLst>
          </p:cNvPr>
          <p:cNvSpPr/>
          <p:nvPr/>
        </p:nvSpPr>
        <p:spPr>
          <a:xfrm>
            <a:off x="3859616" y="108452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IUriDB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D11336-FA63-405E-A2C3-491B9E1E78A9}"/>
              </a:ext>
            </a:extLst>
          </p:cNvPr>
          <p:cNvSpPr/>
          <p:nvPr/>
        </p:nvSpPr>
        <p:spPr>
          <a:xfrm>
            <a:off x="3753291" y="1988287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TagGraphCanvas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9BC95F-256E-412B-B8DA-3DBE0F7648AF}"/>
              </a:ext>
            </a:extLst>
          </p:cNvPr>
          <p:cNvSpPr/>
          <p:nvPr/>
        </p:nvSpPr>
        <p:spPr>
          <a:xfrm>
            <a:off x="6475226" y="1605515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TagCanvasCtrl</a:t>
            </a:r>
            <a:r>
              <a:rPr lang="en-US" altLang="zh-CN" sz="1400" dirty="0"/>
              <a:t>-canvas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C13D6E-C4EA-407C-9D47-4CA8912FFD25}"/>
              </a:ext>
            </a:extLst>
          </p:cNvPr>
          <p:cNvSpPr/>
          <p:nvPr/>
        </p:nvSpPr>
        <p:spPr>
          <a:xfrm>
            <a:off x="6475226" y="2190304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TagCanvasCtrl-canvas2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F4A455-0D32-489D-A605-963347BA22DD}"/>
              </a:ext>
            </a:extLst>
          </p:cNvPr>
          <p:cNvSpPr/>
          <p:nvPr/>
        </p:nvSpPr>
        <p:spPr>
          <a:xfrm>
            <a:off x="3806453" y="3806453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autoTextBox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EE34C3-E860-4625-9423-389EF8C60119}"/>
              </a:ext>
            </a:extLst>
          </p:cNvPr>
          <p:cNvSpPr/>
          <p:nvPr/>
        </p:nvSpPr>
        <p:spPr>
          <a:xfrm>
            <a:off x="3806453" y="3051542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SearchResultListBox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27417B-EA5D-43E0-9F82-41A711FB166E}"/>
              </a:ext>
            </a:extLst>
          </p:cNvPr>
          <p:cNvSpPr/>
          <p:nvPr/>
        </p:nvSpPr>
        <p:spPr>
          <a:xfrm>
            <a:off x="3806453" y="4571993"/>
            <a:ext cx="1903228" cy="361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RichTxtBox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54CAD27-B59F-43C3-8E0C-847D04A9F6A4}"/>
              </a:ext>
            </a:extLst>
          </p:cNvPr>
          <p:cNvCxnSpPr>
            <a:stCxn id="17" idx="0"/>
            <a:endCxn id="5" idx="3"/>
          </p:cNvCxnSpPr>
          <p:nvPr/>
        </p:nvCxnSpPr>
        <p:spPr>
          <a:xfrm rot="16200000" flipV="1">
            <a:off x="6100430" y="279105"/>
            <a:ext cx="882500" cy="177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C0EACB2-D0D0-4453-866A-E57985761A36}"/>
              </a:ext>
            </a:extLst>
          </p:cNvPr>
          <p:cNvCxnSpPr>
            <a:stCxn id="18" idx="3"/>
            <a:endCxn id="5" idx="3"/>
          </p:cNvCxnSpPr>
          <p:nvPr/>
        </p:nvCxnSpPr>
        <p:spPr>
          <a:xfrm flipH="1" flipV="1">
            <a:off x="5656520" y="723015"/>
            <a:ext cx="2721934" cy="1648043"/>
          </a:xfrm>
          <a:prstGeom prst="bentConnector3">
            <a:avLst>
              <a:gd name="adj1" fmla="val -8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4268D2D9-BA97-488A-821A-9650B4A0789C}"/>
              </a:ext>
            </a:extLst>
          </p:cNvPr>
          <p:cNvSpPr/>
          <p:nvPr/>
        </p:nvSpPr>
        <p:spPr>
          <a:xfrm>
            <a:off x="3072809" y="542261"/>
            <a:ext cx="329610" cy="43912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572DD0CB-4918-4EB7-84F6-0292850A8AE8}"/>
              </a:ext>
            </a:extLst>
          </p:cNvPr>
          <p:cNvSpPr/>
          <p:nvPr/>
        </p:nvSpPr>
        <p:spPr>
          <a:xfrm>
            <a:off x="5996763" y="1605515"/>
            <a:ext cx="308344" cy="946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92C63-1926-4A33-9981-B8AEA0938F28}"/>
              </a:ext>
            </a:extLst>
          </p:cNvPr>
          <p:cNvSpPr/>
          <p:nvPr/>
        </p:nvSpPr>
        <p:spPr>
          <a:xfrm>
            <a:off x="1275906" y="2424218"/>
            <a:ext cx="1796903" cy="361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MainWindow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FAEBF0-658F-4704-99B3-45C3FB670C10}"/>
              </a:ext>
            </a:extLst>
          </p:cNvPr>
          <p:cNvSpPr/>
          <p:nvPr/>
        </p:nvSpPr>
        <p:spPr>
          <a:xfrm>
            <a:off x="3859617" y="54226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ITagDB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A1A63C-901F-4C4E-8E22-207E8AB442C7}"/>
              </a:ext>
            </a:extLst>
          </p:cNvPr>
          <p:cNvSpPr/>
          <p:nvPr/>
        </p:nvSpPr>
        <p:spPr>
          <a:xfrm>
            <a:off x="3859616" y="1084521"/>
            <a:ext cx="1796903" cy="361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IUriDB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D11336-FA63-405E-A2C3-491B9E1E78A9}"/>
              </a:ext>
            </a:extLst>
          </p:cNvPr>
          <p:cNvSpPr/>
          <p:nvPr/>
        </p:nvSpPr>
        <p:spPr>
          <a:xfrm>
            <a:off x="3753291" y="1988287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TagGraphCanvas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9BC95F-256E-412B-B8DA-3DBE0F7648AF}"/>
              </a:ext>
            </a:extLst>
          </p:cNvPr>
          <p:cNvSpPr/>
          <p:nvPr/>
        </p:nvSpPr>
        <p:spPr>
          <a:xfrm>
            <a:off x="6475226" y="1605515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TagCanvasCtrl</a:t>
            </a:r>
            <a:r>
              <a:rPr lang="en-US" altLang="zh-CN" sz="1400" dirty="0"/>
              <a:t>-canvas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C13D6E-C4EA-407C-9D47-4CA8912FFD25}"/>
              </a:ext>
            </a:extLst>
          </p:cNvPr>
          <p:cNvSpPr/>
          <p:nvPr/>
        </p:nvSpPr>
        <p:spPr>
          <a:xfrm>
            <a:off x="6475226" y="2190304"/>
            <a:ext cx="1903228" cy="361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TagCanvasCtrl-canvas2</a:t>
            </a:r>
            <a:endParaRPr lang="zh-CN" altLang="en-US" sz="11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EF4A455-0D32-489D-A605-963347BA22DD}"/>
              </a:ext>
            </a:extLst>
          </p:cNvPr>
          <p:cNvSpPr/>
          <p:nvPr/>
        </p:nvSpPr>
        <p:spPr>
          <a:xfrm>
            <a:off x="3806453" y="3806453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autoTextBox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EE34C3-E860-4625-9423-389EF8C60119}"/>
              </a:ext>
            </a:extLst>
          </p:cNvPr>
          <p:cNvSpPr/>
          <p:nvPr/>
        </p:nvSpPr>
        <p:spPr>
          <a:xfrm>
            <a:off x="3806453" y="3051542"/>
            <a:ext cx="1903228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SearchResultListBox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27417B-EA5D-43E0-9F82-41A711FB166E}"/>
              </a:ext>
            </a:extLst>
          </p:cNvPr>
          <p:cNvSpPr/>
          <p:nvPr/>
        </p:nvSpPr>
        <p:spPr>
          <a:xfrm>
            <a:off x="3806453" y="4571993"/>
            <a:ext cx="1903228" cy="3615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RichTxtBox</a:t>
            </a:r>
            <a:endParaRPr lang="zh-CN" altLang="en-US" dirty="0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4268D2D9-BA97-488A-821A-9650B4A0789C}"/>
              </a:ext>
            </a:extLst>
          </p:cNvPr>
          <p:cNvSpPr/>
          <p:nvPr/>
        </p:nvSpPr>
        <p:spPr>
          <a:xfrm>
            <a:off x="3072809" y="542261"/>
            <a:ext cx="329610" cy="43912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572DD0CB-4918-4EB7-84F6-0292850A8AE8}"/>
              </a:ext>
            </a:extLst>
          </p:cNvPr>
          <p:cNvSpPr/>
          <p:nvPr/>
        </p:nvSpPr>
        <p:spPr>
          <a:xfrm>
            <a:off x="5996763" y="1605515"/>
            <a:ext cx="308344" cy="946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26550B65-A651-4AD4-8980-75272629FC98}"/>
              </a:ext>
            </a:extLst>
          </p:cNvPr>
          <p:cNvSpPr/>
          <p:nvPr/>
        </p:nvSpPr>
        <p:spPr>
          <a:xfrm>
            <a:off x="1754372" y="1839433"/>
            <a:ext cx="7444712" cy="1939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8B5B59-FD4A-46CD-AE09-F13F469A47BB}"/>
              </a:ext>
            </a:extLst>
          </p:cNvPr>
          <p:cNvSpPr/>
          <p:nvPr/>
        </p:nvSpPr>
        <p:spPr>
          <a:xfrm>
            <a:off x="1977656" y="2158410"/>
            <a:ext cx="6840300" cy="1266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1088F-F894-4AD7-9A25-CC6CAF5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各个矩形范围的含义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638362-91EF-44C4-8CC0-D0639E7C3447}"/>
              </a:ext>
            </a:extLst>
          </p:cNvPr>
          <p:cNvSpPr/>
          <p:nvPr/>
        </p:nvSpPr>
        <p:spPr>
          <a:xfrm>
            <a:off x="2435267" y="1580376"/>
            <a:ext cx="772729" cy="125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XContentPadding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</a:t>
            </a:r>
            <a:endParaRPr lang="zh-CN" altLang="en-US" sz="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A8E0A-76BD-40F0-B999-E4F0318300CC}"/>
              </a:ext>
            </a:extLst>
          </p:cNvPr>
          <p:cNvSpPr/>
          <p:nvPr/>
        </p:nvSpPr>
        <p:spPr>
          <a:xfrm>
            <a:off x="4257756" y="2158410"/>
            <a:ext cx="2280100" cy="62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FB5DA6-6818-452F-B2EF-B871ACE06348}"/>
              </a:ext>
            </a:extLst>
          </p:cNvPr>
          <p:cNvSpPr/>
          <p:nvPr/>
        </p:nvSpPr>
        <p:spPr>
          <a:xfrm>
            <a:off x="4430655" y="2267861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CF494E9-1124-4997-A259-0C9F18CDC7D6}"/>
              </a:ext>
            </a:extLst>
          </p:cNvPr>
          <p:cNvSpPr/>
          <p:nvPr/>
        </p:nvSpPr>
        <p:spPr>
          <a:xfrm>
            <a:off x="1977656" y="2158410"/>
            <a:ext cx="2280100" cy="62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1419E8-937D-4B68-BCE9-7626EB809D82}"/>
              </a:ext>
            </a:extLst>
          </p:cNvPr>
          <p:cNvSpPr/>
          <p:nvPr/>
        </p:nvSpPr>
        <p:spPr>
          <a:xfrm>
            <a:off x="2150555" y="2267861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7BCFA7C-7CA8-445E-AB2F-8A04BC9234AA}"/>
              </a:ext>
            </a:extLst>
          </p:cNvPr>
          <p:cNvSpPr/>
          <p:nvPr/>
        </p:nvSpPr>
        <p:spPr>
          <a:xfrm>
            <a:off x="6537858" y="2158410"/>
            <a:ext cx="2280098" cy="62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FE464A-9F31-4D99-83DB-50CA5A2FBE0C}"/>
              </a:ext>
            </a:extLst>
          </p:cNvPr>
          <p:cNvSpPr/>
          <p:nvPr/>
        </p:nvSpPr>
        <p:spPr>
          <a:xfrm>
            <a:off x="6710757" y="2267861"/>
            <a:ext cx="1923494" cy="3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F1B829-DE86-48EF-9C63-02B4CE2D3849}"/>
              </a:ext>
            </a:extLst>
          </p:cNvPr>
          <p:cNvSpPr/>
          <p:nvPr/>
        </p:nvSpPr>
        <p:spPr>
          <a:xfrm>
            <a:off x="1985464" y="3847167"/>
            <a:ext cx="8996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LayoutYPadding</a:t>
            </a:r>
            <a:endParaRPr lang="zh-CN" altLang="en-US" sz="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9AC26CF-CB59-44EB-8E9D-39B6B36B90C9}"/>
              </a:ext>
            </a:extLst>
          </p:cNvPr>
          <p:cNvSpPr/>
          <p:nvPr/>
        </p:nvSpPr>
        <p:spPr>
          <a:xfrm>
            <a:off x="3580721" y="1575780"/>
            <a:ext cx="772729" cy="1252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YContentPadding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/2</a:t>
            </a:r>
            <a:endParaRPr lang="zh-CN" altLang="en-US" sz="8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182E08D-F0C1-425E-B76F-EAF30AED3CB6}"/>
              </a:ext>
            </a:extLst>
          </p:cNvPr>
          <p:cNvSpPr/>
          <p:nvPr/>
        </p:nvSpPr>
        <p:spPr>
          <a:xfrm>
            <a:off x="4257756" y="2791892"/>
            <a:ext cx="2280100" cy="62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0AC731-EDD7-4034-A388-01E7B9B33D9B}"/>
              </a:ext>
            </a:extLst>
          </p:cNvPr>
          <p:cNvSpPr/>
          <p:nvPr/>
        </p:nvSpPr>
        <p:spPr>
          <a:xfrm>
            <a:off x="4430655" y="2901343"/>
            <a:ext cx="1923495" cy="3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txt</a:t>
            </a:r>
            <a:endParaRPr lang="zh-CN" altLang="en-US" sz="24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B23ED8B-AE6C-41D7-8603-3B3B9030CC76}"/>
              </a:ext>
            </a:extLst>
          </p:cNvPr>
          <p:cNvSpPr/>
          <p:nvPr/>
        </p:nvSpPr>
        <p:spPr>
          <a:xfrm>
            <a:off x="6537858" y="2791892"/>
            <a:ext cx="2280098" cy="62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2701CB-431D-40BD-B6FF-968C05DCD5E4}"/>
              </a:ext>
            </a:extLst>
          </p:cNvPr>
          <p:cNvSpPr/>
          <p:nvPr/>
        </p:nvSpPr>
        <p:spPr>
          <a:xfrm>
            <a:off x="6710757" y="2901343"/>
            <a:ext cx="1923494" cy="3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txt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9AFE60-407B-47F1-91D1-FC5807D86736}"/>
              </a:ext>
            </a:extLst>
          </p:cNvPr>
          <p:cNvCxnSpPr>
            <a:cxnSpLocks/>
            <a:stCxn id="22" idx="1"/>
          </p:cNvCxnSpPr>
          <p:nvPr/>
        </p:nvCxnSpPr>
        <p:spPr>
          <a:xfrm flipV="1">
            <a:off x="1977656" y="1839434"/>
            <a:ext cx="1134647" cy="62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C93CC46-40BF-4BCB-A070-A8BF319F612A}"/>
              </a:ext>
            </a:extLst>
          </p:cNvPr>
          <p:cNvCxnSpPr>
            <a:cxnSpLocks/>
          </p:cNvCxnSpPr>
          <p:nvPr/>
        </p:nvCxnSpPr>
        <p:spPr>
          <a:xfrm flipV="1">
            <a:off x="3768654" y="1769379"/>
            <a:ext cx="413370" cy="44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F09D7C-04BF-48BD-9132-47838BCFBFE1}"/>
              </a:ext>
            </a:extLst>
          </p:cNvPr>
          <p:cNvCxnSpPr/>
          <p:nvPr/>
        </p:nvCxnSpPr>
        <p:spPr>
          <a:xfrm flipV="1">
            <a:off x="3768654" y="2158410"/>
            <a:ext cx="0" cy="10945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37D904E-D2D9-4ACF-80EC-4C216517B473}"/>
              </a:ext>
            </a:extLst>
          </p:cNvPr>
          <p:cNvCxnSpPr/>
          <p:nvPr/>
        </p:nvCxnSpPr>
        <p:spPr>
          <a:xfrm flipV="1">
            <a:off x="1977656" y="2468522"/>
            <a:ext cx="180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9819750-54CE-43A7-962E-4BF698366AAC}"/>
              </a:ext>
            </a:extLst>
          </p:cNvPr>
          <p:cNvCxnSpPr/>
          <p:nvPr/>
        </p:nvCxnSpPr>
        <p:spPr>
          <a:xfrm flipV="1">
            <a:off x="1754372" y="2901343"/>
            <a:ext cx="216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B8C15E3-1EC7-452B-9CE9-F9C132774880}"/>
              </a:ext>
            </a:extLst>
          </p:cNvPr>
          <p:cNvCxnSpPr/>
          <p:nvPr/>
        </p:nvCxnSpPr>
        <p:spPr>
          <a:xfrm flipV="1">
            <a:off x="2437500" y="3451315"/>
            <a:ext cx="0" cy="32400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2F61ED8-BE98-4E28-A740-2654825AC58D}"/>
              </a:ext>
            </a:extLst>
          </p:cNvPr>
          <p:cNvSpPr/>
          <p:nvPr/>
        </p:nvSpPr>
        <p:spPr>
          <a:xfrm>
            <a:off x="709888" y="2894528"/>
            <a:ext cx="902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/>
              <a:t>LayoutXPadding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329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36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各个矩形范围的含义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kummer wu</dc:creator>
  <cp:lastModifiedBy>kummer wu</cp:lastModifiedBy>
  <cp:revision>10</cp:revision>
  <dcterms:created xsi:type="dcterms:W3CDTF">2017-10-12T14:15:41Z</dcterms:created>
  <dcterms:modified xsi:type="dcterms:W3CDTF">2017-10-14T11:24:38Z</dcterms:modified>
</cp:coreProperties>
</file>