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410" r:id="rId5"/>
    <p:sldId id="383" r:id="rId6"/>
    <p:sldId id="409" r:id="rId7"/>
    <p:sldId id="389" r:id="rId8"/>
    <p:sldId id="391" r:id="rId9"/>
    <p:sldId id="397" r:id="rId10"/>
    <p:sldId id="411" r:id="rId11"/>
    <p:sldId id="412" r:id="rId12"/>
    <p:sldId id="415" r:id="rId13"/>
    <p:sldId id="414" r:id="rId14"/>
    <p:sldId id="408" r:id="rId15"/>
    <p:sldId id="407" r:id="rId16"/>
    <p:sldId id="406" r:id="rId17"/>
    <p:sldId id="3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8869" y="590773"/>
            <a:ext cx="5486400" cy="3291840"/>
          </a:xfrm>
        </p:spPr>
        <p:txBody>
          <a:bodyPr/>
          <a:lstStyle/>
          <a:p>
            <a:r>
              <a:rPr lang="en-US" dirty="0"/>
              <a:t>DSN2097</a:t>
            </a:r>
            <a:br>
              <a:rPr lang="en-US" dirty="0"/>
            </a:br>
            <a:r>
              <a:rPr lang="en-US" dirty="0"/>
              <a:t>MERN Internship</a:t>
            </a:r>
            <a:br>
              <a:rPr lang="en-US" dirty="0"/>
            </a:br>
            <a:r>
              <a:rPr lang="en-US" sz="1600" dirty="0"/>
              <a:t>Hospital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6C99E-4FC5-5F65-474A-091F8AF3795E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3FA9B-E8B2-E708-604A-257CAC325BD2}"/>
              </a:ext>
            </a:extLst>
          </p:cNvPr>
          <p:cNvSpPr txBox="1"/>
          <p:nvPr/>
        </p:nvSpPr>
        <p:spPr>
          <a:xfrm>
            <a:off x="5674660" y="5647765"/>
            <a:ext cx="6248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Submitted By : Kumkum Verma 20BCG10078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116F-2F98-4E29-E343-0D60B7879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2BBAD-6272-0A93-DFAF-1BEBAA143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FEA339-0535-0159-723A-986C35F84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12192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5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Experience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Integration with External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Deployment and Maintenance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47" y="370720"/>
            <a:ext cx="4939666" cy="2542810"/>
          </a:xfrm>
        </p:spPr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4847" y="2913530"/>
            <a:ext cx="5198269" cy="23050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MERN Technical Skills</a:t>
            </a:r>
          </a:p>
          <a:p>
            <a:r>
              <a:rPr lang="en-US" dirty="0"/>
              <a:t>Domain Specific Knowledge</a:t>
            </a:r>
          </a:p>
          <a:p>
            <a:r>
              <a:rPr lang="en-US" dirty="0"/>
              <a:t>Guidance from </a:t>
            </a:r>
            <a:r>
              <a:rPr lang="en-US" dirty="0" err="1"/>
              <a:t>Ethnus</a:t>
            </a:r>
            <a:endParaRPr lang="en-US" dirty="0"/>
          </a:p>
          <a:p>
            <a:r>
              <a:rPr lang="en-US" dirty="0"/>
              <a:t>Project Management</a:t>
            </a:r>
          </a:p>
          <a:p>
            <a:r>
              <a:rPr lang="en-US" dirty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MERN Internship with </a:t>
            </a:r>
            <a:r>
              <a:rPr lang="en-US" dirty="0" err="1"/>
              <a:t>Ethnus</a:t>
            </a:r>
            <a:r>
              <a:rPr lang="en-US" dirty="0"/>
              <a:t> overall helped me engage with a new Technology and taught me how to apply it which can be showcased in the project Hospital Management.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Kumkum Verma</a:t>
            </a:r>
          </a:p>
          <a:p>
            <a:r>
              <a:rPr lang="en-US" dirty="0"/>
              <a:t>DSN2097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Knowledge Gain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35" y="265639"/>
            <a:ext cx="5093747" cy="147351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788BA-2DEC-A1C8-EA6E-161532F333BA}"/>
              </a:ext>
            </a:extLst>
          </p:cNvPr>
          <p:cNvSpPr txBox="1"/>
          <p:nvPr/>
        </p:nvSpPr>
        <p:spPr>
          <a:xfrm>
            <a:off x="778135" y="1739153"/>
            <a:ext cx="98791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MERN Stack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MERN stack comprises four key technologies: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MongoDB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 NoSQL database that stores data in a flexible, JSON-like format.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Express.js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 web application framework for Node.js that simplifies building APIs and handling HTTP requests.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React.js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 JavaScript library for building user interfaces. It allows developers to create dynamic, interactive components.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Node.js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 runtime environment that enables server-side JavaScript execution.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MERN Internship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During a MERN internship, I gain hands-on experience by working on real-world projects using the MERN stack.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learned how to: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Design and develop back-end services and APIs using Express.js and MongoDB.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Create responsive front-end components using React.js.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Build full-stack web applications from scratch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435" y="162478"/>
            <a:ext cx="5486400" cy="1505847"/>
          </a:xfrm>
        </p:spPr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" y="1783080"/>
            <a:ext cx="5486400" cy="1645920"/>
          </a:xfrm>
        </p:spPr>
        <p:txBody>
          <a:bodyPr/>
          <a:lstStyle/>
          <a:p>
            <a:r>
              <a:rPr lang="en-US" dirty="0"/>
              <a:t>Hospital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051D2-B931-3E69-93B3-5E1FB14A43FC}"/>
              </a:ext>
            </a:extLst>
          </p:cNvPr>
          <p:cNvSpPr txBox="1"/>
          <p:nvPr/>
        </p:nvSpPr>
        <p:spPr>
          <a:xfrm>
            <a:off x="977152" y="2155168"/>
            <a:ext cx="108114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Hospital Management System (HMS) with MERN Stack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Hospital Management System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is a comprehensive software solution designed to streamline various administrative, clinical, and operational tasks within a hospital or healthcare facility.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Here are some key features typically found in a MERN-based Hospital Management System: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User Authentication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Hospital Status 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Updates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Staff Management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Patient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Interactio</a:t>
            </a:r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Rating Hospitals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Allowing users to rate hospitals based on their experiences. 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dirty="0">
                <a:solidFill>
                  <a:srgbClr val="111111"/>
                </a:solidFill>
                <a:latin typeface="-apple-system"/>
              </a:rPr>
              <a:t>Medicine Prescription </a:t>
            </a:r>
          </a:p>
          <a:p>
            <a:br>
              <a:rPr lang="en-US" dirty="0"/>
            </a:b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Project Visuals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8E86-4E1B-E07D-9E90-BA7FA419C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BDD2-ACB0-3663-BE2F-C75D0193C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9" descr="A screenshot of a medical application&#10;&#10;Description automatically generated">
            <a:extLst>
              <a:ext uri="{FF2B5EF4-FFF2-40B4-BE49-F238E27FC236}">
                <a16:creationId xmlns:a16="http://schemas.microsoft.com/office/drawing/2014/main" id="{D91A0CA0-322A-57A0-E500-26FCA7C0D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7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8372-0DAC-5D99-D762-414DA448E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8EF75-37AC-1DE9-6439-49C666D34E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B791D06-7435-A8A7-AA74-954B3FC5F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087"/>
            <a:ext cx="121920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2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6917-B0D6-8268-2281-F58D5E966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4963-4D30-8D58-2926-B1D5B48650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777B9B-BD90-A234-CCC3-4C1B7DA53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12192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00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{46853A4C-992B-4F45-9F01-EE521D19B992}tf78853419_win32</Template>
  <TotalTime>603</TotalTime>
  <Words>374</Words>
  <Application>Microsoft Office PowerPoint</Application>
  <PresentationFormat>Widescreen</PresentationFormat>
  <Paragraphs>70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Franklin Gothic Book</vt:lpstr>
      <vt:lpstr>Franklin Gothic Demi</vt:lpstr>
      <vt:lpstr>Custom</vt:lpstr>
      <vt:lpstr>DSN2097 MERN Internship Hospital Management</vt:lpstr>
      <vt:lpstr>Contents</vt:lpstr>
      <vt:lpstr>Introduction</vt:lpstr>
      <vt:lpstr>Project</vt:lpstr>
      <vt:lpstr>Engaging the audience</vt:lpstr>
      <vt:lpstr>Project Visuals</vt:lpstr>
      <vt:lpstr>PowerPoint Presentation</vt:lpstr>
      <vt:lpstr>PowerPoint Presentation</vt:lpstr>
      <vt:lpstr>PowerPoint Presentation</vt:lpstr>
      <vt:lpstr>PowerPoint Presentation</vt:lpstr>
      <vt:lpstr>Challenges Faced</vt:lpstr>
      <vt:lpstr>Learnings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DSN2097 MERN Internship Hospital Management</dc:title>
  <dc:creator>Kumkum Verma</dc:creator>
  <cp:lastModifiedBy>Kumkum Verma</cp:lastModifiedBy>
  <cp:revision>1</cp:revision>
  <dcterms:created xsi:type="dcterms:W3CDTF">2024-04-28T18:10:21Z</dcterms:created>
  <dcterms:modified xsi:type="dcterms:W3CDTF">2024-04-29T04:14:06Z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