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1"/>
  </p:notesMasterIdLst>
  <p:handoutMasterIdLst>
    <p:handoutMasterId r:id="rId32"/>
  </p:handoutMasterIdLst>
  <p:sldIdLst>
    <p:sldId id="344" r:id="rId2"/>
    <p:sldId id="345" r:id="rId3"/>
    <p:sldId id="403" r:id="rId4"/>
    <p:sldId id="436" r:id="rId5"/>
    <p:sldId id="373" r:id="rId6"/>
    <p:sldId id="440" r:id="rId7"/>
    <p:sldId id="388" r:id="rId8"/>
    <p:sldId id="437" r:id="rId9"/>
    <p:sldId id="445" r:id="rId10"/>
    <p:sldId id="438" r:id="rId11"/>
    <p:sldId id="441" r:id="rId12"/>
    <p:sldId id="442" r:id="rId13"/>
    <p:sldId id="439" r:id="rId14"/>
    <p:sldId id="443" r:id="rId15"/>
    <p:sldId id="444" r:id="rId16"/>
    <p:sldId id="446" r:id="rId17"/>
    <p:sldId id="447" r:id="rId18"/>
    <p:sldId id="448" r:id="rId19"/>
    <p:sldId id="450" r:id="rId20"/>
    <p:sldId id="449" r:id="rId21"/>
    <p:sldId id="452" r:id="rId22"/>
    <p:sldId id="451" r:id="rId23"/>
    <p:sldId id="453" r:id="rId24"/>
    <p:sldId id="454" r:id="rId25"/>
    <p:sldId id="455" r:id="rId26"/>
    <p:sldId id="456" r:id="rId27"/>
    <p:sldId id="386" r:id="rId28"/>
    <p:sldId id="362" r:id="rId29"/>
    <p:sldId id="457" r:id="rId30"/>
  </p:sldIdLst>
  <p:sldSz cx="9144000" cy="6858000" type="screen4x3"/>
  <p:notesSz cx="6858000" cy="994568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E76F1-581A-4EF6-8C48-8C033BF21957}" v="446" dt="2019-11-22T21:45:13.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1422" autoAdjust="0"/>
  </p:normalViewPr>
  <p:slideViewPr>
    <p:cSldViewPr>
      <p:cViewPr varScale="1">
        <p:scale>
          <a:sx n="104" d="100"/>
          <a:sy n="104" d="100"/>
        </p:scale>
        <p:origin x="1686" y="108"/>
      </p:cViewPr>
      <p:guideLst>
        <p:guide orient="horz" pos="2160"/>
        <p:guide pos="2880"/>
      </p:guideLst>
    </p:cSldViewPr>
  </p:slideViewPr>
  <p:outlineViewPr>
    <p:cViewPr>
      <p:scale>
        <a:sx n="33" d="100"/>
        <a:sy n="33" d="100"/>
      </p:scale>
      <p:origin x="0" y="-2654"/>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0" d="100"/>
          <a:sy n="60" d="100"/>
        </p:scale>
        <p:origin x="3264" y="62"/>
      </p:cViewPr>
      <p:guideLst>
        <p:guide orient="horz" pos="3132"/>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oya Yamanka" userId="6673583e-2f56-4850-8912-c3dec5e7d6b8" providerId="ADAL" clId="{F83AD33F-AAAE-4749-92AD-248357AD4299}"/>
    <pc:docChg chg="undo custSel addSld delSld modSld">
      <pc:chgData name="Tomoya Yamanka" userId="6673583e-2f56-4850-8912-c3dec5e7d6b8" providerId="ADAL" clId="{F83AD33F-AAAE-4749-92AD-248357AD4299}" dt="2019-10-26T10:38:55.179" v="767" actId="20577"/>
      <pc:docMkLst>
        <pc:docMk/>
      </pc:docMkLst>
      <pc:sldChg chg="modSp">
        <pc:chgData name="Tomoya Yamanka" userId="6673583e-2f56-4850-8912-c3dec5e7d6b8" providerId="ADAL" clId="{F83AD33F-AAAE-4749-92AD-248357AD4299}" dt="2019-10-25T14:37:35.541" v="83" actId="20577"/>
        <pc:sldMkLst>
          <pc:docMk/>
          <pc:sldMk cId="708933151" sldId="345"/>
        </pc:sldMkLst>
        <pc:spChg chg="mod">
          <ac:chgData name="Tomoya Yamanka" userId="6673583e-2f56-4850-8912-c3dec5e7d6b8" providerId="ADAL" clId="{F83AD33F-AAAE-4749-92AD-248357AD4299}" dt="2019-10-25T14:37:35.541" v="83" actId="20577"/>
          <ac:spMkLst>
            <pc:docMk/>
            <pc:sldMk cId="708933151" sldId="345"/>
            <ac:spMk id="29" creationId="{4F5A7470-E8A4-4B81-BF1C-C6FE976C7188}"/>
          </ac:spMkLst>
        </pc:spChg>
      </pc:sldChg>
      <pc:sldChg chg="modSp">
        <pc:chgData name="Tomoya Yamanka" userId="6673583e-2f56-4850-8912-c3dec5e7d6b8" providerId="ADAL" clId="{F83AD33F-AAAE-4749-92AD-248357AD4299}" dt="2019-10-25T14:43:06.012" v="122" actId="20577"/>
        <pc:sldMkLst>
          <pc:docMk/>
          <pc:sldMk cId="46075640" sldId="373"/>
        </pc:sldMkLst>
        <pc:spChg chg="mod">
          <ac:chgData name="Tomoya Yamanka" userId="6673583e-2f56-4850-8912-c3dec5e7d6b8" providerId="ADAL" clId="{F83AD33F-AAAE-4749-92AD-248357AD4299}" dt="2019-10-25T14:43:06.012" v="122" actId="20577"/>
          <ac:spMkLst>
            <pc:docMk/>
            <pc:sldMk cId="46075640" sldId="373"/>
            <ac:spMk id="4" creationId="{0AE1977C-FEB6-4BAF-B2E6-237F6DE9E08D}"/>
          </ac:spMkLst>
        </pc:spChg>
      </pc:sldChg>
      <pc:sldChg chg="add del">
        <pc:chgData name="Tomoya Yamanka" userId="6673583e-2f56-4850-8912-c3dec5e7d6b8" providerId="ADAL" clId="{F83AD33F-AAAE-4749-92AD-248357AD4299}" dt="2019-10-25T14:43:53.510" v="124"/>
        <pc:sldMkLst>
          <pc:docMk/>
          <pc:sldMk cId="3535790502" sldId="388"/>
        </pc:sldMkLst>
      </pc:sldChg>
      <pc:sldChg chg="modSp add del">
        <pc:chgData name="Tomoya Yamanka" userId="6673583e-2f56-4850-8912-c3dec5e7d6b8" providerId="ADAL" clId="{F83AD33F-AAAE-4749-92AD-248357AD4299}" dt="2019-10-25T14:36:37.117" v="77" actId="20577"/>
        <pc:sldMkLst>
          <pc:docMk/>
          <pc:sldMk cId="3909128141" sldId="403"/>
        </pc:sldMkLst>
        <pc:spChg chg="mod">
          <ac:chgData name="Tomoya Yamanka" userId="6673583e-2f56-4850-8912-c3dec5e7d6b8" providerId="ADAL" clId="{F83AD33F-AAAE-4749-92AD-248357AD4299}" dt="2019-10-25T14:36:37.117" v="77" actId="20577"/>
          <ac:spMkLst>
            <pc:docMk/>
            <pc:sldMk cId="3909128141" sldId="403"/>
            <ac:spMk id="29" creationId="{4F5A7470-E8A4-4B81-BF1C-C6FE976C7188}"/>
          </ac:spMkLst>
        </pc:spChg>
      </pc:sldChg>
    </pc:docChg>
  </pc:docChgLst>
  <pc:docChgLst>
    <pc:chgData name="Tomoya Yamanka" userId="6673583e-2f56-4850-8912-c3dec5e7d6b8" providerId="ADAL" clId="{5A08093E-FA22-4B42-8F8B-8693F99AF0C1}"/>
    <pc:docChg chg="modSld">
      <pc:chgData name="Tomoya Yamanka" userId="6673583e-2f56-4850-8912-c3dec5e7d6b8" providerId="ADAL" clId="{5A08093E-FA22-4B42-8F8B-8693F99AF0C1}" dt="2019-10-25T14:32:04.777" v="21"/>
      <pc:docMkLst>
        <pc:docMk/>
      </pc:docMkLst>
      <pc:sldChg chg="modSp">
        <pc:chgData name="Tomoya Yamanka" userId="6673583e-2f56-4850-8912-c3dec5e7d6b8" providerId="ADAL" clId="{5A08093E-FA22-4B42-8F8B-8693F99AF0C1}" dt="2019-10-25T14:32:04.777" v="21"/>
        <pc:sldMkLst>
          <pc:docMk/>
          <pc:sldMk cId="3927594390" sldId="344"/>
        </pc:sldMkLst>
        <pc:spChg chg="mod">
          <ac:chgData name="Tomoya Yamanka" userId="6673583e-2f56-4850-8912-c3dec5e7d6b8" providerId="ADAL" clId="{5A08093E-FA22-4B42-8F8B-8693F99AF0C1}" dt="2019-10-25T14:32:04.777" v="21"/>
          <ac:spMkLst>
            <pc:docMk/>
            <pc:sldMk cId="3927594390" sldId="344"/>
            <ac:spMk id="4" creationId="{0AE1977C-FEB6-4BAF-B2E6-237F6DE9E08D}"/>
          </ac:spMkLst>
        </pc:spChg>
      </pc:sldChg>
    </pc:docChg>
  </pc:docChgLst>
  <pc:docChgLst>
    <pc:chgData name="Tomoya Yamanka" userId="6673583e-2f56-4850-8912-c3dec5e7d6b8" providerId="ADAL" clId="{CAD4FB99-C5C5-463F-80E1-E1DFA2E9030F}"/>
    <pc:docChg chg="addSld modSld">
      <pc:chgData name="Tomoya Yamanka" userId="6673583e-2f56-4850-8912-c3dec5e7d6b8" providerId="ADAL" clId="{CAD4FB99-C5C5-463F-80E1-E1DFA2E9030F}" dt="2019-09-18T09:27:25.548" v="37"/>
      <pc:docMkLst>
        <pc:docMk/>
      </pc:docMkLst>
      <pc:sldChg chg="add">
        <pc:chgData name="Tomoya Yamanka" userId="6673583e-2f56-4850-8912-c3dec5e7d6b8" providerId="ADAL" clId="{CAD4FB99-C5C5-463F-80E1-E1DFA2E9030F}" dt="2019-09-17T13:49:12.971" v="0"/>
        <pc:sldMkLst>
          <pc:docMk/>
          <pc:sldMk cId="3535790502" sldId="388"/>
        </pc:sldMkLst>
      </pc:sldChg>
    </pc:docChg>
  </pc:docChgLst>
  <pc:docChgLst>
    <pc:chgData name="Tomoya Yamanka" userId="6673583e-2f56-4850-8912-c3dec5e7d6b8" providerId="ADAL" clId="{C2F273D1-521F-4A73-B0E8-C1A04F5DC90B}"/>
    <pc:docChg chg="undo custSel addSld delSld modSld sldOrd">
      <pc:chgData name="Tomoya Yamanka" userId="6673583e-2f56-4850-8912-c3dec5e7d6b8" providerId="ADAL" clId="{C2F273D1-521F-4A73-B0E8-C1A04F5DC90B}" dt="2019-10-18T23:27:14.866" v="2027" actId="5793"/>
      <pc:docMkLst>
        <pc:docMk/>
      </pc:docMkLst>
      <pc:sldChg chg="modSp">
        <pc:chgData name="Tomoya Yamanka" userId="6673583e-2f56-4850-8912-c3dec5e7d6b8" providerId="ADAL" clId="{C2F273D1-521F-4A73-B0E8-C1A04F5DC90B}" dt="2019-10-18T23:16:02.325" v="1350" actId="6549"/>
        <pc:sldMkLst>
          <pc:docMk/>
          <pc:sldMk cId="3927594390" sldId="344"/>
        </pc:sldMkLst>
        <pc:spChg chg="mod">
          <ac:chgData name="Tomoya Yamanka" userId="6673583e-2f56-4850-8912-c3dec5e7d6b8" providerId="ADAL" clId="{C2F273D1-521F-4A73-B0E8-C1A04F5DC90B}" dt="2019-10-18T23:16:02.325" v="1350" actId="6549"/>
          <ac:spMkLst>
            <pc:docMk/>
            <pc:sldMk cId="3927594390" sldId="344"/>
            <ac:spMk id="4" creationId="{0AE1977C-FEB6-4BAF-B2E6-237F6DE9E08D}"/>
          </ac:spMkLst>
        </pc:spChg>
      </pc:sldChg>
      <pc:sldChg chg="modSp">
        <pc:chgData name="Tomoya Yamanka" userId="6673583e-2f56-4850-8912-c3dec5e7d6b8" providerId="ADAL" clId="{C2F273D1-521F-4A73-B0E8-C1A04F5DC90B}" dt="2019-10-18T22:43:53.053" v="510" actId="14100"/>
        <pc:sldMkLst>
          <pc:docMk/>
          <pc:sldMk cId="708933151" sldId="345"/>
        </pc:sldMkLst>
        <pc:spChg chg="mod">
          <ac:chgData name="Tomoya Yamanka" userId="6673583e-2f56-4850-8912-c3dec5e7d6b8" providerId="ADAL" clId="{C2F273D1-521F-4A73-B0E8-C1A04F5DC90B}" dt="2019-10-18T22:43:53.053" v="510" actId="14100"/>
          <ac:spMkLst>
            <pc:docMk/>
            <pc:sldMk cId="708933151" sldId="345"/>
            <ac:spMk id="4" creationId="{A6A2D014-084D-49BE-BFBA-694B748D1D2B}"/>
          </ac:spMkLst>
        </pc:spChg>
      </pc:sldChg>
      <pc:sldChg chg="modSp">
        <pc:chgData name="Tomoya Yamanka" userId="6673583e-2f56-4850-8912-c3dec5e7d6b8" providerId="ADAL" clId="{C2F273D1-521F-4A73-B0E8-C1A04F5DC90B}" dt="2019-10-18T23:17:09.303" v="1366" actId="20577"/>
        <pc:sldMkLst>
          <pc:docMk/>
          <pc:sldMk cId="46075640" sldId="373"/>
        </pc:sldMkLst>
        <pc:spChg chg="mod">
          <ac:chgData name="Tomoya Yamanka" userId="6673583e-2f56-4850-8912-c3dec5e7d6b8" providerId="ADAL" clId="{C2F273D1-521F-4A73-B0E8-C1A04F5DC90B}" dt="2019-10-18T23:17:09.303" v="1366" actId="20577"/>
          <ac:spMkLst>
            <pc:docMk/>
            <pc:sldMk cId="46075640" sldId="373"/>
            <ac:spMk id="4" creationId="{0AE1977C-FEB6-4BAF-B2E6-237F6DE9E08D}"/>
          </ac:spMkLst>
        </pc:spChg>
      </pc:sldChg>
      <pc:sldChg chg="modSp">
        <pc:chgData name="Tomoya Yamanka" userId="6673583e-2f56-4850-8912-c3dec5e7d6b8" providerId="ADAL" clId="{C2F273D1-521F-4A73-B0E8-C1A04F5DC90B}" dt="2019-10-18T22:55:39.017" v="894" actId="20577"/>
        <pc:sldMkLst>
          <pc:docMk/>
          <pc:sldMk cId="4135066498" sldId="386"/>
        </pc:sldMkLst>
        <pc:spChg chg="mod">
          <ac:chgData name="Tomoya Yamanka" userId="6673583e-2f56-4850-8912-c3dec5e7d6b8" providerId="ADAL" clId="{C2F273D1-521F-4A73-B0E8-C1A04F5DC90B}" dt="2019-10-18T22:55:39.017" v="894" actId="20577"/>
          <ac:spMkLst>
            <pc:docMk/>
            <pc:sldMk cId="4135066498" sldId="386"/>
            <ac:spMk id="8" creationId="{9141D5C2-FA96-457F-9D82-51CC8BB4B5F2}"/>
          </ac:spMkLst>
        </pc:spChg>
      </pc:sldChg>
      <pc:sldChg chg="addSp delSp modSp">
        <pc:chgData name="Tomoya Yamanka" userId="6673583e-2f56-4850-8912-c3dec5e7d6b8" providerId="ADAL" clId="{C2F273D1-521F-4A73-B0E8-C1A04F5DC90B}" dt="2019-10-18T23:17:40.633" v="1380" actId="20577"/>
        <pc:sldMkLst>
          <pc:docMk/>
          <pc:sldMk cId="3535790502" sldId="388"/>
        </pc:sldMkLst>
        <pc:spChg chg="del">
          <ac:chgData name="Tomoya Yamanka" userId="6673583e-2f56-4850-8912-c3dec5e7d6b8" providerId="ADAL" clId="{C2F273D1-521F-4A73-B0E8-C1A04F5DC90B}" dt="2019-10-18T23:09:13.991" v="1302" actId="478"/>
          <ac:spMkLst>
            <pc:docMk/>
            <pc:sldMk cId="3535790502" sldId="388"/>
            <ac:spMk id="3" creationId="{403A4734-08C5-4F5B-9B15-2B71F5A02563}"/>
          </ac:spMkLst>
        </pc:spChg>
        <pc:spChg chg="add mod">
          <ac:chgData name="Tomoya Yamanka" userId="6673583e-2f56-4850-8912-c3dec5e7d6b8" providerId="ADAL" clId="{C2F273D1-521F-4A73-B0E8-C1A04F5DC90B}" dt="2019-10-18T23:09:31.324" v="1325" actId="14100"/>
          <ac:spMkLst>
            <pc:docMk/>
            <pc:sldMk cId="3535790502" sldId="388"/>
            <ac:spMk id="7" creationId="{96A36C37-A412-4401-A609-9E0890BDEB28}"/>
          </ac:spMkLst>
        </pc:spChg>
        <pc:spChg chg="mod">
          <ac:chgData name="Tomoya Yamanka" userId="6673583e-2f56-4850-8912-c3dec5e7d6b8" providerId="ADAL" clId="{C2F273D1-521F-4A73-B0E8-C1A04F5DC90B}" dt="2019-10-18T23:17:40.633" v="1380" actId="20577"/>
          <ac:spMkLst>
            <pc:docMk/>
            <pc:sldMk cId="3535790502" sldId="388"/>
            <ac:spMk id="18" creationId="{D52EFC44-EC1C-46A1-88E9-FB5309C6A2C1}"/>
          </ac:spMkLst>
        </pc:spChg>
      </pc:sldChg>
      <pc:sldChg chg="modSp">
        <pc:chgData name="Tomoya Yamanka" userId="6673583e-2f56-4850-8912-c3dec5e7d6b8" providerId="ADAL" clId="{C2F273D1-521F-4A73-B0E8-C1A04F5DC90B}" dt="2019-10-18T22:44:25.002" v="513" actId="20577"/>
        <pc:sldMkLst>
          <pc:docMk/>
          <pc:sldMk cId="3909128141" sldId="403"/>
        </pc:sldMkLst>
        <pc:spChg chg="mod">
          <ac:chgData name="Tomoya Yamanka" userId="6673583e-2f56-4850-8912-c3dec5e7d6b8" providerId="ADAL" clId="{C2F273D1-521F-4A73-B0E8-C1A04F5DC90B}" dt="2019-10-18T22:44:25.002" v="513" actId="20577"/>
          <ac:spMkLst>
            <pc:docMk/>
            <pc:sldMk cId="3909128141" sldId="403"/>
            <ac:spMk id="29" creationId="{4F5A7470-E8A4-4B81-BF1C-C6FE976C7188}"/>
          </ac:spMkLst>
        </pc:spChg>
      </pc:sldChg>
    </pc:docChg>
  </pc:docChgLst>
  <pc:docChgLst>
    <pc:chgData name="Tomoya Yamanka" userId="6673583e-2f56-4850-8912-c3dec5e7d6b8" providerId="ADAL" clId="{A40E76F1-581A-4EF6-8C48-8C033BF21957}"/>
    <pc:docChg chg="undo redo custSel addSld delSld modSld sldOrd">
      <pc:chgData name="Tomoya Yamanka" userId="6673583e-2f56-4850-8912-c3dec5e7d6b8" providerId="ADAL" clId="{A40E76F1-581A-4EF6-8C48-8C033BF21957}" dt="2019-11-22T21:47:13.950" v="7296" actId="20577"/>
      <pc:docMkLst>
        <pc:docMk/>
      </pc:docMkLst>
      <pc:sldChg chg="modSp">
        <pc:chgData name="Tomoya Yamanka" userId="6673583e-2f56-4850-8912-c3dec5e7d6b8" providerId="ADAL" clId="{A40E76F1-581A-4EF6-8C48-8C033BF21957}" dt="2019-11-22T15:16:52.972" v="30" actId="20577"/>
        <pc:sldMkLst>
          <pc:docMk/>
          <pc:sldMk cId="3927594390" sldId="344"/>
        </pc:sldMkLst>
        <pc:spChg chg="mod">
          <ac:chgData name="Tomoya Yamanka" userId="6673583e-2f56-4850-8912-c3dec5e7d6b8" providerId="ADAL" clId="{A40E76F1-581A-4EF6-8C48-8C033BF21957}" dt="2019-11-22T15:16:52.972" v="30" actId="20577"/>
          <ac:spMkLst>
            <pc:docMk/>
            <pc:sldMk cId="3927594390" sldId="344"/>
            <ac:spMk id="4" creationId="{0AE1977C-FEB6-4BAF-B2E6-237F6DE9E08D}"/>
          </ac:spMkLst>
        </pc:spChg>
      </pc:sldChg>
      <pc:sldChg chg="modSp">
        <pc:chgData name="Tomoya Yamanka" userId="6673583e-2f56-4850-8912-c3dec5e7d6b8" providerId="ADAL" clId="{A40E76F1-581A-4EF6-8C48-8C033BF21957}" dt="2019-11-22T20:59:02.785" v="5221" actId="12788"/>
        <pc:sldMkLst>
          <pc:docMk/>
          <pc:sldMk cId="708933151" sldId="345"/>
        </pc:sldMkLst>
        <pc:spChg chg="mod">
          <ac:chgData name="Tomoya Yamanka" userId="6673583e-2f56-4850-8912-c3dec5e7d6b8" providerId="ADAL" clId="{A40E76F1-581A-4EF6-8C48-8C033BF21957}" dt="2019-11-22T20:58:05.563" v="5211" actId="1036"/>
          <ac:spMkLst>
            <pc:docMk/>
            <pc:sldMk cId="708933151" sldId="345"/>
            <ac:spMk id="4" creationId="{A6A2D014-084D-49BE-BFBA-694B748D1D2B}"/>
          </ac:spMkLst>
        </pc:spChg>
        <pc:spChg chg="mod">
          <ac:chgData name="Tomoya Yamanka" userId="6673583e-2f56-4850-8912-c3dec5e7d6b8" providerId="ADAL" clId="{A40E76F1-581A-4EF6-8C48-8C033BF21957}" dt="2019-11-22T20:59:02.785" v="5221" actId="12788"/>
          <ac:spMkLst>
            <pc:docMk/>
            <pc:sldMk cId="708933151" sldId="345"/>
            <ac:spMk id="18" creationId="{D52EFC44-EC1C-46A1-88E9-FB5309C6A2C1}"/>
          </ac:spMkLst>
        </pc:spChg>
        <pc:spChg chg="mod">
          <ac:chgData name="Tomoya Yamanka" userId="6673583e-2f56-4850-8912-c3dec5e7d6b8" providerId="ADAL" clId="{A40E76F1-581A-4EF6-8C48-8C033BF21957}" dt="2019-11-22T20:58:14.452" v="5215" actId="20577"/>
          <ac:spMkLst>
            <pc:docMk/>
            <pc:sldMk cId="708933151" sldId="345"/>
            <ac:spMk id="29" creationId="{4F5A7470-E8A4-4B81-BF1C-C6FE976C7188}"/>
          </ac:spMkLst>
        </pc:spChg>
      </pc:sldChg>
      <pc:sldChg chg="modSp">
        <pc:chgData name="Tomoya Yamanka" userId="6673583e-2f56-4850-8912-c3dec5e7d6b8" providerId="ADAL" clId="{A40E76F1-581A-4EF6-8C48-8C033BF21957}" dt="2019-11-22T15:22:54.151" v="216" actId="20577"/>
        <pc:sldMkLst>
          <pc:docMk/>
          <pc:sldMk cId="46075640" sldId="373"/>
        </pc:sldMkLst>
        <pc:spChg chg="mod">
          <ac:chgData name="Tomoya Yamanka" userId="6673583e-2f56-4850-8912-c3dec5e7d6b8" providerId="ADAL" clId="{A40E76F1-581A-4EF6-8C48-8C033BF21957}" dt="2019-11-22T15:22:54.151" v="216" actId="20577"/>
          <ac:spMkLst>
            <pc:docMk/>
            <pc:sldMk cId="46075640" sldId="373"/>
            <ac:spMk id="4" creationId="{0AE1977C-FEB6-4BAF-B2E6-237F6DE9E08D}"/>
          </ac:spMkLst>
        </pc:spChg>
      </pc:sldChg>
      <pc:sldChg chg="modSp">
        <pc:chgData name="Tomoya Yamanka" userId="6673583e-2f56-4850-8912-c3dec5e7d6b8" providerId="ADAL" clId="{A40E76F1-581A-4EF6-8C48-8C033BF21957}" dt="2019-11-22T17:48:11.916" v="5167" actId="20577"/>
        <pc:sldMkLst>
          <pc:docMk/>
          <pc:sldMk cId="4135066498" sldId="386"/>
        </pc:sldMkLst>
        <pc:spChg chg="mod">
          <ac:chgData name="Tomoya Yamanka" userId="6673583e-2f56-4850-8912-c3dec5e7d6b8" providerId="ADAL" clId="{A40E76F1-581A-4EF6-8C48-8C033BF21957}" dt="2019-11-22T17:48:11.916" v="5167" actId="20577"/>
          <ac:spMkLst>
            <pc:docMk/>
            <pc:sldMk cId="4135066498" sldId="386"/>
            <ac:spMk id="8" creationId="{9141D5C2-FA96-457F-9D82-51CC8BB4B5F2}"/>
          </ac:spMkLst>
        </pc:spChg>
      </pc:sldChg>
      <pc:sldChg chg="addSp delSp modSp ord">
        <pc:chgData name="Tomoya Yamanka" userId="6673583e-2f56-4850-8912-c3dec5e7d6b8" providerId="ADAL" clId="{A40E76F1-581A-4EF6-8C48-8C033BF21957}" dt="2019-11-22T15:27:06.896" v="486"/>
        <pc:sldMkLst>
          <pc:docMk/>
          <pc:sldMk cId="3535790502" sldId="388"/>
        </pc:sldMkLst>
        <pc:spChg chg="del">
          <ac:chgData name="Tomoya Yamanka" userId="6673583e-2f56-4850-8912-c3dec5e7d6b8" providerId="ADAL" clId="{A40E76F1-581A-4EF6-8C48-8C033BF21957}" dt="2019-11-22T15:24:22.668" v="219" actId="478"/>
          <ac:spMkLst>
            <pc:docMk/>
            <pc:sldMk cId="3535790502" sldId="388"/>
            <ac:spMk id="2" creationId="{37F575CD-91DD-498F-8596-2A0044A4353A}"/>
          </ac:spMkLst>
        </pc:spChg>
        <pc:spChg chg="mod">
          <ac:chgData name="Tomoya Yamanka" userId="6673583e-2f56-4850-8912-c3dec5e7d6b8" providerId="ADAL" clId="{A40E76F1-581A-4EF6-8C48-8C033BF21957}" dt="2019-11-22T15:24:49.866" v="275" actId="404"/>
          <ac:spMkLst>
            <pc:docMk/>
            <pc:sldMk cId="3535790502" sldId="388"/>
            <ac:spMk id="18" creationId="{D52EFC44-EC1C-46A1-88E9-FB5309C6A2C1}"/>
          </ac:spMkLst>
        </pc:spChg>
        <pc:spChg chg="mod">
          <ac:chgData name="Tomoya Yamanka" userId="6673583e-2f56-4850-8912-c3dec5e7d6b8" providerId="ADAL" clId="{A40E76F1-581A-4EF6-8C48-8C033BF21957}" dt="2019-11-22T15:26:48.668" v="484" actId="20577"/>
          <ac:spMkLst>
            <pc:docMk/>
            <pc:sldMk cId="3535790502" sldId="388"/>
            <ac:spMk id="29" creationId="{4F5A7470-E8A4-4B81-BF1C-C6FE976C7188}"/>
          </ac:spMkLst>
        </pc:spChg>
        <pc:picChg chg="add mod">
          <ac:chgData name="Tomoya Yamanka" userId="6673583e-2f56-4850-8912-c3dec5e7d6b8" providerId="ADAL" clId="{A40E76F1-581A-4EF6-8C48-8C033BF21957}" dt="2019-11-22T15:24:29.400" v="222" actId="1076"/>
          <ac:picMkLst>
            <pc:docMk/>
            <pc:sldMk cId="3535790502" sldId="388"/>
            <ac:picMk id="3" creationId="{F2606014-429E-4CD0-9094-A0D3CE5A1139}"/>
          </ac:picMkLst>
        </pc:picChg>
        <pc:picChg chg="del">
          <ac:chgData name="Tomoya Yamanka" userId="6673583e-2f56-4850-8912-c3dec5e7d6b8" providerId="ADAL" clId="{A40E76F1-581A-4EF6-8C48-8C033BF21957}" dt="2019-11-22T15:24:19.642" v="218" actId="478"/>
          <ac:picMkLst>
            <pc:docMk/>
            <pc:sldMk cId="3535790502" sldId="388"/>
            <ac:picMk id="2050" creationId="{581F18BE-D372-41C3-90F9-DF7B94BF2A94}"/>
          </ac:picMkLst>
        </pc:picChg>
      </pc:sldChg>
      <pc:sldChg chg="modSp">
        <pc:chgData name="Tomoya Yamanka" userId="6673583e-2f56-4850-8912-c3dec5e7d6b8" providerId="ADAL" clId="{A40E76F1-581A-4EF6-8C48-8C033BF21957}" dt="2019-11-22T15:18:08.338" v="84" actId="20577"/>
        <pc:sldMkLst>
          <pc:docMk/>
          <pc:sldMk cId="3909128141" sldId="403"/>
        </pc:sldMkLst>
        <pc:spChg chg="mod">
          <ac:chgData name="Tomoya Yamanka" userId="6673583e-2f56-4850-8912-c3dec5e7d6b8" providerId="ADAL" clId="{A40E76F1-581A-4EF6-8C48-8C033BF21957}" dt="2019-11-22T15:18:08.338" v="84" actId="20577"/>
          <ac:spMkLst>
            <pc:docMk/>
            <pc:sldMk cId="3909128141" sldId="403"/>
            <ac:spMk id="29" creationId="{4F5A7470-E8A4-4B81-BF1C-C6FE976C7188}"/>
          </ac:spMkLst>
        </pc:spChg>
      </pc:sldChg>
      <pc:sldChg chg="del">
        <pc:chgData name="Tomoya Yamanka" userId="6673583e-2f56-4850-8912-c3dec5e7d6b8" providerId="ADAL" clId="{A40E76F1-581A-4EF6-8C48-8C033BF21957}" dt="2019-11-22T15:27:15.215" v="492" actId="2696"/>
        <pc:sldMkLst>
          <pc:docMk/>
          <pc:sldMk cId="1787884972" sldId="406"/>
        </pc:sldMkLst>
      </pc:sldChg>
      <pc:sldChg chg="del">
        <pc:chgData name="Tomoya Yamanka" userId="6673583e-2f56-4850-8912-c3dec5e7d6b8" providerId="ADAL" clId="{A40E76F1-581A-4EF6-8C48-8C033BF21957}" dt="2019-11-22T15:27:15.231" v="493" actId="2696"/>
        <pc:sldMkLst>
          <pc:docMk/>
          <pc:sldMk cId="2353228633" sldId="408"/>
        </pc:sldMkLst>
      </pc:sldChg>
      <pc:sldChg chg="del">
        <pc:chgData name="Tomoya Yamanka" userId="6673583e-2f56-4850-8912-c3dec5e7d6b8" providerId="ADAL" clId="{A40E76F1-581A-4EF6-8C48-8C033BF21957}" dt="2019-11-22T15:27:19.820" v="510" actId="2696"/>
        <pc:sldMkLst>
          <pc:docMk/>
          <pc:sldMk cId="2860821789" sldId="409"/>
        </pc:sldMkLst>
      </pc:sldChg>
      <pc:sldChg chg="del">
        <pc:chgData name="Tomoya Yamanka" userId="6673583e-2f56-4850-8912-c3dec5e7d6b8" providerId="ADAL" clId="{A40E76F1-581A-4EF6-8C48-8C033BF21957}" dt="2019-11-22T15:24:12.993" v="217" actId="2696"/>
        <pc:sldMkLst>
          <pc:docMk/>
          <pc:sldMk cId="3220446196" sldId="410"/>
        </pc:sldMkLst>
      </pc:sldChg>
      <pc:sldChg chg="del">
        <pc:chgData name="Tomoya Yamanka" userId="6673583e-2f56-4850-8912-c3dec5e7d6b8" providerId="ADAL" clId="{A40E76F1-581A-4EF6-8C48-8C033BF21957}" dt="2019-11-22T15:27:15.196" v="491" actId="2696"/>
        <pc:sldMkLst>
          <pc:docMk/>
          <pc:sldMk cId="162198863" sldId="411"/>
        </pc:sldMkLst>
      </pc:sldChg>
      <pc:sldChg chg="del">
        <pc:chgData name="Tomoya Yamanka" userId="6673583e-2f56-4850-8912-c3dec5e7d6b8" providerId="ADAL" clId="{A40E76F1-581A-4EF6-8C48-8C033BF21957}" dt="2019-11-22T15:27:15.149" v="489" actId="2696"/>
        <pc:sldMkLst>
          <pc:docMk/>
          <pc:sldMk cId="3303164870" sldId="412"/>
        </pc:sldMkLst>
      </pc:sldChg>
      <pc:sldChg chg="del">
        <pc:chgData name="Tomoya Yamanka" userId="6673583e-2f56-4850-8912-c3dec5e7d6b8" providerId="ADAL" clId="{A40E76F1-581A-4EF6-8C48-8C033BF21957}" dt="2019-11-22T15:27:15.162" v="490" actId="2696"/>
        <pc:sldMkLst>
          <pc:docMk/>
          <pc:sldMk cId="2294911186" sldId="413"/>
        </pc:sldMkLst>
      </pc:sldChg>
      <pc:sldChg chg="del">
        <pc:chgData name="Tomoya Yamanka" userId="6673583e-2f56-4850-8912-c3dec5e7d6b8" providerId="ADAL" clId="{A40E76F1-581A-4EF6-8C48-8C033BF21957}" dt="2019-11-22T15:27:15.408" v="506" actId="2696"/>
        <pc:sldMkLst>
          <pc:docMk/>
          <pc:sldMk cId="1396894881" sldId="416"/>
        </pc:sldMkLst>
      </pc:sldChg>
      <pc:sldChg chg="del">
        <pc:chgData name="Tomoya Yamanka" userId="6673583e-2f56-4850-8912-c3dec5e7d6b8" providerId="ADAL" clId="{A40E76F1-581A-4EF6-8C48-8C033BF21957}" dt="2019-11-22T15:27:15.420" v="507" actId="2696"/>
        <pc:sldMkLst>
          <pc:docMk/>
          <pc:sldMk cId="971779581" sldId="418"/>
        </pc:sldMkLst>
      </pc:sldChg>
      <pc:sldChg chg="del">
        <pc:chgData name="Tomoya Yamanka" userId="6673583e-2f56-4850-8912-c3dec5e7d6b8" providerId="ADAL" clId="{A40E76F1-581A-4EF6-8C48-8C033BF21957}" dt="2019-11-22T15:27:15.263" v="495" actId="2696"/>
        <pc:sldMkLst>
          <pc:docMk/>
          <pc:sldMk cId="122360262" sldId="419"/>
        </pc:sldMkLst>
      </pc:sldChg>
      <pc:sldChg chg="del">
        <pc:chgData name="Tomoya Yamanka" userId="6673583e-2f56-4850-8912-c3dec5e7d6b8" providerId="ADAL" clId="{A40E76F1-581A-4EF6-8C48-8C033BF21957}" dt="2019-11-22T15:27:15.374" v="503" actId="2696"/>
        <pc:sldMkLst>
          <pc:docMk/>
          <pc:sldMk cId="135667842" sldId="420"/>
        </pc:sldMkLst>
      </pc:sldChg>
      <pc:sldChg chg="del">
        <pc:chgData name="Tomoya Yamanka" userId="6673583e-2f56-4850-8912-c3dec5e7d6b8" providerId="ADAL" clId="{A40E76F1-581A-4EF6-8C48-8C033BF21957}" dt="2019-11-22T15:27:15.396" v="505" actId="2696"/>
        <pc:sldMkLst>
          <pc:docMk/>
          <pc:sldMk cId="4123119893" sldId="421"/>
        </pc:sldMkLst>
      </pc:sldChg>
      <pc:sldChg chg="del">
        <pc:chgData name="Tomoya Yamanka" userId="6673583e-2f56-4850-8912-c3dec5e7d6b8" providerId="ADAL" clId="{A40E76F1-581A-4EF6-8C48-8C033BF21957}" dt="2019-11-22T15:27:15.388" v="504" actId="2696"/>
        <pc:sldMkLst>
          <pc:docMk/>
          <pc:sldMk cId="3732285455" sldId="422"/>
        </pc:sldMkLst>
      </pc:sldChg>
      <pc:sldChg chg="del">
        <pc:chgData name="Tomoya Yamanka" userId="6673583e-2f56-4850-8912-c3dec5e7d6b8" providerId="ADAL" clId="{A40E76F1-581A-4EF6-8C48-8C033BF21957}" dt="2019-11-22T15:27:15.316" v="499" actId="2696"/>
        <pc:sldMkLst>
          <pc:docMk/>
          <pc:sldMk cId="2500026634" sldId="423"/>
        </pc:sldMkLst>
      </pc:sldChg>
      <pc:sldChg chg="del">
        <pc:chgData name="Tomoya Yamanka" userId="6673583e-2f56-4850-8912-c3dec5e7d6b8" providerId="ADAL" clId="{A40E76F1-581A-4EF6-8C48-8C033BF21957}" dt="2019-11-22T15:27:15.345" v="501" actId="2696"/>
        <pc:sldMkLst>
          <pc:docMk/>
          <pc:sldMk cId="3463941674" sldId="424"/>
        </pc:sldMkLst>
      </pc:sldChg>
      <pc:sldChg chg="del">
        <pc:chgData name="Tomoya Yamanka" userId="6673583e-2f56-4850-8912-c3dec5e7d6b8" providerId="ADAL" clId="{A40E76F1-581A-4EF6-8C48-8C033BF21957}" dt="2019-11-22T15:27:15.360" v="502" actId="2696"/>
        <pc:sldMkLst>
          <pc:docMk/>
          <pc:sldMk cId="2549379047" sldId="425"/>
        </pc:sldMkLst>
      </pc:sldChg>
      <pc:sldChg chg="del">
        <pc:chgData name="Tomoya Yamanka" userId="6673583e-2f56-4850-8912-c3dec5e7d6b8" providerId="ADAL" clId="{A40E76F1-581A-4EF6-8C48-8C033BF21957}" dt="2019-11-22T15:27:19.830" v="511" actId="2696"/>
        <pc:sldMkLst>
          <pc:docMk/>
          <pc:sldMk cId="4014931953" sldId="426"/>
        </pc:sldMkLst>
      </pc:sldChg>
      <pc:sldChg chg="del">
        <pc:chgData name="Tomoya Yamanka" userId="6673583e-2f56-4850-8912-c3dec5e7d6b8" providerId="ADAL" clId="{A40E76F1-581A-4EF6-8C48-8C033BF21957}" dt="2019-11-22T15:27:15.286" v="497" actId="2696"/>
        <pc:sldMkLst>
          <pc:docMk/>
          <pc:sldMk cId="482683408" sldId="427"/>
        </pc:sldMkLst>
      </pc:sldChg>
      <pc:sldChg chg="del">
        <pc:chgData name="Tomoya Yamanka" userId="6673583e-2f56-4850-8912-c3dec5e7d6b8" providerId="ADAL" clId="{A40E76F1-581A-4EF6-8C48-8C033BF21957}" dt="2019-11-22T15:27:15.302" v="498" actId="2696"/>
        <pc:sldMkLst>
          <pc:docMk/>
          <pc:sldMk cId="354316834" sldId="428"/>
        </pc:sldMkLst>
      </pc:sldChg>
      <pc:sldChg chg="del">
        <pc:chgData name="Tomoya Yamanka" userId="6673583e-2f56-4850-8912-c3dec5e7d6b8" providerId="ADAL" clId="{A40E76F1-581A-4EF6-8C48-8C033BF21957}" dt="2019-11-22T15:27:15.331" v="500" actId="2696"/>
        <pc:sldMkLst>
          <pc:docMk/>
          <pc:sldMk cId="1924451629" sldId="429"/>
        </pc:sldMkLst>
      </pc:sldChg>
      <pc:sldChg chg="del">
        <pc:chgData name="Tomoya Yamanka" userId="6673583e-2f56-4850-8912-c3dec5e7d6b8" providerId="ADAL" clId="{A40E76F1-581A-4EF6-8C48-8C033BF21957}" dt="2019-11-22T15:27:15.250" v="494" actId="2696"/>
        <pc:sldMkLst>
          <pc:docMk/>
          <pc:sldMk cId="578775916" sldId="430"/>
        </pc:sldMkLst>
      </pc:sldChg>
      <pc:sldChg chg="del">
        <pc:chgData name="Tomoya Yamanka" userId="6673583e-2f56-4850-8912-c3dec5e7d6b8" providerId="ADAL" clId="{A40E76F1-581A-4EF6-8C48-8C033BF21957}" dt="2019-11-22T15:27:15.275" v="496" actId="2696"/>
        <pc:sldMkLst>
          <pc:docMk/>
          <pc:sldMk cId="1040685645" sldId="431"/>
        </pc:sldMkLst>
      </pc:sldChg>
      <pc:sldChg chg="del">
        <pc:chgData name="Tomoya Yamanka" userId="6673583e-2f56-4850-8912-c3dec5e7d6b8" providerId="ADAL" clId="{A40E76F1-581A-4EF6-8C48-8C033BF21957}" dt="2019-11-22T15:27:15.094" v="487" actId="2696"/>
        <pc:sldMkLst>
          <pc:docMk/>
          <pc:sldMk cId="1666412628" sldId="432"/>
        </pc:sldMkLst>
      </pc:sldChg>
      <pc:sldChg chg="del">
        <pc:chgData name="Tomoya Yamanka" userId="6673583e-2f56-4850-8912-c3dec5e7d6b8" providerId="ADAL" clId="{A40E76F1-581A-4EF6-8C48-8C033BF21957}" dt="2019-11-22T15:27:15.123" v="488" actId="2696"/>
        <pc:sldMkLst>
          <pc:docMk/>
          <pc:sldMk cId="2097314554" sldId="433"/>
        </pc:sldMkLst>
      </pc:sldChg>
      <pc:sldChg chg="del">
        <pc:chgData name="Tomoya Yamanka" userId="6673583e-2f56-4850-8912-c3dec5e7d6b8" providerId="ADAL" clId="{A40E76F1-581A-4EF6-8C48-8C033BF21957}" dt="2019-11-22T15:27:15.430" v="508" actId="2696"/>
        <pc:sldMkLst>
          <pc:docMk/>
          <pc:sldMk cId="2613680293" sldId="434"/>
        </pc:sldMkLst>
      </pc:sldChg>
      <pc:sldChg chg="del">
        <pc:chgData name="Tomoya Yamanka" userId="6673583e-2f56-4850-8912-c3dec5e7d6b8" providerId="ADAL" clId="{A40E76F1-581A-4EF6-8C48-8C033BF21957}" dt="2019-11-22T15:27:15.442" v="509" actId="2696"/>
        <pc:sldMkLst>
          <pc:docMk/>
          <pc:sldMk cId="498869449" sldId="435"/>
        </pc:sldMkLst>
      </pc:sldChg>
      <pc:sldChg chg="addSp delSp modSp add ord modNotesTx">
        <pc:chgData name="Tomoya Yamanka" userId="6673583e-2f56-4850-8912-c3dec5e7d6b8" providerId="ADAL" clId="{A40E76F1-581A-4EF6-8C48-8C033BF21957}" dt="2019-11-22T15:32:12.271" v="660" actId="20577"/>
        <pc:sldMkLst>
          <pc:docMk/>
          <pc:sldMk cId="2572007256" sldId="436"/>
        </pc:sldMkLst>
        <pc:spChg chg="del">
          <ac:chgData name="Tomoya Yamanka" userId="6673583e-2f56-4850-8912-c3dec5e7d6b8" providerId="ADAL" clId="{A40E76F1-581A-4EF6-8C48-8C033BF21957}" dt="2019-11-22T15:20:29.241" v="108" actId="478"/>
          <ac:spMkLst>
            <pc:docMk/>
            <pc:sldMk cId="2572007256" sldId="436"/>
            <ac:spMk id="2" creationId="{37F575CD-91DD-498F-8596-2A0044A4353A}"/>
          </ac:spMkLst>
        </pc:spChg>
        <pc:spChg chg="add mod">
          <ac:chgData name="Tomoya Yamanka" userId="6673583e-2f56-4850-8912-c3dec5e7d6b8" providerId="ADAL" clId="{A40E76F1-581A-4EF6-8C48-8C033BF21957}" dt="2019-11-22T15:21:28.189" v="153" actId="1076"/>
          <ac:spMkLst>
            <pc:docMk/>
            <pc:sldMk cId="2572007256" sldId="436"/>
            <ac:spMk id="4" creationId="{F9793D94-EEB8-469F-ABCD-FEFB475E119D}"/>
          </ac:spMkLst>
        </pc:spChg>
        <pc:spChg chg="mod">
          <ac:chgData name="Tomoya Yamanka" userId="6673583e-2f56-4850-8912-c3dec5e7d6b8" providerId="ADAL" clId="{A40E76F1-581A-4EF6-8C48-8C033BF21957}" dt="2019-11-22T15:21:45.281" v="170" actId="20577"/>
          <ac:spMkLst>
            <pc:docMk/>
            <pc:sldMk cId="2572007256" sldId="436"/>
            <ac:spMk id="18" creationId="{D52EFC44-EC1C-46A1-88E9-FB5309C6A2C1}"/>
          </ac:spMkLst>
        </pc:spChg>
        <pc:spChg chg="del">
          <ac:chgData name="Tomoya Yamanka" userId="6673583e-2f56-4850-8912-c3dec5e7d6b8" providerId="ADAL" clId="{A40E76F1-581A-4EF6-8C48-8C033BF21957}" dt="2019-11-22T15:18:53.759" v="107" actId="478"/>
          <ac:spMkLst>
            <pc:docMk/>
            <pc:sldMk cId="2572007256" sldId="436"/>
            <ac:spMk id="29" creationId="{4F5A7470-E8A4-4B81-BF1C-C6FE976C7188}"/>
          </ac:spMkLst>
        </pc:spChg>
        <pc:picChg chg="add mod">
          <ac:chgData name="Tomoya Yamanka" userId="6673583e-2f56-4850-8912-c3dec5e7d6b8" providerId="ADAL" clId="{A40E76F1-581A-4EF6-8C48-8C033BF21957}" dt="2019-11-22T15:20:48.904" v="114" actId="1076"/>
          <ac:picMkLst>
            <pc:docMk/>
            <pc:sldMk cId="2572007256" sldId="436"/>
            <ac:picMk id="3" creationId="{590C8F57-5C51-46ED-941D-96121729296D}"/>
          </ac:picMkLst>
        </pc:picChg>
        <pc:picChg chg="del">
          <ac:chgData name="Tomoya Yamanka" userId="6673583e-2f56-4850-8912-c3dec5e7d6b8" providerId="ADAL" clId="{A40E76F1-581A-4EF6-8C48-8C033BF21957}" dt="2019-11-22T15:18:47.652" v="106" actId="478"/>
          <ac:picMkLst>
            <pc:docMk/>
            <pc:sldMk cId="2572007256" sldId="436"/>
            <ac:picMk id="2050" creationId="{581F18BE-D372-41C3-90F9-DF7B94BF2A94}"/>
          </ac:picMkLst>
        </pc:picChg>
      </pc:sldChg>
      <pc:sldChg chg="addSp delSp modSp add">
        <pc:chgData name="Tomoya Yamanka" userId="6673583e-2f56-4850-8912-c3dec5e7d6b8" providerId="ADAL" clId="{A40E76F1-581A-4EF6-8C48-8C033BF21957}" dt="2019-11-22T15:47:14.751" v="846" actId="20577"/>
        <pc:sldMkLst>
          <pc:docMk/>
          <pc:sldMk cId="2891391300" sldId="437"/>
        </pc:sldMkLst>
        <pc:spChg chg="mod">
          <ac:chgData name="Tomoya Yamanka" userId="6673583e-2f56-4850-8912-c3dec5e7d6b8" providerId="ADAL" clId="{A40E76F1-581A-4EF6-8C48-8C033BF21957}" dt="2019-11-22T15:47:14.751" v="846" actId="20577"/>
          <ac:spMkLst>
            <pc:docMk/>
            <pc:sldMk cId="2891391300" sldId="437"/>
            <ac:spMk id="29" creationId="{4F5A7470-E8A4-4B81-BF1C-C6FE976C7188}"/>
          </ac:spMkLst>
        </pc:spChg>
        <pc:picChg chg="add mod">
          <ac:chgData name="Tomoya Yamanka" userId="6673583e-2f56-4850-8912-c3dec5e7d6b8" providerId="ADAL" clId="{A40E76F1-581A-4EF6-8C48-8C033BF21957}" dt="2019-11-22T15:35:52.308" v="664" actId="1076"/>
          <ac:picMkLst>
            <pc:docMk/>
            <pc:sldMk cId="2891391300" sldId="437"/>
            <ac:picMk id="2" creationId="{A0AA2A9A-667D-44E9-8644-3878F0C5D916}"/>
          </ac:picMkLst>
        </pc:picChg>
        <pc:picChg chg="del">
          <ac:chgData name="Tomoya Yamanka" userId="6673583e-2f56-4850-8912-c3dec5e7d6b8" providerId="ADAL" clId="{A40E76F1-581A-4EF6-8C48-8C033BF21957}" dt="2019-11-22T15:35:47.282" v="662" actId="478"/>
          <ac:picMkLst>
            <pc:docMk/>
            <pc:sldMk cId="2891391300" sldId="437"/>
            <ac:picMk id="3" creationId="{F2606014-429E-4CD0-9094-A0D3CE5A1139}"/>
          </ac:picMkLst>
        </pc:picChg>
      </pc:sldChg>
      <pc:sldChg chg="addSp delSp modSp add modNotesTx">
        <pc:chgData name="Tomoya Yamanka" userId="6673583e-2f56-4850-8912-c3dec5e7d6b8" providerId="ADAL" clId="{A40E76F1-581A-4EF6-8C48-8C033BF21957}" dt="2019-11-22T16:16:42.987" v="2105" actId="20577"/>
        <pc:sldMkLst>
          <pc:docMk/>
          <pc:sldMk cId="540973427" sldId="438"/>
        </pc:sldMkLst>
        <pc:spChg chg="add mod">
          <ac:chgData name="Tomoya Yamanka" userId="6673583e-2f56-4850-8912-c3dec5e7d6b8" providerId="ADAL" clId="{A40E76F1-581A-4EF6-8C48-8C033BF21957}" dt="2019-11-22T15:53:38.608" v="934" actId="1036"/>
          <ac:spMkLst>
            <pc:docMk/>
            <pc:sldMk cId="540973427" sldId="438"/>
            <ac:spMk id="3" creationId="{BCC81B5A-F336-4FF2-9F3F-1B99C85410D5}"/>
          </ac:spMkLst>
        </pc:spChg>
        <pc:spChg chg="mod">
          <ac:chgData name="Tomoya Yamanka" userId="6673583e-2f56-4850-8912-c3dec5e7d6b8" providerId="ADAL" clId="{A40E76F1-581A-4EF6-8C48-8C033BF21957}" dt="2019-11-22T15:47:26.802" v="870" actId="20577"/>
          <ac:spMkLst>
            <pc:docMk/>
            <pc:sldMk cId="540973427" sldId="438"/>
            <ac:spMk id="18" creationId="{D52EFC44-EC1C-46A1-88E9-FB5309C6A2C1}"/>
          </ac:spMkLst>
        </pc:spChg>
        <pc:spChg chg="mod">
          <ac:chgData name="Tomoya Yamanka" userId="6673583e-2f56-4850-8912-c3dec5e7d6b8" providerId="ADAL" clId="{A40E76F1-581A-4EF6-8C48-8C033BF21957}" dt="2019-11-22T15:54:22.116" v="1012" actId="20577"/>
          <ac:spMkLst>
            <pc:docMk/>
            <pc:sldMk cId="540973427" sldId="438"/>
            <ac:spMk id="29" creationId="{4F5A7470-E8A4-4B81-BF1C-C6FE976C7188}"/>
          </ac:spMkLst>
        </pc:spChg>
        <pc:picChg chg="del">
          <ac:chgData name="Tomoya Yamanka" userId="6673583e-2f56-4850-8912-c3dec5e7d6b8" providerId="ADAL" clId="{A40E76F1-581A-4EF6-8C48-8C033BF21957}" dt="2019-11-22T15:47:29.850" v="871" actId="478"/>
          <ac:picMkLst>
            <pc:docMk/>
            <pc:sldMk cId="540973427" sldId="438"/>
            <ac:picMk id="2" creationId="{A0AA2A9A-667D-44E9-8644-3878F0C5D916}"/>
          </ac:picMkLst>
        </pc:picChg>
        <pc:picChg chg="add mod">
          <ac:chgData name="Tomoya Yamanka" userId="6673583e-2f56-4850-8912-c3dec5e7d6b8" providerId="ADAL" clId="{A40E76F1-581A-4EF6-8C48-8C033BF21957}" dt="2019-11-22T15:53:19.741" v="911" actId="1076"/>
          <ac:picMkLst>
            <pc:docMk/>
            <pc:sldMk cId="540973427" sldId="438"/>
            <ac:picMk id="1026" creationId="{35871F8C-A52F-49C1-A545-B81D162371BF}"/>
          </ac:picMkLst>
        </pc:picChg>
      </pc:sldChg>
      <pc:sldChg chg="addSp delSp modSp add modNotesTx">
        <pc:chgData name="Tomoya Yamanka" userId="6673583e-2f56-4850-8912-c3dec5e7d6b8" providerId="ADAL" clId="{A40E76F1-581A-4EF6-8C48-8C033BF21957}" dt="2019-11-22T16:44:36.513" v="3345" actId="114"/>
        <pc:sldMkLst>
          <pc:docMk/>
          <pc:sldMk cId="1275243925" sldId="439"/>
        </pc:sldMkLst>
        <pc:spChg chg="del">
          <ac:chgData name="Tomoya Yamanka" userId="6673583e-2f56-4850-8912-c3dec5e7d6b8" providerId="ADAL" clId="{A40E76F1-581A-4EF6-8C48-8C033BF21957}" dt="2019-11-22T16:00:15.698" v="1039" actId="478"/>
          <ac:spMkLst>
            <pc:docMk/>
            <pc:sldMk cId="1275243925" sldId="439"/>
            <ac:spMk id="3" creationId="{BCC81B5A-F336-4FF2-9F3F-1B99C85410D5}"/>
          </ac:spMkLst>
        </pc:spChg>
        <pc:spChg chg="add del mod">
          <ac:chgData name="Tomoya Yamanka" userId="6673583e-2f56-4850-8912-c3dec5e7d6b8" providerId="ADAL" clId="{A40E76F1-581A-4EF6-8C48-8C033BF21957}" dt="2019-11-22T16:41:10.539" v="3193" actId="767"/>
          <ac:spMkLst>
            <pc:docMk/>
            <pc:sldMk cId="1275243925" sldId="439"/>
            <ac:spMk id="4" creationId="{C6B85303-7480-4547-8870-BC758A020B93}"/>
          </ac:spMkLst>
        </pc:spChg>
        <pc:spChg chg="add del">
          <ac:chgData name="Tomoya Yamanka" userId="6673583e-2f56-4850-8912-c3dec5e7d6b8" providerId="ADAL" clId="{A40E76F1-581A-4EF6-8C48-8C033BF21957}" dt="2019-11-22T16:41:09.907" v="3191"/>
          <ac:spMkLst>
            <pc:docMk/>
            <pc:sldMk cId="1275243925" sldId="439"/>
            <ac:spMk id="5" creationId="{943FC21C-E8D1-4E82-95B7-013E542BA000}"/>
          </ac:spMkLst>
        </pc:spChg>
        <pc:spChg chg="add mod">
          <ac:chgData name="Tomoya Yamanka" userId="6673583e-2f56-4850-8912-c3dec5e7d6b8" providerId="ADAL" clId="{A40E76F1-581A-4EF6-8C48-8C033BF21957}" dt="2019-11-22T16:44:36.513" v="3345" actId="114"/>
          <ac:spMkLst>
            <pc:docMk/>
            <pc:sldMk cId="1275243925" sldId="439"/>
            <ac:spMk id="6" creationId="{BDC2FD5D-2207-4766-B444-EF0E32932084}"/>
          </ac:spMkLst>
        </pc:spChg>
        <pc:spChg chg="add mod">
          <ac:chgData name="Tomoya Yamanka" userId="6673583e-2f56-4850-8912-c3dec5e7d6b8" providerId="ADAL" clId="{A40E76F1-581A-4EF6-8C48-8C033BF21957}" dt="2019-11-22T16:43:54.828" v="3306" actId="20577"/>
          <ac:spMkLst>
            <pc:docMk/>
            <pc:sldMk cId="1275243925" sldId="439"/>
            <ac:spMk id="7" creationId="{AD39EE74-BEBB-4C2A-94B3-D3F596A6DEDB}"/>
          </ac:spMkLst>
        </pc:spChg>
        <pc:spChg chg="mod">
          <ac:chgData name="Tomoya Yamanka" userId="6673583e-2f56-4850-8912-c3dec5e7d6b8" providerId="ADAL" clId="{A40E76F1-581A-4EF6-8C48-8C033BF21957}" dt="2019-11-22T16:28:29.489" v="2201" actId="20577"/>
          <ac:spMkLst>
            <pc:docMk/>
            <pc:sldMk cId="1275243925" sldId="439"/>
            <ac:spMk id="18" creationId="{D52EFC44-EC1C-46A1-88E9-FB5309C6A2C1}"/>
          </ac:spMkLst>
        </pc:spChg>
        <pc:spChg chg="del mod">
          <ac:chgData name="Tomoya Yamanka" userId="6673583e-2f56-4850-8912-c3dec5e7d6b8" providerId="ADAL" clId="{A40E76F1-581A-4EF6-8C48-8C033BF21957}" dt="2019-11-22T16:22:02.419" v="2136" actId="478"/>
          <ac:spMkLst>
            <pc:docMk/>
            <pc:sldMk cId="1275243925" sldId="439"/>
            <ac:spMk id="29" creationId="{4F5A7470-E8A4-4B81-BF1C-C6FE976C7188}"/>
          </ac:spMkLst>
        </pc:spChg>
        <pc:graphicFrameChg chg="add mod">
          <ac:chgData name="Tomoya Yamanka" userId="6673583e-2f56-4850-8912-c3dec5e7d6b8" providerId="ADAL" clId="{A40E76F1-581A-4EF6-8C48-8C033BF21957}" dt="2019-11-22T16:44:30.190" v="3344" actId="1037"/>
          <ac:graphicFrameMkLst>
            <pc:docMk/>
            <pc:sldMk cId="1275243925" sldId="439"/>
            <ac:graphicFrameMk id="2" creationId="{5B4E1695-35EF-41DB-AFBE-8355C0CB206D}"/>
          </ac:graphicFrameMkLst>
        </pc:graphicFrameChg>
        <pc:graphicFrameChg chg="add del mod">
          <ac:chgData name="Tomoya Yamanka" userId="6673583e-2f56-4850-8912-c3dec5e7d6b8" providerId="ADAL" clId="{A40E76F1-581A-4EF6-8C48-8C033BF21957}" dt="2019-11-22T16:44:07.706" v="3308"/>
          <ac:graphicFrameMkLst>
            <pc:docMk/>
            <pc:sldMk cId="1275243925" sldId="439"/>
            <ac:graphicFrameMk id="8" creationId="{B7F56A64-EC0B-4684-A271-FE202A1F0A04}"/>
          </ac:graphicFrameMkLst>
        </pc:graphicFrameChg>
        <pc:picChg chg="del">
          <ac:chgData name="Tomoya Yamanka" userId="6673583e-2f56-4850-8912-c3dec5e7d6b8" providerId="ADAL" clId="{A40E76F1-581A-4EF6-8C48-8C033BF21957}" dt="2019-11-22T16:00:13.072" v="1038" actId="478"/>
          <ac:picMkLst>
            <pc:docMk/>
            <pc:sldMk cId="1275243925" sldId="439"/>
            <ac:picMk id="1026" creationId="{35871F8C-A52F-49C1-A545-B81D162371BF}"/>
          </ac:picMkLst>
        </pc:picChg>
      </pc:sldChg>
      <pc:sldChg chg="modSp add">
        <pc:chgData name="Tomoya Yamanka" userId="6673583e-2f56-4850-8912-c3dec5e7d6b8" providerId="ADAL" clId="{A40E76F1-581A-4EF6-8C48-8C033BF21957}" dt="2019-11-22T16:13:29.406" v="2034" actId="20577"/>
        <pc:sldMkLst>
          <pc:docMk/>
          <pc:sldMk cId="949683028" sldId="440"/>
        </pc:sldMkLst>
        <pc:spChg chg="mod">
          <ac:chgData name="Tomoya Yamanka" userId="6673583e-2f56-4850-8912-c3dec5e7d6b8" providerId="ADAL" clId="{A40E76F1-581A-4EF6-8C48-8C033BF21957}" dt="2019-11-22T16:13:29.406" v="2034" actId="20577"/>
          <ac:spMkLst>
            <pc:docMk/>
            <pc:sldMk cId="949683028" sldId="440"/>
            <ac:spMk id="4" creationId="{0AE1977C-FEB6-4BAF-B2E6-237F6DE9E08D}"/>
          </ac:spMkLst>
        </pc:spChg>
      </pc:sldChg>
      <pc:sldChg chg="addSp delSp modSp add">
        <pc:chgData name="Tomoya Yamanka" userId="6673583e-2f56-4850-8912-c3dec5e7d6b8" providerId="ADAL" clId="{A40E76F1-581A-4EF6-8C48-8C033BF21957}" dt="2019-11-22T16:21:46.479" v="2132" actId="1076"/>
        <pc:sldMkLst>
          <pc:docMk/>
          <pc:sldMk cId="2667460169" sldId="441"/>
        </pc:sldMkLst>
        <pc:spChg chg="add del">
          <ac:chgData name="Tomoya Yamanka" userId="6673583e-2f56-4850-8912-c3dec5e7d6b8" providerId="ADAL" clId="{A40E76F1-581A-4EF6-8C48-8C033BF21957}" dt="2019-11-22T16:20:23.475" v="2118" actId="478"/>
          <ac:spMkLst>
            <pc:docMk/>
            <pc:sldMk cId="2667460169" sldId="441"/>
            <ac:spMk id="2" creationId="{4C67E292-EFE3-44FE-BF68-B26A07550AA5}"/>
          </ac:spMkLst>
        </pc:spChg>
        <pc:spChg chg="del">
          <ac:chgData name="Tomoya Yamanka" userId="6673583e-2f56-4850-8912-c3dec5e7d6b8" providerId="ADAL" clId="{A40E76F1-581A-4EF6-8C48-8C033BF21957}" dt="2019-11-22T16:18:45.865" v="2108" actId="478"/>
          <ac:spMkLst>
            <pc:docMk/>
            <pc:sldMk cId="2667460169" sldId="441"/>
            <ac:spMk id="3" creationId="{BCC81B5A-F336-4FF2-9F3F-1B99C85410D5}"/>
          </ac:spMkLst>
        </pc:spChg>
        <pc:spChg chg="add del mod">
          <ac:chgData name="Tomoya Yamanka" userId="6673583e-2f56-4850-8912-c3dec5e7d6b8" providerId="ADAL" clId="{A40E76F1-581A-4EF6-8C48-8C033BF21957}" dt="2019-11-22T16:20:41.971" v="2121" actId="478"/>
          <ac:spMkLst>
            <pc:docMk/>
            <pc:sldMk cId="2667460169" sldId="441"/>
            <ac:spMk id="4" creationId="{E272C80B-92A3-4B13-A684-09FAA3B75BE0}"/>
          </ac:spMkLst>
        </pc:spChg>
        <pc:spChg chg="add mod">
          <ac:chgData name="Tomoya Yamanka" userId="6673583e-2f56-4850-8912-c3dec5e7d6b8" providerId="ADAL" clId="{A40E76F1-581A-4EF6-8C48-8C033BF21957}" dt="2019-11-22T16:21:46.479" v="2132" actId="1076"/>
          <ac:spMkLst>
            <pc:docMk/>
            <pc:sldMk cId="2667460169" sldId="441"/>
            <ac:spMk id="6" creationId="{C21822FD-C330-473D-9668-0AAAE9965335}"/>
          </ac:spMkLst>
        </pc:spChg>
        <pc:spChg chg="del">
          <ac:chgData name="Tomoya Yamanka" userId="6673583e-2f56-4850-8912-c3dec5e7d6b8" providerId="ADAL" clId="{A40E76F1-581A-4EF6-8C48-8C033BF21957}" dt="2019-11-22T16:18:49.163" v="2109" actId="478"/>
          <ac:spMkLst>
            <pc:docMk/>
            <pc:sldMk cId="2667460169" sldId="441"/>
            <ac:spMk id="29" creationId="{4F5A7470-E8A4-4B81-BF1C-C6FE976C7188}"/>
          </ac:spMkLst>
        </pc:spChg>
        <pc:picChg chg="add del mod">
          <ac:chgData name="Tomoya Yamanka" userId="6673583e-2f56-4850-8912-c3dec5e7d6b8" providerId="ADAL" clId="{A40E76F1-581A-4EF6-8C48-8C033BF21957}" dt="2019-11-22T16:21:05.232" v="2127" actId="478"/>
          <ac:picMkLst>
            <pc:docMk/>
            <pc:sldMk cId="2667460169" sldId="441"/>
            <ac:picMk id="5" creationId="{EBC039EE-69FA-4281-A1A6-FE5C282FDB21}"/>
          </ac:picMkLst>
        </pc:picChg>
        <pc:picChg chg="del">
          <ac:chgData name="Tomoya Yamanka" userId="6673583e-2f56-4850-8912-c3dec5e7d6b8" providerId="ADAL" clId="{A40E76F1-581A-4EF6-8C48-8C033BF21957}" dt="2019-11-22T16:18:43.282" v="2107" actId="478"/>
          <ac:picMkLst>
            <pc:docMk/>
            <pc:sldMk cId="2667460169" sldId="441"/>
            <ac:picMk id="1026" creationId="{35871F8C-A52F-49C1-A545-B81D162371BF}"/>
          </ac:picMkLst>
        </pc:picChg>
        <pc:picChg chg="add mod">
          <ac:chgData name="Tomoya Yamanka" userId="6673583e-2f56-4850-8912-c3dec5e7d6b8" providerId="ADAL" clId="{A40E76F1-581A-4EF6-8C48-8C033BF21957}" dt="2019-11-22T16:19:00.349" v="2114" actId="1076"/>
          <ac:picMkLst>
            <pc:docMk/>
            <pc:sldMk cId="2667460169" sldId="441"/>
            <ac:picMk id="2050" creationId="{E09E31B5-68B4-4D27-AEAD-23DF6574468D}"/>
          </ac:picMkLst>
        </pc:picChg>
        <pc:picChg chg="add del">
          <ac:chgData name="Tomoya Yamanka" userId="6673583e-2f56-4850-8912-c3dec5e7d6b8" providerId="ADAL" clId="{A40E76F1-581A-4EF6-8C48-8C033BF21957}" dt="2019-11-22T16:20:18.435" v="2116" actId="478"/>
          <ac:picMkLst>
            <pc:docMk/>
            <pc:sldMk cId="2667460169" sldId="441"/>
            <ac:picMk id="2052" creationId="{20F920FF-8BDB-48C5-870E-82106664FA42}"/>
          </ac:picMkLst>
        </pc:picChg>
        <pc:picChg chg="add mod">
          <ac:chgData name="Tomoya Yamanka" userId="6673583e-2f56-4850-8912-c3dec5e7d6b8" providerId="ADAL" clId="{A40E76F1-581A-4EF6-8C48-8C033BF21957}" dt="2019-11-22T16:21:31.399" v="2130" actId="1076"/>
          <ac:picMkLst>
            <pc:docMk/>
            <pc:sldMk cId="2667460169" sldId="441"/>
            <ac:picMk id="2058" creationId="{3DC34B4F-51A5-4A2A-ABBE-EB8187F5C62D}"/>
          </ac:picMkLst>
        </pc:picChg>
      </pc:sldChg>
      <pc:sldChg chg="add del">
        <pc:chgData name="Tomoya Yamanka" userId="6673583e-2f56-4850-8912-c3dec5e7d6b8" providerId="ADAL" clId="{A40E76F1-581A-4EF6-8C48-8C033BF21957}" dt="2019-11-22T16:21:55.352" v="2134"/>
        <pc:sldMkLst>
          <pc:docMk/>
          <pc:sldMk cId="796478051" sldId="442"/>
        </pc:sldMkLst>
      </pc:sldChg>
      <pc:sldChg chg="modSp add">
        <pc:chgData name="Tomoya Yamanka" userId="6673583e-2f56-4850-8912-c3dec5e7d6b8" providerId="ADAL" clId="{A40E76F1-581A-4EF6-8C48-8C033BF21957}" dt="2019-11-22T16:30:27.439" v="2251" actId="20577"/>
        <pc:sldMkLst>
          <pc:docMk/>
          <pc:sldMk cId="3435726079" sldId="442"/>
        </pc:sldMkLst>
        <pc:spChg chg="mod">
          <ac:chgData name="Tomoya Yamanka" userId="6673583e-2f56-4850-8912-c3dec5e7d6b8" providerId="ADAL" clId="{A40E76F1-581A-4EF6-8C48-8C033BF21957}" dt="2019-11-22T16:30:27.439" v="2251" actId="20577"/>
          <ac:spMkLst>
            <pc:docMk/>
            <pc:sldMk cId="3435726079" sldId="442"/>
            <ac:spMk id="29" creationId="{4F5A7470-E8A4-4B81-BF1C-C6FE976C7188}"/>
          </ac:spMkLst>
        </pc:spChg>
      </pc:sldChg>
      <pc:sldChg chg="addSp delSp modSp add">
        <pc:chgData name="Tomoya Yamanka" userId="6673583e-2f56-4850-8912-c3dec5e7d6b8" providerId="ADAL" clId="{A40E76F1-581A-4EF6-8C48-8C033BF21957}" dt="2019-11-22T16:49:31.658" v="3797" actId="1076"/>
        <pc:sldMkLst>
          <pc:docMk/>
          <pc:sldMk cId="1738116244" sldId="443"/>
        </pc:sldMkLst>
        <pc:spChg chg="mod">
          <ac:chgData name="Tomoya Yamanka" userId="6673583e-2f56-4850-8912-c3dec5e7d6b8" providerId="ADAL" clId="{A40E76F1-581A-4EF6-8C48-8C033BF21957}" dt="2019-11-22T16:40:21.236" v="3147" actId="20577"/>
          <ac:spMkLst>
            <pc:docMk/>
            <pc:sldMk cId="1738116244" sldId="443"/>
            <ac:spMk id="7" creationId="{AD39EE74-BEBB-4C2A-94B3-D3F596A6DEDB}"/>
          </ac:spMkLst>
        </pc:spChg>
        <pc:spChg chg="add mod">
          <ac:chgData name="Tomoya Yamanka" userId="6673583e-2f56-4850-8912-c3dec5e7d6b8" providerId="ADAL" clId="{A40E76F1-581A-4EF6-8C48-8C033BF21957}" dt="2019-11-22T16:46:19.784" v="3506" actId="1035"/>
          <ac:spMkLst>
            <pc:docMk/>
            <pc:sldMk cId="1738116244" sldId="443"/>
            <ac:spMk id="8" creationId="{D519E0FD-02BB-4873-B0CC-4DCB3DFFCA22}"/>
          </ac:spMkLst>
        </pc:spChg>
        <pc:spChg chg="add mod">
          <ac:chgData name="Tomoya Yamanka" userId="6673583e-2f56-4850-8912-c3dec5e7d6b8" providerId="ADAL" clId="{A40E76F1-581A-4EF6-8C48-8C033BF21957}" dt="2019-11-22T16:46:11.625" v="3499" actId="1076"/>
          <ac:spMkLst>
            <pc:docMk/>
            <pc:sldMk cId="1738116244" sldId="443"/>
            <ac:spMk id="9" creationId="{59A54F8F-DCAD-484B-957B-395347C0D19B}"/>
          </ac:spMkLst>
        </pc:spChg>
        <pc:spChg chg="add mod">
          <ac:chgData name="Tomoya Yamanka" userId="6673583e-2f56-4850-8912-c3dec5e7d6b8" providerId="ADAL" clId="{A40E76F1-581A-4EF6-8C48-8C033BF21957}" dt="2019-11-22T16:49:31.658" v="3797" actId="1076"/>
          <ac:spMkLst>
            <pc:docMk/>
            <pc:sldMk cId="1738116244" sldId="443"/>
            <ac:spMk id="10" creationId="{520CE2F3-64FA-48F2-8C0E-B792B1F06CB0}"/>
          </ac:spMkLst>
        </pc:spChg>
        <pc:spChg chg="mod">
          <ac:chgData name="Tomoya Yamanka" userId="6673583e-2f56-4850-8912-c3dec5e7d6b8" providerId="ADAL" clId="{A40E76F1-581A-4EF6-8C48-8C033BF21957}" dt="2019-11-22T16:45:04.737" v="3359" actId="20577"/>
          <ac:spMkLst>
            <pc:docMk/>
            <pc:sldMk cId="1738116244" sldId="443"/>
            <ac:spMk id="18" creationId="{D52EFC44-EC1C-46A1-88E9-FB5309C6A2C1}"/>
          </ac:spMkLst>
        </pc:spChg>
        <pc:graphicFrameChg chg="del mod">
          <ac:chgData name="Tomoya Yamanka" userId="6673583e-2f56-4850-8912-c3dec5e7d6b8" providerId="ADAL" clId="{A40E76F1-581A-4EF6-8C48-8C033BF21957}" dt="2019-11-22T16:45:23.037" v="3362" actId="478"/>
          <ac:graphicFrameMkLst>
            <pc:docMk/>
            <pc:sldMk cId="1738116244" sldId="443"/>
            <ac:graphicFrameMk id="2" creationId="{5B4E1695-35EF-41DB-AFBE-8355C0CB206D}"/>
          </ac:graphicFrameMkLst>
        </pc:graphicFrameChg>
        <pc:graphicFrameChg chg="add mod">
          <ac:chgData name="Tomoya Yamanka" userId="6673583e-2f56-4850-8912-c3dec5e7d6b8" providerId="ADAL" clId="{A40E76F1-581A-4EF6-8C48-8C033BF21957}" dt="2019-11-22T16:45:40.121" v="3411" actId="14100"/>
          <ac:graphicFrameMkLst>
            <pc:docMk/>
            <pc:sldMk cId="1738116244" sldId="443"/>
            <ac:graphicFrameMk id="5" creationId="{ABBA6339-42CD-4FC3-8BBF-E97204ED172E}"/>
          </ac:graphicFrameMkLst>
        </pc:graphicFrameChg>
        <pc:graphicFrameChg chg="add mod">
          <ac:chgData name="Tomoya Yamanka" userId="6673583e-2f56-4850-8912-c3dec5e7d6b8" providerId="ADAL" clId="{A40E76F1-581A-4EF6-8C48-8C033BF21957}" dt="2019-11-22T16:45:32.433" v="3409" actId="1037"/>
          <ac:graphicFrameMkLst>
            <pc:docMk/>
            <pc:sldMk cId="1738116244" sldId="443"/>
            <ac:graphicFrameMk id="6" creationId="{1DF503B1-6FF9-4F29-BAA7-018147CFB928}"/>
          </ac:graphicFrameMkLst>
        </pc:graphicFrameChg>
      </pc:sldChg>
      <pc:sldChg chg="addSp delSp modSp add modNotesTx">
        <pc:chgData name="Tomoya Yamanka" userId="6673583e-2f56-4850-8912-c3dec5e7d6b8" providerId="ADAL" clId="{A40E76F1-581A-4EF6-8C48-8C033BF21957}" dt="2019-11-22T16:49:19.093" v="3795" actId="20577"/>
        <pc:sldMkLst>
          <pc:docMk/>
          <pc:sldMk cId="1249891431" sldId="444"/>
        </pc:sldMkLst>
        <pc:spChg chg="add del mod">
          <ac:chgData name="Tomoya Yamanka" userId="6673583e-2f56-4850-8912-c3dec5e7d6b8" providerId="ADAL" clId="{A40E76F1-581A-4EF6-8C48-8C033BF21957}" dt="2019-11-22T16:47:29.870" v="3595" actId="478"/>
          <ac:spMkLst>
            <pc:docMk/>
            <pc:sldMk cId="1249891431" sldId="444"/>
            <ac:spMk id="2" creationId="{AFB31F27-8ACD-4159-98E5-6FC5E5CF868A}"/>
          </ac:spMkLst>
        </pc:spChg>
        <pc:spChg chg="add mod">
          <ac:chgData name="Tomoya Yamanka" userId="6673583e-2f56-4850-8912-c3dec5e7d6b8" providerId="ADAL" clId="{A40E76F1-581A-4EF6-8C48-8C033BF21957}" dt="2019-11-22T16:47:43.071" v="3597" actId="1076"/>
          <ac:spMkLst>
            <pc:docMk/>
            <pc:sldMk cId="1249891431" sldId="444"/>
            <ac:spMk id="3" creationId="{1E4B05CB-0F86-4E48-A07E-AB7928C1B61E}"/>
          </ac:spMkLst>
        </pc:spChg>
        <pc:spChg chg="del">
          <ac:chgData name="Tomoya Yamanka" userId="6673583e-2f56-4850-8912-c3dec5e7d6b8" providerId="ADAL" clId="{A40E76F1-581A-4EF6-8C48-8C033BF21957}" dt="2019-11-22T16:46:31.715" v="3508" actId="478"/>
          <ac:spMkLst>
            <pc:docMk/>
            <pc:sldMk cId="1249891431" sldId="444"/>
            <ac:spMk id="7" creationId="{AD39EE74-BEBB-4C2A-94B3-D3F596A6DEDB}"/>
          </ac:spMkLst>
        </pc:spChg>
        <pc:spChg chg="mod">
          <ac:chgData name="Tomoya Yamanka" userId="6673583e-2f56-4850-8912-c3dec5e7d6b8" providerId="ADAL" clId="{A40E76F1-581A-4EF6-8C48-8C033BF21957}" dt="2019-11-22T16:47:15.034" v="3593" actId="1076"/>
          <ac:spMkLst>
            <pc:docMk/>
            <pc:sldMk cId="1249891431" sldId="444"/>
            <ac:spMk id="8" creationId="{D519E0FD-02BB-4873-B0CC-4DCB3DFFCA22}"/>
          </ac:spMkLst>
        </pc:spChg>
        <pc:spChg chg="mod">
          <ac:chgData name="Tomoya Yamanka" userId="6673583e-2f56-4850-8912-c3dec5e7d6b8" providerId="ADAL" clId="{A40E76F1-581A-4EF6-8C48-8C033BF21957}" dt="2019-11-22T16:47:52.301" v="3606" actId="1076"/>
          <ac:spMkLst>
            <pc:docMk/>
            <pc:sldMk cId="1249891431" sldId="444"/>
            <ac:spMk id="9" creationId="{59A54F8F-DCAD-484B-957B-395347C0D19B}"/>
          </ac:spMkLst>
        </pc:spChg>
        <pc:graphicFrameChg chg="mod">
          <ac:chgData name="Tomoya Yamanka" userId="6673583e-2f56-4850-8912-c3dec5e7d6b8" providerId="ADAL" clId="{A40E76F1-581A-4EF6-8C48-8C033BF21957}" dt="2019-11-22T16:46:48.242" v="3549" actId="1076"/>
          <ac:graphicFrameMkLst>
            <pc:docMk/>
            <pc:sldMk cId="1249891431" sldId="444"/>
            <ac:graphicFrameMk id="5" creationId="{ABBA6339-42CD-4FC3-8BBF-E97204ED172E}"/>
          </ac:graphicFrameMkLst>
        </pc:graphicFrameChg>
        <pc:graphicFrameChg chg="mod">
          <ac:chgData name="Tomoya Yamanka" userId="6673583e-2f56-4850-8912-c3dec5e7d6b8" providerId="ADAL" clId="{A40E76F1-581A-4EF6-8C48-8C033BF21957}" dt="2019-11-22T16:47:02.735" v="3592" actId="14100"/>
          <ac:graphicFrameMkLst>
            <pc:docMk/>
            <pc:sldMk cId="1249891431" sldId="444"/>
            <ac:graphicFrameMk id="6" creationId="{1DF503B1-6FF9-4F29-BAA7-018147CFB928}"/>
          </ac:graphicFrameMkLst>
        </pc:graphicFrameChg>
      </pc:sldChg>
      <pc:sldChg chg="modSp add">
        <pc:chgData name="Tomoya Yamanka" userId="6673583e-2f56-4850-8912-c3dec5e7d6b8" providerId="ADAL" clId="{A40E76F1-581A-4EF6-8C48-8C033BF21957}" dt="2019-11-22T16:56:05.991" v="3846" actId="1038"/>
        <pc:sldMkLst>
          <pc:docMk/>
          <pc:sldMk cId="348680310" sldId="445"/>
        </pc:sldMkLst>
        <pc:spChg chg="mod">
          <ac:chgData name="Tomoya Yamanka" userId="6673583e-2f56-4850-8912-c3dec5e7d6b8" providerId="ADAL" clId="{A40E76F1-581A-4EF6-8C48-8C033BF21957}" dt="2019-11-22T16:56:05.991" v="3846" actId="1038"/>
          <ac:spMkLst>
            <pc:docMk/>
            <pc:sldMk cId="348680310" sldId="445"/>
            <ac:spMk id="4" creationId="{0AE1977C-FEB6-4BAF-B2E6-237F6DE9E08D}"/>
          </ac:spMkLst>
        </pc:spChg>
      </pc:sldChg>
      <pc:sldChg chg="modSp add ord">
        <pc:chgData name="Tomoya Yamanka" userId="6673583e-2f56-4850-8912-c3dec5e7d6b8" providerId="ADAL" clId="{A40E76F1-581A-4EF6-8C48-8C033BF21957}" dt="2019-11-22T17:13:05.442" v="3945" actId="20577"/>
        <pc:sldMkLst>
          <pc:docMk/>
          <pc:sldMk cId="1850083448" sldId="446"/>
        </pc:sldMkLst>
        <pc:spChg chg="mod">
          <ac:chgData name="Tomoya Yamanka" userId="6673583e-2f56-4850-8912-c3dec5e7d6b8" providerId="ADAL" clId="{A40E76F1-581A-4EF6-8C48-8C033BF21957}" dt="2019-11-22T17:13:05.442" v="3945" actId="20577"/>
          <ac:spMkLst>
            <pc:docMk/>
            <pc:sldMk cId="1850083448" sldId="446"/>
            <ac:spMk id="4" creationId="{0AE1977C-FEB6-4BAF-B2E6-237F6DE9E08D}"/>
          </ac:spMkLst>
        </pc:spChg>
      </pc:sldChg>
      <pc:sldChg chg="addSp delSp modSp add">
        <pc:chgData name="Tomoya Yamanka" userId="6673583e-2f56-4850-8912-c3dec5e7d6b8" providerId="ADAL" clId="{A40E76F1-581A-4EF6-8C48-8C033BF21957}" dt="2019-11-22T17:39:23.466" v="4536" actId="1038"/>
        <pc:sldMkLst>
          <pc:docMk/>
          <pc:sldMk cId="271232682" sldId="447"/>
        </pc:sldMkLst>
        <pc:spChg chg="add mod">
          <ac:chgData name="Tomoya Yamanka" userId="6673583e-2f56-4850-8912-c3dec5e7d6b8" providerId="ADAL" clId="{A40E76F1-581A-4EF6-8C48-8C033BF21957}" dt="2019-11-22T17:39:16.024" v="4533" actId="1076"/>
          <ac:spMkLst>
            <pc:docMk/>
            <pc:sldMk cId="271232682" sldId="447"/>
            <ac:spMk id="3" creationId="{5AD9CB81-35FE-4EC3-868F-40B66B4CACF2}"/>
          </ac:spMkLst>
        </pc:spChg>
        <pc:spChg chg="del">
          <ac:chgData name="Tomoya Yamanka" userId="6673583e-2f56-4850-8912-c3dec5e7d6b8" providerId="ADAL" clId="{A40E76F1-581A-4EF6-8C48-8C033BF21957}" dt="2019-11-22T17:16:35.238" v="3992" actId="478"/>
          <ac:spMkLst>
            <pc:docMk/>
            <pc:sldMk cId="271232682" sldId="447"/>
            <ac:spMk id="7" creationId="{AD39EE74-BEBB-4C2A-94B3-D3F596A6DEDB}"/>
          </ac:spMkLst>
        </pc:spChg>
        <pc:spChg chg="del">
          <ac:chgData name="Tomoya Yamanka" userId="6673583e-2f56-4850-8912-c3dec5e7d6b8" providerId="ADAL" clId="{A40E76F1-581A-4EF6-8C48-8C033BF21957}" dt="2019-11-22T17:15:46.376" v="3991" actId="478"/>
          <ac:spMkLst>
            <pc:docMk/>
            <pc:sldMk cId="271232682" sldId="447"/>
            <ac:spMk id="8" creationId="{D519E0FD-02BB-4873-B0CC-4DCB3DFFCA22}"/>
          </ac:spMkLst>
        </pc:spChg>
        <pc:spChg chg="del">
          <ac:chgData name="Tomoya Yamanka" userId="6673583e-2f56-4850-8912-c3dec5e7d6b8" providerId="ADAL" clId="{A40E76F1-581A-4EF6-8C48-8C033BF21957}" dt="2019-11-22T17:15:36.605" v="3987" actId="478"/>
          <ac:spMkLst>
            <pc:docMk/>
            <pc:sldMk cId="271232682" sldId="447"/>
            <ac:spMk id="9" creationId="{59A54F8F-DCAD-484B-957B-395347C0D19B}"/>
          </ac:spMkLst>
        </pc:spChg>
        <pc:spChg chg="del">
          <ac:chgData name="Tomoya Yamanka" userId="6673583e-2f56-4850-8912-c3dec5e7d6b8" providerId="ADAL" clId="{A40E76F1-581A-4EF6-8C48-8C033BF21957}" dt="2019-11-22T17:15:38.925" v="3988" actId="478"/>
          <ac:spMkLst>
            <pc:docMk/>
            <pc:sldMk cId="271232682" sldId="447"/>
            <ac:spMk id="10" creationId="{520CE2F3-64FA-48F2-8C0E-B792B1F06CB0}"/>
          </ac:spMkLst>
        </pc:spChg>
        <pc:spChg chg="add mod">
          <ac:chgData name="Tomoya Yamanka" userId="6673583e-2f56-4850-8912-c3dec5e7d6b8" providerId="ADAL" clId="{A40E76F1-581A-4EF6-8C48-8C033BF21957}" dt="2019-11-22T17:17:55.867" v="4091" actId="20577"/>
          <ac:spMkLst>
            <pc:docMk/>
            <pc:sldMk cId="271232682" sldId="447"/>
            <ac:spMk id="11" creationId="{431D7CF2-7505-4632-B131-B82DADC0B7B9}"/>
          </ac:spMkLst>
        </pc:spChg>
        <pc:spChg chg="mod">
          <ac:chgData name="Tomoya Yamanka" userId="6673583e-2f56-4850-8912-c3dec5e7d6b8" providerId="ADAL" clId="{A40E76F1-581A-4EF6-8C48-8C033BF21957}" dt="2019-11-22T17:15:12.895" v="3985" actId="20577"/>
          <ac:spMkLst>
            <pc:docMk/>
            <pc:sldMk cId="271232682" sldId="447"/>
            <ac:spMk id="18" creationId="{D52EFC44-EC1C-46A1-88E9-FB5309C6A2C1}"/>
          </ac:spMkLst>
        </pc:spChg>
        <pc:graphicFrameChg chg="del">
          <ac:chgData name="Tomoya Yamanka" userId="6673583e-2f56-4850-8912-c3dec5e7d6b8" providerId="ADAL" clId="{A40E76F1-581A-4EF6-8C48-8C033BF21957}" dt="2019-11-22T17:15:31.833" v="3986" actId="478"/>
          <ac:graphicFrameMkLst>
            <pc:docMk/>
            <pc:sldMk cId="271232682" sldId="447"/>
            <ac:graphicFrameMk id="5" creationId="{ABBA6339-42CD-4FC3-8BBF-E97204ED172E}"/>
          </ac:graphicFrameMkLst>
        </pc:graphicFrameChg>
        <pc:graphicFrameChg chg="del mod">
          <ac:chgData name="Tomoya Yamanka" userId="6673583e-2f56-4850-8912-c3dec5e7d6b8" providerId="ADAL" clId="{A40E76F1-581A-4EF6-8C48-8C033BF21957}" dt="2019-11-22T17:15:42.398" v="3990" actId="478"/>
          <ac:graphicFrameMkLst>
            <pc:docMk/>
            <pc:sldMk cId="271232682" sldId="447"/>
            <ac:graphicFrameMk id="6" creationId="{1DF503B1-6FF9-4F29-BAA7-018147CFB928}"/>
          </ac:graphicFrameMkLst>
        </pc:graphicFrameChg>
        <pc:picChg chg="add mod">
          <ac:chgData name="Tomoya Yamanka" userId="6673583e-2f56-4850-8912-c3dec5e7d6b8" providerId="ADAL" clId="{A40E76F1-581A-4EF6-8C48-8C033BF21957}" dt="2019-11-22T17:39:23.466" v="4536" actId="1038"/>
          <ac:picMkLst>
            <pc:docMk/>
            <pc:sldMk cId="271232682" sldId="447"/>
            <ac:picMk id="2" creationId="{513327B2-D310-4CF3-988F-890FBC960946}"/>
          </ac:picMkLst>
        </pc:picChg>
      </pc:sldChg>
      <pc:sldChg chg="add del">
        <pc:chgData name="Tomoya Yamanka" userId="6673583e-2f56-4850-8912-c3dec5e7d6b8" providerId="ADAL" clId="{A40E76F1-581A-4EF6-8C48-8C033BF21957}" dt="2019-11-22T17:14:46.310" v="3947" actId="2696"/>
        <pc:sldMkLst>
          <pc:docMk/>
          <pc:sldMk cId="3788874647" sldId="447"/>
        </pc:sldMkLst>
      </pc:sldChg>
      <pc:sldChg chg="addSp delSp modSp add">
        <pc:chgData name="Tomoya Yamanka" userId="6673583e-2f56-4850-8912-c3dec5e7d6b8" providerId="ADAL" clId="{A40E76F1-581A-4EF6-8C48-8C033BF21957}" dt="2019-11-22T21:01:14.198" v="5360" actId="20577"/>
        <pc:sldMkLst>
          <pc:docMk/>
          <pc:sldMk cId="1902052400" sldId="448"/>
        </pc:sldMkLst>
        <pc:spChg chg="mod">
          <ac:chgData name="Tomoya Yamanka" userId="6673583e-2f56-4850-8912-c3dec5e7d6b8" providerId="ADAL" clId="{A40E76F1-581A-4EF6-8C48-8C033BF21957}" dt="2019-11-22T21:01:14.198" v="5360" actId="20577"/>
          <ac:spMkLst>
            <pc:docMk/>
            <pc:sldMk cId="1902052400" sldId="448"/>
            <ac:spMk id="11" creationId="{431D7CF2-7505-4632-B131-B82DADC0B7B9}"/>
          </ac:spMkLst>
        </pc:spChg>
        <pc:spChg chg="mod">
          <ac:chgData name="Tomoya Yamanka" userId="6673583e-2f56-4850-8912-c3dec5e7d6b8" providerId="ADAL" clId="{A40E76F1-581A-4EF6-8C48-8C033BF21957}" dt="2019-11-22T17:27:14.286" v="4116" actId="20577"/>
          <ac:spMkLst>
            <pc:docMk/>
            <pc:sldMk cId="1902052400" sldId="448"/>
            <ac:spMk id="18" creationId="{D52EFC44-EC1C-46A1-88E9-FB5309C6A2C1}"/>
          </ac:spMkLst>
        </pc:spChg>
        <pc:picChg chg="del">
          <ac:chgData name="Tomoya Yamanka" userId="6673583e-2f56-4850-8912-c3dec5e7d6b8" providerId="ADAL" clId="{A40E76F1-581A-4EF6-8C48-8C033BF21957}" dt="2019-11-22T17:27:17.599" v="4117" actId="478"/>
          <ac:picMkLst>
            <pc:docMk/>
            <pc:sldMk cId="1902052400" sldId="448"/>
            <ac:picMk id="2" creationId="{513327B2-D310-4CF3-988F-890FBC960946}"/>
          </ac:picMkLst>
        </pc:picChg>
        <pc:picChg chg="add mod">
          <ac:chgData name="Tomoya Yamanka" userId="6673583e-2f56-4850-8912-c3dec5e7d6b8" providerId="ADAL" clId="{A40E76F1-581A-4EF6-8C48-8C033BF21957}" dt="2019-11-22T17:27:21.110" v="4119" actId="1076"/>
          <ac:picMkLst>
            <pc:docMk/>
            <pc:sldMk cId="1902052400" sldId="448"/>
            <ac:picMk id="3" creationId="{B379A47A-CC7C-4515-8F13-F6FD6F87819E}"/>
          </ac:picMkLst>
        </pc:picChg>
      </pc:sldChg>
      <pc:sldChg chg="addSp delSp modSp add">
        <pc:chgData name="Tomoya Yamanka" userId="6673583e-2f56-4850-8912-c3dec5e7d6b8" providerId="ADAL" clId="{A40E76F1-581A-4EF6-8C48-8C033BF21957}" dt="2019-11-22T21:05:27.440" v="5479" actId="20577"/>
        <pc:sldMkLst>
          <pc:docMk/>
          <pc:sldMk cId="1694598797" sldId="449"/>
        </pc:sldMkLst>
        <pc:spChg chg="mod">
          <ac:chgData name="Tomoya Yamanka" userId="6673583e-2f56-4850-8912-c3dec5e7d6b8" providerId="ADAL" clId="{A40E76F1-581A-4EF6-8C48-8C033BF21957}" dt="2019-11-22T21:05:27.440" v="5479" actId="20577"/>
          <ac:spMkLst>
            <pc:docMk/>
            <pc:sldMk cId="1694598797" sldId="449"/>
            <ac:spMk id="11" creationId="{431D7CF2-7505-4632-B131-B82DADC0B7B9}"/>
          </ac:spMkLst>
        </pc:spChg>
        <pc:spChg chg="mod">
          <ac:chgData name="Tomoya Yamanka" userId="6673583e-2f56-4850-8912-c3dec5e7d6b8" providerId="ADAL" clId="{A40E76F1-581A-4EF6-8C48-8C033BF21957}" dt="2019-11-22T17:32:46.414" v="4407" actId="20577"/>
          <ac:spMkLst>
            <pc:docMk/>
            <pc:sldMk cId="1694598797" sldId="449"/>
            <ac:spMk id="18" creationId="{D52EFC44-EC1C-46A1-88E9-FB5309C6A2C1}"/>
          </ac:spMkLst>
        </pc:spChg>
        <pc:picChg chg="add del mod">
          <ac:chgData name="Tomoya Yamanka" userId="6673583e-2f56-4850-8912-c3dec5e7d6b8" providerId="ADAL" clId="{A40E76F1-581A-4EF6-8C48-8C033BF21957}" dt="2019-11-22T17:31:35.702" v="4341" actId="478"/>
          <ac:picMkLst>
            <pc:docMk/>
            <pc:sldMk cId="1694598797" sldId="449"/>
            <ac:picMk id="2" creationId="{3B63A6F4-9F09-41E4-B71A-F1C128342365}"/>
          </ac:picMkLst>
        </pc:picChg>
        <pc:picChg chg="del">
          <ac:chgData name="Tomoya Yamanka" userId="6673583e-2f56-4850-8912-c3dec5e7d6b8" providerId="ADAL" clId="{A40E76F1-581A-4EF6-8C48-8C033BF21957}" dt="2019-11-22T17:29:18.048" v="4250" actId="478"/>
          <ac:picMkLst>
            <pc:docMk/>
            <pc:sldMk cId="1694598797" sldId="449"/>
            <ac:picMk id="3" creationId="{B379A47A-CC7C-4515-8F13-F6FD6F87819E}"/>
          </ac:picMkLst>
        </pc:picChg>
        <pc:picChg chg="add mod">
          <ac:chgData name="Tomoya Yamanka" userId="6673583e-2f56-4850-8912-c3dec5e7d6b8" providerId="ADAL" clId="{A40E76F1-581A-4EF6-8C48-8C033BF21957}" dt="2019-11-22T17:32:44.695" v="4402" actId="1036"/>
          <ac:picMkLst>
            <pc:docMk/>
            <pc:sldMk cId="1694598797" sldId="449"/>
            <ac:picMk id="4" creationId="{23E1EC71-2181-4981-B898-7CD18B536938}"/>
          </ac:picMkLst>
        </pc:picChg>
      </pc:sldChg>
      <pc:sldChg chg="addSp delSp modSp add ord">
        <pc:chgData name="Tomoya Yamanka" userId="6673583e-2f56-4850-8912-c3dec5e7d6b8" providerId="ADAL" clId="{A40E76F1-581A-4EF6-8C48-8C033BF21957}" dt="2019-11-22T21:03:42.311" v="5418" actId="20577"/>
        <pc:sldMkLst>
          <pc:docMk/>
          <pc:sldMk cId="1019758558" sldId="450"/>
        </pc:sldMkLst>
        <pc:spChg chg="mod">
          <ac:chgData name="Tomoya Yamanka" userId="6673583e-2f56-4850-8912-c3dec5e7d6b8" providerId="ADAL" clId="{A40E76F1-581A-4EF6-8C48-8C033BF21957}" dt="2019-11-22T21:03:42.311" v="5418" actId="20577"/>
          <ac:spMkLst>
            <pc:docMk/>
            <pc:sldMk cId="1019758558" sldId="450"/>
            <ac:spMk id="11" creationId="{431D7CF2-7505-4632-B131-B82DADC0B7B9}"/>
          </ac:spMkLst>
        </pc:spChg>
        <pc:picChg chg="add mod">
          <ac:chgData name="Tomoya Yamanka" userId="6673583e-2f56-4850-8912-c3dec5e7d6b8" providerId="ADAL" clId="{A40E76F1-581A-4EF6-8C48-8C033BF21957}" dt="2019-11-22T21:02:34.537" v="5378" actId="1036"/>
          <ac:picMkLst>
            <pc:docMk/>
            <pc:sldMk cId="1019758558" sldId="450"/>
            <ac:picMk id="2" creationId="{940CE41C-34AC-4247-B02B-765CD79233CD}"/>
          </ac:picMkLst>
        </pc:picChg>
        <pc:picChg chg="del mod">
          <ac:chgData name="Tomoya Yamanka" userId="6673583e-2f56-4850-8912-c3dec5e7d6b8" providerId="ADAL" clId="{A40E76F1-581A-4EF6-8C48-8C033BF21957}" dt="2019-11-22T21:01:43.705" v="5369" actId="478"/>
          <ac:picMkLst>
            <pc:docMk/>
            <pc:sldMk cId="1019758558" sldId="450"/>
            <ac:picMk id="4" creationId="{23E1EC71-2181-4981-B898-7CD18B536938}"/>
          </ac:picMkLst>
        </pc:picChg>
      </pc:sldChg>
      <pc:sldChg chg="addSp delSp modSp add">
        <pc:chgData name="Tomoya Yamanka" userId="6673583e-2f56-4850-8912-c3dec5e7d6b8" providerId="ADAL" clId="{A40E76F1-581A-4EF6-8C48-8C033BF21957}" dt="2019-11-22T21:14:13.843" v="5676" actId="20577"/>
        <pc:sldMkLst>
          <pc:docMk/>
          <pc:sldMk cId="1093051838" sldId="451"/>
        </pc:sldMkLst>
        <pc:spChg chg="mod">
          <ac:chgData name="Tomoya Yamanka" userId="6673583e-2f56-4850-8912-c3dec5e7d6b8" providerId="ADAL" clId="{A40E76F1-581A-4EF6-8C48-8C033BF21957}" dt="2019-11-22T21:14:13.843" v="5676" actId="20577"/>
          <ac:spMkLst>
            <pc:docMk/>
            <pc:sldMk cId="1093051838" sldId="451"/>
            <ac:spMk id="11" creationId="{431D7CF2-7505-4632-B131-B82DADC0B7B9}"/>
          </ac:spMkLst>
        </pc:spChg>
        <pc:spChg chg="mod">
          <ac:chgData name="Tomoya Yamanka" userId="6673583e-2f56-4850-8912-c3dec5e7d6b8" providerId="ADAL" clId="{A40E76F1-581A-4EF6-8C48-8C033BF21957}" dt="2019-11-22T17:41:50.707" v="4691"/>
          <ac:spMkLst>
            <pc:docMk/>
            <pc:sldMk cId="1093051838" sldId="451"/>
            <ac:spMk id="18" creationId="{D52EFC44-EC1C-46A1-88E9-FB5309C6A2C1}"/>
          </ac:spMkLst>
        </pc:spChg>
        <pc:picChg chg="add del mod">
          <ac:chgData name="Tomoya Yamanka" userId="6673583e-2f56-4850-8912-c3dec5e7d6b8" providerId="ADAL" clId="{A40E76F1-581A-4EF6-8C48-8C033BF21957}" dt="2019-11-22T17:42:54.049" v="4692" actId="478"/>
          <ac:picMkLst>
            <pc:docMk/>
            <pc:sldMk cId="1093051838" sldId="451"/>
            <ac:picMk id="2" creationId="{308BA67D-FD95-4E1F-ADC0-58B516EA4CBC}"/>
          </ac:picMkLst>
        </pc:picChg>
        <pc:picChg chg="del">
          <ac:chgData name="Tomoya Yamanka" userId="6673583e-2f56-4850-8912-c3dec5e7d6b8" providerId="ADAL" clId="{A40E76F1-581A-4EF6-8C48-8C033BF21957}" dt="2019-11-22T17:38:01.988" v="4487" actId="478"/>
          <ac:picMkLst>
            <pc:docMk/>
            <pc:sldMk cId="1093051838" sldId="451"/>
            <ac:picMk id="4" creationId="{23E1EC71-2181-4981-B898-7CD18B536938}"/>
          </ac:picMkLst>
        </pc:picChg>
        <pc:picChg chg="add">
          <ac:chgData name="Tomoya Yamanka" userId="6673583e-2f56-4850-8912-c3dec5e7d6b8" providerId="ADAL" clId="{A40E76F1-581A-4EF6-8C48-8C033BF21957}" dt="2019-11-22T17:43:37.350" v="4701"/>
          <ac:picMkLst>
            <pc:docMk/>
            <pc:sldMk cId="1093051838" sldId="451"/>
            <ac:picMk id="6" creationId="{A086928E-448B-48ED-92EC-EDA006BA0ACD}"/>
          </ac:picMkLst>
        </pc:picChg>
      </pc:sldChg>
      <pc:sldChg chg="addSp delSp modSp add">
        <pc:chgData name="Tomoya Yamanka" userId="6673583e-2f56-4850-8912-c3dec5e7d6b8" providerId="ADAL" clId="{A40E76F1-581A-4EF6-8C48-8C033BF21957}" dt="2019-11-22T21:10:05.343" v="5574" actId="1036"/>
        <pc:sldMkLst>
          <pc:docMk/>
          <pc:sldMk cId="1352840867" sldId="452"/>
        </pc:sldMkLst>
        <pc:spChg chg="mod">
          <ac:chgData name="Tomoya Yamanka" userId="6673583e-2f56-4850-8912-c3dec5e7d6b8" providerId="ADAL" clId="{A40E76F1-581A-4EF6-8C48-8C033BF21957}" dt="2019-11-22T21:09:35.391" v="5571"/>
          <ac:spMkLst>
            <pc:docMk/>
            <pc:sldMk cId="1352840867" sldId="452"/>
            <ac:spMk id="11" creationId="{431D7CF2-7505-4632-B131-B82DADC0B7B9}"/>
          </ac:spMkLst>
        </pc:spChg>
        <pc:picChg chg="add del mod">
          <ac:chgData name="Tomoya Yamanka" userId="6673583e-2f56-4850-8912-c3dec5e7d6b8" providerId="ADAL" clId="{A40E76F1-581A-4EF6-8C48-8C033BF21957}" dt="2019-11-22T21:10:05.343" v="5574" actId="1036"/>
          <ac:picMkLst>
            <pc:docMk/>
            <pc:sldMk cId="1352840867" sldId="452"/>
            <ac:picMk id="2" creationId="{308BA67D-FD95-4E1F-ADC0-58B516EA4CBC}"/>
          </ac:picMkLst>
        </pc:picChg>
        <pc:picChg chg="add del mod">
          <ac:chgData name="Tomoya Yamanka" userId="6673583e-2f56-4850-8912-c3dec5e7d6b8" providerId="ADAL" clId="{A40E76F1-581A-4EF6-8C48-8C033BF21957}" dt="2019-11-22T17:43:34.322" v="4699"/>
          <ac:picMkLst>
            <pc:docMk/>
            <pc:sldMk cId="1352840867" sldId="452"/>
            <ac:picMk id="3" creationId="{4DDE15D5-CA02-48DB-9973-093CAEEB83D0}"/>
          </ac:picMkLst>
        </pc:picChg>
      </pc:sldChg>
      <pc:sldChg chg="modSp add ord">
        <pc:chgData name="Tomoya Yamanka" userId="6673583e-2f56-4850-8912-c3dec5e7d6b8" providerId="ADAL" clId="{A40E76F1-581A-4EF6-8C48-8C033BF21957}" dt="2019-11-22T21:16:35.404" v="5846" actId="20577"/>
        <pc:sldMkLst>
          <pc:docMk/>
          <pc:sldMk cId="3129292594" sldId="453"/>
        </pc:sldMkLst>
        <pc:spChg chg="mod">
          <ac:chgData name="Tomoya Yamanka" userId="6673583e-2f56-4850-8912-c3dec5e7d6b8" providerId="ADAL" clId="{A40E76F1-581A-4EF6-8C48-8C033BF21957}" dt="2019-11-22T21:16:35.404" v="5846" actId="20577"/>
          <ac:spMkLst>
            <pc:docMk/>
            <pc:sldMk cId="3129292594" sldId="453"/>
            <ac:spMk id="4" creationId="{0AE1977C-FEB6-4BAF-B2E6-237F6DE9E08D}"/>
          </ac:spMkLst>
        </pc:spChg>
      </pc:sldChg>
      <pc:sldChg chg="modSp add">
        <pc:chgData name="Tomoya Yamanka" userId="6673583e-2f56-4850-8912-c3dec5e7d6b8" providerId="ADAL" clId="{A40E76F1-581A-4EF6-8C48-8C033BF21957}" dt="2019-11-22T21:29:01.146" v="6457" actId="20577"/>
        <pc:sldMkLst>
          <pc:docMk/>
          <pc:sldMk cId="3837690773" sldId="454"/>
        </pc:sldMkLst>
        <pc:spChg chg="mod">
          <ac:chgData name="Tomoya Yamanka" userId="6673583e-2f56-4850-8912-c3dec5e7d6b8" providerId="ADAL" clId="{A40E76F1-581A-4EF6-8C48-8C033BF21957}" dt="2019-11-22T21:29:01.146" v="6457" actId="20577"/>
          <ac:spMkLst>
            <pc:docMk/>
            <pc:sldMk cId="3837690773" sldId="454"/>
            <ac:spMk id="11" creationId="{431D7CF2-7505-4632-B131-B82DADC0B7B9}"/>
          </ac:spMkLst>
        </pc:spChg>
        <pc:spChg chg="mod">
          <ac:chgData name="Tomoya Yamanka" userId="6673583e-2f56-4850-8912-c3dec5e7d6b8" providerId="ADAL" clId="{A40E76F1-581A-4EF6-8C48-8C033BF21957}" dt="2019-11-22T21:23:50.615" v="6040" actId="20577"/>
          <ac:spMkLst>
            <pc:docMk/>
            <pc:sldMk cId="3837690773" sldId="454"/>
            <ac:spMk id="18" creationId="{D52EFC44-EC1C-46A1-88E9-FB5309C6A2C1}"/>
          </ac:spMkLst>
        </pc:spChg>
        <pc:picChg chg="mod modCrop">
          <ac:chgData name="Tomoya Yamanka" userId="6673583e-2f56-4850-8912-c3dec5e7d6b8" providerId="ADAL" clId="{A40E76F1-581A-4EF6-8C48-8C033BF21957}" dt="2019-11-22T21:28:34.683" v="6429" actId="1036"/>
          <ac:picMkLst>
            <pc:docMk/>
            <pc:sldMk cId="3837690773" sldId="454"/>
            <ac:picMk id="3" creationId="{B379A47A-CC7C-4515-8F13-F6FD6F87819E}"/>
          </ac:picMkLst>
        </pc:picChg>
      </pc:sldChg>
      <pc:sldChg chg="addSp delSp modSp add">
        <pc:chgData name="Tomoya Yamanka" userId="6673583e-2f56-4850-8912-c3dec5e7d6b8" providerId="ADAL" clId="{A40E76F1-581A-4EF6-8C48-8C033BF21957}" dt="2019-11-22T21:35:22.732" v="6733" actId="20577"/>
        <pc:sldMkLst>
          <pc:docMk/>
          <pc:sldMk cId="231234271" sldId="455"/>
        </pc:sldMkLst>
        <pc:spChg chg="add mod">
          <ac:chgData name="Tomoya Yamanka" userId="6673583e-2f56-4850-8912-c3dec5e7d6b8" providerId="ADAL" clId="{A40E76F1-581A-4EF6-8C48-8C033BF21957}" dt="2019-11-22T21:32:16.115" v="6536" actId="1037"/>
          <ac:spMkLst>
            <pc:docMk/>
            <pc:sldMk cId="231234271" sldId="455"/>
            <ac:spMk id="4" creationId="{CE38891A-F500-409B-A115-CA5CC0BB24C6}"/>
          </ac:spMkLst>
        </pc:spChg>
        <pc:spChg chg="mod">
          <ac:chgData name="Tomoya Yamanka" userId="6673583e-2f56-4850-8912-c3dec5e7d6b8" providerId="ADAL" clId="{A40E76F1-581A-4EF6-8C48-8C033BF21957}" dt="2019-11-22T21:35:22.732" v="6733" actId="20577"/>
          <ac:spMkLst>
            <pc:docMk/>
            <pc:sldMk cId="231234271" sldId="455"/>
            <ac:spMk id="11" creationId="{431D7CF2-7505-4632-B131-B82DADC0B7B9}"/>
          </ac:spMkLst>
        </pc:spChg>
        <pc:spChg chg="mod">
          <ac:chgData name="Tomoya Yamanka" userId="6673583e-2f56-4850-8912-c3dec5e7d6b8" providerId="ADAL" clId="{A40E76F1-581A-4EF6-8C48-8C033BF21957}" dt="2019-11-22T21:29:58.226" v="6482" actId="20577"/>
          <ac:spMkLst>
            <pc:docMk/>
            <pc:sldMk cId="231234271" sldId="455"/>
            <ac:spMk id="18" creationId="{D52EFC44-EC1C-46A1-88E9-FB5309C6A2C1}"/>
          </ac:spMkLst>
        </pc:spChg>
        <pc:picChg chg="del">
          <ac:chgData name="Tomoya Yamanka" userId="6673583e-2f56-4850-8912-c3dec5e7d6b8" providerId="ADAL" clId="{A40E76F1-581A-4EF6-8C48-8C033BF21957}" dt="2019-11-22T21:30:04.626" v="6483" actId="478"/>
          <ac:picMkLst>
            <pc:docMk/>
            <pc:sldMk cId="231234271" sldId="455"/>
            <ac:picMk id="2" creationId="{940CE41C-34AC-4247-B02B-765CD79233CD}"/>
          </ac:picMkLst>
        </pc:picChg>
        <pc:picChg chg="add mod">
          <ac:chgData name="Tomoya Yamanka" userId="6673583e-2f56-4850-8912-c3dec5e7d6b8" providerId="ADAL" clId="{A40E76F1-581A-4EF6-8C48-8C033BF21957}" dt="2019-11-22T21:32:09.974" v="6517" actId="1076"/>
          <ac:picMkLst>
            <pc:docMk/>
            <pc:sldMk cId="231234271" sldId="455"/>
            <ac:picMk id="3" creationId="{ED5BAE4D-9DAB-44DF-A589-9DD5861C66C4}"/>
          </ac:picMkLst>
        </pc:picChg>
      </pc:sldChg>
      <pc:sldChg chg="add del ord">
        <pc:chgData name="Tomoya Yamanka" userId="6673583e-2f56-4850-8912-c3dec5e7d6b8" providerId="ADAL" clId="{A40E76F1-581A-4EF6-8C48-8C033BF21957}" dt="2019-11-22T21:29:36.326" v="6460" actId="2696"/>
        <pc:sldMkLst>
          <pc:docMk/>
          <pc:sldMk cId="1850991926" sldId="455"/>
        </pc:sldMkLst>
      </pc:sldChg>
      <pc:sldChg chg="addSp delSp modSp add">
        <pc:chgData name="Tomoya Yamanka" userId="6673583e-2f56-4850-8912-c3dec5e7d6b8" providerId="ADAL" clId="{A40E76F1-581A-4EF6-8C48-8C033BF21957}" dt="2019-11-22T21:40:43.577" v="7078" actId="20577"/>
        <pc:sldMkLst>
          <pc:docMk/>
          <pc:sldMk cId="4086165522" sldId="456"/>
        </pc:sldMkLst>
        <pc:spChg chg="add mod">
          <ac:chgData name="Tomoya Yamanka" userId="6673583e-2f56-4850-8912-c3dec5e7d6b8" providerId="ADAL" clId="{A40E76F1-581A-4EF6-8C48-8C033BF21957}" dt="2019-11-22T21:40:02.799" v="6965" actId="1076"/>
          <ac:spMkLst>
            <pc:docMk/>
            <pc:sldMk cId="4086165522" sldId="456"/>
            <ac:spMk id="2" creationId="{838AC3AE-A0ED-4A69-A906-1DE8F6DBA67A}"/>
          </ac:spMkLst>
        </pc:spChg>
        <pc:spChg chg="del">
          <ac:chgData name="Tomoya Yamanka" userId="6673583e-2f56-4850-8912-c3dec5e7d6b8" providerId="ADAL" clId="{A40E76F1-581A-4EF6-8C48-8C033BF21957}" dt="2019-11-22T21:37:22.581" v="6931" actId="478"/>
          <ac:spMkLst>
            <pc:docMk/>
            <pc:sldMk cId="4086165522" sldId="456"/>
            <ac:spMk id="4" creationId="{CE38891A-F500-409B-A115-CA5CC0BB24C6}"/>
          </ac:spMkLst>
        </pc:spChg>
        <pc:spChg chg="mod">
          <ac:chgData name="Tomoya Yamanka" userId="6673583e-2f56-4850-8912-c3dec5e7d6b8" providerId="ADAL" clId="{A40E76F1-581A-4EF6-8C48-8C033BF21957}" dt="2019-11-22T21:40:43.577" v="7078" actId="20577"/>
          <ac:spMkLst>
            <pc:docMk/>
            <pc:sldMk cId="4086165522" sldId="456"/>
            <ac:spMk id="11" creationId="{431D7CF2-7505-4632-B131-B82DADC0B7B9}"/>
          </ac:spMkLst>
        </pc:spChg>
        <pc:picChg chg="del">
          <ac:chgData name="Tomoya Yamanka" userId="6673583e-2f56-4850-8912-c3dec5e7d6b8" providerId="ADAL" clId="{A40E76F1-581A-4EF6-8C48-8C033BF21957}" dt="2019-11-22T21:37:24.262" v="6932" actId="478"/>
          <ac:picMkLst>
            <pc:docMk/>
            <pc:sldMk cId="4086165522" sldId="456"/>
            <ac:picMk id="3" creationId="{ED5BAE4D-9DAB-44DF-A589-9DD5861C66C4}"/>
          </ac:picMkLst>
        </pc:picChg>
        <pc:picChg chg="add del mod">
          <ac:chgData name="Tomoya Yamanka" userId="6673583e-2f56-4850-8912-c3dec5e7d6b8" providerId="ADAL" clId="{A40E76F1-581A-4EF6-8C48-8C033BF21957}" dt="2019-11-22T21:39:19.074" v="6936" actId="478"/>
          <ac:picMkLst>
            <pc:docMk/>
            <pc:sldMk cId="4086165522" sldId="456"/>
            <ac:picMk id="4098" creationId="{46B6362F-1A0D-47AA-9219-393F5087853A}"/>
          </ac:picMkLst>
        </pc:picChg>
        <pc:picChg chg="add mod">
          <ac:chgData name="Tomoya Yamanka" userId="6673583e-2f56-4850-8912-c3dec5e7d6b8" providerId="ADAL" clId="{A40E76F1-581A-4EF6-8C48-8C033BF21957}" dt="2019-11-22T21:39:59.236" v="6964" actId="14100"/>
          <ac:picMkLst>
            <pc:docMk/>
            <pc:sldMk cId="4086165522" sldId="456"/>
            <ac:picMk id="4100" creationId="{37931716-DBC1-4EBF-A5E4-526DC417555F}"/>
          </ac:picMkLst>
        </pc:picChg>
      </pc:sldChg>
      <pc:sldChg chg="addSp delSp modSp add ord">
        <pc:chgData name="Tomoya Yamanka" userId="6673583e-2f56-4850-8912-c3dec5e7d6b8" providerId="ADAL" clId="{A40E76F1-581A-4EF6-8C48-8C033BF21957}" dt="2019-11-22T21:47:13.950" v="7296" actId="20577"/>
        <pc:sldMkLst>
          <pc:docMk/>
          <pc:sldMk cId="1002537626" sldId="457"/>
        </pc:sldMkLst>
        <pc:spChg chg="del">
          <ac:chgData name="Tomoya Yamanka" userId="6673583e-2f56-4850-8912-c3dec5e7d6b8" providerId="ADAL" clId="{A40E76F1-581A-4EF6-8C48-8C033BF21957}" dt="2019-11-22T21:42:49.704" v="7087" actId="478"/>
          <ac:spMkLst>
            <pc:docMk/>
            <pc:sldMk cId="1002537626" sldId="457"/>
            <ac:spMk id="2" creationId="{838AC3AE-A0ED-4A69-A906-1DE8F6DBA67A}"/>
          </ac:spMkLst>
        </pc:spChg>
        <pc:spChg chg="add mod">
          <ac:chgData name="Tomoya Yamanka" userId="6673583e-2f56-4850-8912-c3dec5e7d6b8" providerId="ADAL" clId="{A40E76F1-581A-4EF6-8C48-8C033BF21957}" dt="2019-11-22T21:43:46.182" v="7108" actId="1076"/>
          <ac:spMkLst>
            <pc:docMk/>
            <pc:sldMk cId="1002537626" sldId="457"/>
            <ac:spMk id="3" creationId="{05D523B5-AA75-459B-B7D4-F65A18ED2C8C}"/>
          </ac:spMkLst>
        </pc:spChg>
        <pc:spChg chg="add mod">
          <ac:chgData name="Tomoya Yamanka" userId="6673583e-2f56-4850-8912-c3dec5e7d6b8" providerId="ADAL" clId="{A40E76F1-581A-4EF6-8C48-8C033BF21957}" dt="2019-11-22T21:47:13.950" v="7296" actId="20577"/>
          <ac:spMkLst>
            <pc:docMk/>
            <pc:sldMk cId="1002537626" sldId="457"/>
            <ac:spMk id="7" creationId="{E19B75BC-6334-46BF-BF90-96B451114166}"/>
          </ac:spMkLst>
        </pc:spChg>
        <pc:spChg chg="mod">
          <ac:chgData name="Tomoya Yamanka" userId="6673583e-2f56-4850-8912-c3dec5e7d6b8" providerId="ADAL" clId="{A40E76F1-581A-4EF6-8C48-8C033BF21957}" dt="2019-11-22T21:43:54.605" v="7110" actId="14100"/>
          <ac:spMkLst>
            <pc:docMk/>
            <pc:sldMk cId="1002537626" sldId="457"/>
            <ac:spMk id="11" creationId="{431D7CF2-7505-4632-B131-B82DADC0B7B9}"/>
          </ac:spMkLst>
        </pc:spChg>
        <pc:spChg chg="mod">
          <ac:chgData name="Tomoya Yamanka" userId="6673583e-2f56-4850-8912-c3dec5e7d6b8" providerId="ADAL" clId="{A40E76F1-581A-4EF6-8C48-8C033BF21957}" dt="2019-11-22T21:42:42.763" v="7085" actId="20577"/>
          <ac:spMkLst>
            <pc:docMk/>
            <pc:sldMk cId="1002537626" sldId="457"/>
            <ac:spMk id="18" creationId="{D52EFC44-EC1C-46A1-88E9-FB5309C6A2C1}"/>
          </ac:spMkLst>
        </pc:spChg>
        <pc:picChg chg="del">
          <ac:chgData name="Tomoya Yamanka" userId="6673583e-2f56-4850-8912-c3dec5e7d6b8" providerId="ADAL" clId="{A40E76F1-581A-4EF6-8C48-8C033BF21957}" dt="2019-11-22T21:42:45.375" v="7086" actId="478"/>
          <ac:picMkLst>
            <pc:docMk/>
            <pc:sldMk cId="1002537626" sldId="457"/>
            <ac:picMk id="4100" creationId="{37931716-DBC1-4EBF-A5E4-526DC417555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E994E-2367-40EC-AF4F-B9E5B6BBD378}" type="doc">
      <dgm:prSet loTypeId="urn:microsoft.com/office/officeart/2005/8/layout/cycle8" loCatId="cycle" qsTypeId="urn:microsoft.com/office/officeart/2005/8/quickstyle/3d7" qsCatId="3D" csTypeId="urn:microsoft.com/office/officeart/2005/8/colors/accent1_2" csCatId="accent1" phldr="1"/>
      <dgm:spPr/>
    </dgm:pt>
    <dgm:pt modelId="{ECDAB9F4-A7CE-4A48-A329-048888446AB1}">
      <dgm:prSet phldrT="[Text]"/>
      <dgm:spPr/>
      <dgm:t>
        <a:bodyPr/>
        <a:lstStyle/>
        <a:p>
          <a:r>
            <a:rPr kumimoji="1" lang="en-US" altLang="ja-JP" dirty="0"/>
            <a:t>Develop</a:t>
          </a:r>
          <a:endParaRPr kumimoji="1" lang="ja-JP" altLang="en-US" dirty="0"/>
        </a:p>
      </dgm:t>
    </dgm:pt>
    <dgm:pt modelId="{FA86A694-E039-4035-858B-1FEAECB3CCDB}" type="parTrans" cxnId="{2F5B3895-7D19-4A73-848D-1B3505336750}">
      <dgm:prSet/>
      <dgm:spPr/>
      <dgm:t>
        <a:bodyPr/>
        <a:lstStyle/>
        <a:p>
          <a:endParaRPr kumimoji="1" lang="ja-JP" altLang="en-US"/>
        </a:p>
      </dgm:t>
    </dgm:pt>
    <dgm:pt modelId="{74621B51-A2FE-451E-9514-30B9C1B164D0}" type="sibTrans" cxnId="{2F5B3895-7D19-4A73-848D-1B3505336750}">
      <dgm:prSet/>
      <dgm:spPr/>
      <dgm:t>
        <a:bodyPr/>
        <a:lstStyle/>
        <a:p>
          <a:endParaRPr kumimoji="1" lang="ja-JP" altLang="en-US"/>
        </a:p>
      </dgm:t>
    </dgm:pt>
    <dgm:pt modelId="{D216E888-9E3F-4A82-BF3B-10BE295A41F9}">
      <dgm:prSet phldrT="[Text]"/>
      <dgm:spPr/>
      <dgm:t>
        <a:bodyPr/>
        <a:lstStyle/>
        <a:p>
          <a:r>
            <a:rPr kumimoji="1" lang="en-US" altLang="ja-JP" dirty="0"/>
            <a:t>Test</a:t>
          </a:r>
          <a:endParaRPr kumimoji="1" lang="ja-JP" altLang="en-US" dirty="0"/>
        </a:p>
      </dgm:t>
    </dgm:pt>
    <dgm:pt modelId="{C43B34D5-B906-4CA6-BBA5-5C62BFAC534A}" type="parTrans" cxnId="{7B6FDD14-7B52-4303-A0A5-5A8B8514F07B}">
      <dgm:prSet/>
      <dgm:spPr/>
      <dgm:t>
        <a:bodyPr/>
        <a:lstStyle/>
        <a:p>
          <a:endParaRPr kumimoji="1" lang="ja-JP" altLang="en-US"/>
        </a:p>
      </dgm:t>
    </dgm:pt>
    <dgm:pt modelId="{30A2C0FB-3C99-4FFD-9220-27F57C068637}" type="sibTrans" cxnId="{7B6FDD14-7B52-4303-A0A5-5A8B8514F07B}">
      <dgm:prSet/>
      <dgm:spPr/>
      <dgm:t>
        <a:bodyPr/>
        <a:lstStyle/>
        <a:p>
          <a:endParaRPr kumimoji="1" lang="ja-JP" altLang="en-US"/>
        </a:p>
      </dgm:t>
    </dgm:pt>
    <dgm:pt modelId="{EDA0D7D5-2536-4F18-808A-2DE3050973A7}">
      <dgm:prSet phldrT="[Text]"/>
      <dgm:spPr/>
      <dgm:t>
        <a:bodyPr/>
        <a:lstStyle/>
        <a:p>
          <a:r>
            <a:rPr kumimoji="1" lang="en-US" altLang="ja-JP" dirty="0"/>
            <a:t>Design</a:t>
          </a:r>
          <a:endParaRPr kumimoji="1" lang="ja-JP" altLang="en-US" dirty="0"/>
        </a:p>
      </dgm:t>
    </dgm:pt>
    <dgm:pt modelId="{03559B5C-160F-4B6C-B184-8DF4A29F1702}" type="parTrans" cxnId="{E97520EA-4A87-41E2-AACD-EBDD068A0355}">
      <dgm:prSet/>
      <dgm:spPr/>
      <dgm:t>
        <a:bodyPr/>
        <a:lstStyle/>
        <a:p>
          <a:endParaRPr kumimoji="1" lang="ja-JP" altLang="en-US"/>
        </a:p>
      </dgm:t>
    </dgm:pt>
    <dgm:pt modelId="{CC9355FE-4347-4D24-BFF0-6707F15FE25E}" type="sibTrans" cxnId="{E97520EA-4A87-41E2-AACD-EBDD068A0355}">
      <dgm:prSet/>
      <dgm:spPr/>
      <dgm:t>
        <a:bodyPr/>
        <a:lstStyle/>
        <a:p>
          <a:endParaRPr kumimoji="1" lang="ja-JP" altLang="en-US"/>
        </a:p>
      </dgm:t>
    </dgm:pt>
    <dgm:pt modelId="{398ECA9A-6E80-4857-9067-020E6C5141C8}">
      <dgm:prSet phldrT="[Text]"/>
      <dgm:spPr/>
      <dgm:t>
        <a:bodyPr/>
        <a:lstStyle/>
        <a:p>
          <a:r>
            <a:rPr kumimoji="1" lang="en-US" altLang="ja-JP" dirty="0"/>
            <a:t>Operate</a:t>
          </a:r>
          <a:endParaRPr kumimoji="1" lang="ja-JP" altLang="en-US" dirty="0"/>
        </a:p>
      </dgm:t>
    </dgm:pt>
    <dgm:pt modelId="{02F86580-91C3-41E2-91BA-94178193A03B}" type="parTrans" cxnId="{A9F6800E-3A92-47C3-82BE-9C8A103A1379}">
      <dgm:prSet/>
      <dgm:spPr/>
      <dgm:t>
        <a:bodyPr/>
        <a:lstStyle/>
        <a:p>
          <a:endParaRPr kumimoji="1" lang="ja-JP" altLang="en-US"/>
        </a:p>
      </dgm:t>
    </dgm:pt>
    <dgm:pt modelId="{3EA047CE-0954-4851-8B25-7BB5CF5A46D2}" type="sibTrans" cxnId="{A9F6800E-3A92-47C3-82BE-9C8A103A1379}">
      <dgm:prSet/>
      <dgm:spPr/>
      <dgm:t>
        <a:bodyPr/>
        <a:lstStyle/>
        <a:p>
          <a:endParaRPr kumimoji="1" lang="ja-JP" altLang="en-US"/>
        </a:p>
      </dgm:t>
    </dgm:pt>
    <dgm:pt modelId="{575C2F88-C4C8-4B55-B03D-AB9F49BBF1A8}" type="pres">
      <dgm:prSet presAssocID="{241E994E-2367-40EC-AF4F-B9E5B6BBD378}" presName="compositeShape" presStyleCnt="0">
        <dgm:presLayoutVars>
          <dgm:chMax val="7"/>
          <dgm:dir/>
          <dgm:resizeHandles val="exact"/>
        </dgm:presLayoutVars>
      </dgm:prSet>
      <dgm:spPr/>
    </dgm:pt>
    <dgm:pt modelId="{EC723827-D9CD-4BBF-8A4E-D6462E4C0735}" type="pres">
      <dgm:prSet presAssocID="{241E994E-2367-40EC-AF4F-B9E5B6BBD378}" presName="wedge1" presStyleLbl="node1" presStyleIdx="0" presStyleCnt="4"/>
      <dgm:spPr/>
    </dgm:pt>
    <dgm:pt modelId="{07B6C041-A29E-45F7-961E-571909209302}" type="pres">
      <dgm:prSet presAssocID="{241E994E-2367-40EC-AF4F-B9E5B6BBD378}" presName="dummy1a" presStyleCnt="0"/>
      <dgm:spPr/>
    </dgm:pt>
    <dgm:pt modelId="{7D64EAF4-1BCB-46C8-8560-E5DC64AB4320}" type="pres">
      <dgm:prSet presAssocID="{241E994E-2367-40EC-AF4F-B9E5B6BBD378}" presName="dummy1b" presStyleCnt="0"/>
      <dgm:spPr/>
    </dgm:pt>
    <dgm:pt modelId="{1423A9D8-26D0-4C92-9076-C38D3D66C177}" type="pres">
      <dgm:prSet presAssocID="{241E994E-2367-40EC-AF4F-B9E5B6BBD378}" presName="wedge1Tx" presStyleLbl="node1" presStyleIdx="0" presStyleCnt="4">
        <dgm:presLayoutVars>
          <dgm:chMax val="0"/>
          <dgm:chPref val="0"/>
          <dgm:bulletEnabled val="1"/>
        </dgm:presLayoutVars>
      </dgm:prSet>
      <dgm:spPr/>
    </dgm:pt>
    <dgm:pt modelId="{12B0F201-B8E6-4FD0-A29E-78CE4B67D38E}" type="pres">
      <dgm:prSet presAssocID="{241E994E-2367-40EC-AF4F-B9E5B6BBD378}" presName="wedge2" presStyleLbl="node1" presStyleIdx="1" presStyleCnt="4"/>
      <dgm:spPr/>
    </dgm:pt>
    <dgm:pt modelId="{CF1164A3-B989-4686-957A-24194D7B1162}" type="pres">
      <dgm:prSet presAssocID="{241E994E-2367-40EC-AF4F-B9E5B6BBD378}" presName="dummy2a" presStyleCnt="0"/>
      <dgm:spPr/>
    </dgm:pt>
    <dgm:pt modelId="{310FA0E7-D868-484C-B8CB-5562845A5A3E}" type="pres">
      <dgm:prSet presAssocID="{241E994E-2367-40EC-AF4F-B9E5B6BBD378}" presName="dummy2b" presStyleCnt="0"/>
      <dgm:spPr/>
    </dgm:pt>
    <dgm:pt modelId="{7873B20B-7674-41F1-8DE9-993AB72FB264}" type="pres">
      <dgm:prSet presAssocID="{241E994E-2367-40EC-AF4F-B9E5B6BBD378}" presName="wedge2Tx" presStyleLbl="node1" presStyleIdx="1" presStyleCnt="4">
        <dgm:presLayoutVars>
          <dgm:chMax val="0"/>
          <dgm:chPref val="0"/>
          <dgm:bulletEnabled val="1"/>
        </dgm:presLayoutVars>
      </dgm:prSet>
      <dgm:spPr/>
    </dgm:pt>
    <dgm:pt modelId="{F3D2F623-984A-411A-B750-D67E21227FA6}" type="pres">
      <dgm:prSet presAssocID="{241E994E-2367-40EC-AF4F-B9E5B6BBD378}" presName="wedge3" presStyleLbl="node1" presStyleIdx="2" presStyleCnt="4"/>
      <dgm:spPr/>
    </dgm:pt>
    <dgm:pt modelId="{4BF8D270-D323-4864-B943-1A2343B859F8}" type="pres">
      <dgm:prSet presAssocID="{241E994E-2367-40EC-AF4F-B9E5B6BBD378}" presName="dummy3a" presStyleCnt="0"/>
      <dgm:spPr/>
    </dgm:pt>
    <dgm:pt modelId="{E33FADB9-7C22-4C3A-A8B1-9E210FA93370}" type="pres">
      <dgm:prSet presAssocID="{241E994E-2367-40EC-AF4F-B9E5B6BBD378}" presName="dummy3b" presStyleCnt="0"/>
      <dgm:spPr/>
    </dgm:pt>
    <dgm:pt modelId="{70AD7F86-B2AB-46C7-8304-B299CD4BB16C}" type="pres">
      <dgm:prSet presAssocID="{241E994E-2367-40EC-AF4F-B9E5B6BBD378}" presName="wedge3Tx" presStyleLbl="node1" presStyleIdx="2" presStyleCnt="4">
        <dgm:presLayoutVars>
          <dgm:chMax val="0"/>
          <dgm:chPref val="0"/>
          <dgm:bulletEnabled val="1"/>
        </dgm:presLayoutVars>
      </dgm:prSet>
      <dgm:spPr/>
    </dgm:pt>
    <dgm:pt modelId="{786CC92B-048D-41BE-9FAD-1A4810D0755A}" type="pres">
      <dgm:prSet presAssocID="{241E994E-2367-40EC-AF4F-B9E5B6BBD378}" presName="wedge4" presStyleLbl="node1" presStyleIdx="3" presStyleCnt="4"/>
      <dgm:spPr/>
    </dgm:pt>
    <dgm:pt modelId="{F9AC384F-557A-46B7-833D-557A925F875C}" type="pres">
      <dgm:prSet presAssocID="{241E994E-2367-40EC-AF4F-B9E5B6BBD378}" presName="dummy4a" presStyleCnt="0"/>
      <dgm:spPr/>
    </dgm:pt>
    <dgm:pt modelId="{17D68759-05EA-4506-82BF-8B352B94D62C}" type="pres">
      <dgm:prSet presAssocID="{241E994E-2367-40EC-AF4F-B9E5B6BBD378}" presName="dummy4b" presStyleCnt="0"/>
      <dgm:spPr/>
    </dgm:pt>
    <dgm:pt modelId="{D8D79614-0F1E-46B4-B28E-F3A8BA5F3068}" type="pres">
      <dgm:prSet presAssocID="{241E994E-2367-40EC-AF4F-B9E5B6BBD378}" presName="wedge4Tx" presStyleLbl="node1" presStyleIdx="3" presStyleCnt="4">
        <dgm:presLayoutVars>
          <dgm:chMax val="0"/>
          <dgm:chPref val="0"/>
          <dgm:bulletEnabled val="1"/>
        </dgm:presLayoutVars>
      </dgm:prSet>
      <dgm:spPr/>
    </dgm:pt>
    <dgm:pt modelId="{E089E646-1C66-4690-8947-CF7C33CF71CD}" type="pres">
      <dgm:prSet presAssocID="{74621B51-A2FE-451E-9514-30B9C1B164D0}" presName="arrowWedge1" presStyleLbl="fgSibTrans2D1" presStyleIdx="0" presStyleCnt="4"/>
      <dgm:spPr/>
    </dgm:pt>
    <dgm:pt modelId="{B6A9AC2A-2DE5-4CDB-8B23-9FC118320079}" type="pres">
      <dgm:prSet presAssocID="{30A2C0FB-3C99-4FFD-9220-27F57C068637}" presName="arrowWedge2" presStyleLbl="fgSibTrans2D1" presStyleIdx="1" presStyleCnt="4"/>
      <dgm:spPr/>
    </dgm:pt>
    <dgm:pt modelId="{8DDA5EF7-84E4-406E-88DF-136996EADD95}" type="pres">
      <dgm:prSet presAssocID="{3EA047CE-0954-4851-8B25-7BB5CF5A46D2}" presName="arrowWedge3" presStyleLbl="fgSibTrans2D1" presStyleIdx="2" presStyleCnt="4"/>
      <dgm:spPr/>
    </dgm:pt>
    <dgm:pt modelId="{AF170A1C-6454-4C58-98FB-B17106FF29C5}" type="pres">
      <dgm:prSet presAssocID="{CC9355FE-4347-4D24-BFF0-6707F15FE25E}" presName="arrowWedge4" presStyleLbl="fgSibTrans2D1" presStyleIdx="3" presStyleCnt="4"/>
      <dgm:spPr/>
    </dgm:pt>
  </dgm:ptLst>
  <dgm:cxnLst>
    <dgm:cxn modelId="{CD22D309-D67C-45D2-A9AE-EBCA8F1837EE}" type="presOf" srcId="{D216E888-9E3F-4A82-BF3B-10BE295A41F9}" destId="{7873B20B-7674-41F1-8DE9-993AB72FB264}" srcOrd="1" destOrd="0" presId="urn:microsoft.com/office/officeart/2005/8/layout/cycle8"/>
    <dgm:cxn modelId="{A9F6800E-3A92-47C3-82BE-9C8A103A1379}" srcId="{241E994E-2367-40EC-AF4F-B9E5B6BBD378}" destId="{398ECA9A-6E80-4857-9067-020E6C5141C8}" srcOrd="2" destOrd="0" parTransId="{02F86580-91C3-41E2-91BA-94178193A03B}" sibTransId="{3EA047CE-0954-4851-8B25-7BB5CF5A46D2}"/>
    <dgm:cxn modelId="{7B6FDD14-7B52-4303-A0A5-5A8B8514F07B}" srcId="{241E994E-2367-40EC-AF4F-B9E5B6BBD378}" destId="{D216E888-9E3F-4A82-BF3B-10BE295A41F9}" srcOrd="1" destOrd="0" parTransId="{C43B34D5-B906-4CA6-BBA5-5C62BFAC534A}" sibTransId="{30A2C0FB-3C99-4FFD-9220-27F57C068637}"/>
    <dgm:cxn modelId="{25CAE434-E37D-4592-B5B3-B20D69D3ED53}" type="presOf" srcId="{EDA0D7D5-2536-4F18-808A-2DE3050973A7}" destId="{D8D79614-0F1E-46B4-B28E-F3A8BA5F3068}" srcOrd="1" destOrd="0" presId="urn:microsoft.com/office/officeart/2005/8/layout/cycle8"/>
    <dgm:cxn modelId="{DE83F135-F2EA-4214-8C5D-E1F75D0213F4}" type="presOf" srcId="{D216E888-9E3F-4A82-BF3B-10BE295A41F9}" destId="{12B0F201-B8E6-4FD0-A29E-78CE4B67D38E}" srcOrd="0" destOrd="0" presId="urn:microsoft.com/office/officeart/2005/8/layout/cycle8"/>
    <dgm:cxn modelId="{5EDDEE3A-C954-40D8-80CA-C065794C7DDF}" type="presOf" srcId="{EDA0D7D5-2536-4F18-808A-2DE3050973A7}" destId="{786CC92B-048D-41BE-9FAD-1A4810D0755A}" srcOrd="0" destOrd="0" presId="urn:microsoft.com/office/officeart/2005/8/layout/cycle8"/>
    <dgm:cxn modelId="{A3AA3F59-A53A-47C5-B26D-36782E272268}" type="presOf" srcId="{241E994E-2367-40EC-AF4F-B9E5B6BBD378}" destId="{575C2F88-C4C8-4B55-B03D-AB9F49BBF1A8}" srcOrd="0" destOrd="0" presId="urn:microsoft.com/office/officeart/2005/8/layout/cycle8"/>
    <dgm:cxn modelId="{A1B3D680-7C51-4B03-B9E9-39623B71D7CC}" type="presOf" srcId="{ECDAB9F4-A7CE-4A48-A329-048888446AB1}" destId="{1423A9D8-26D0-4C92-9076-C38D3D66C177}" srcOrd="1" destOrd="0" presId="urn:microsoft.com/office/officeart/2005/8/layout/cycle8"/>
    <dgm:cxn modelId="{2F5B3895-7D19-4A73-848D-1B3505336750}" srcId="{241E994E-2367-40EC-AF4F-B9E5B6BBD378}" destId="{ECDAB9F4-A7CE-4A48-A329-048888446AB1}" srcOrd="0" destOrd="0" parTransId="{FA86A694-E039-4035-858B-1FEAECB3CCDB}" sibTransId="{74621B51-A2FE-451E-9514-30B9C1B164D0}"/>
    <dgm:cxn modelId="{BF7394C5-3151-4A02-996C-EBBAD645A9A0}" type="presOf" srcId="{398ECA9A-6E80-4857-9067-020E6C5141C8}" destId="{F3D2F623-984A-411A-B750-D67E21227FA6}" srcOrd="0" destOrd="0" presId="urn:microsoft.com/office/officeart/2005/8/layout/cycle8"/>
    <dgm:cxn modelId="{E7D164E6-00B7-428E-8CB7-AAD5873683CB}" type="presOf" srcId="{398ECA9A-6E80-4857-9067-020E6C5141C8}" destId="{70AD7F86-B2AB-46C7-8304-B299CD4BB16C}" srcOrd="1" destOrd="0" presId="urn:microsoft.com/office/officeart/2005/8/layout/cycle8"/>
    <dgm:cxn modelId="{E97520EA-4A87-41E2-AACD-EBDD068A0355}" srcId="{241E994E-2367-40EC-AF4F-B9E5B6BBD378}" destId="{EDA0D7D5-2536-4F18-808A-2DE3050973A7}" srcOrd="3" destOrd="0" parTransId="{03559B5C-160F-4B6C-B184-8DF4A29F1702}" sibTransId="{CC9355FE-4347-4D24-BFF0-6707F15FE25E}"/>
    <dgm:cxn modelId="{9AAFC6F3-0E24-45ED-9277-4701716ACF19}" type="presOf" srcId="{ECDAB9F4-A7CE-4A48-A329-048888446AB1}" destId="{EC723827-D9CD-4BBF-8A4E-D6462E4C0735}" srcOrd="0" destOrd="0" presId="urn:microsoft.com/office/officeart/2005/8/layout/cycle8"/>
    <dgm:cxn modelId="{336BD400-C366-469E-BAD3-EA6E7E62F6E8}" type="presParOf" srcId="{575C2F88-C4C8-4B55-B03D-AB9F49BBF1A8}" destId="{EC723827-D9CD-4BBF-8A4E-D6462E4C0735}" srcOrd="0" destOrd="0" presId="urn:microsoft.com/office/officeart/2005/8/layout/cycle8"/>
    <dgm:cxn modelId="{CBB3D6E2-316A-4524-9F24-09528C22700F}" type="presParOf" srcId="{575C2F88-C4C8-4B55-B03D-AB9F49BBF1A8}" destId="{07B6C041-A29E-45F7-961E-571909209302}" srcOrd="1" destOrd="0" presId="urn:microsoft.com/office/officeart/2005/8/layout/cycle8"/>
    <dgm:cxn modelId="{BBFA2C90-4A53-435B-9317-CE581797020F}" type="presParOf" srcId="{575C2F88-C4C8-4B55-B03D-AB9F49BBF1A8}" destId="{7D64EAF4-1BCB-46C8-8560-E5DC64AB4320}" srcOrd="2" destOrd="0" presId="urn:microsoft.com/office/officeart/2005/8/layout/cycle8"/>
    <dgm:cxn modelId="{8711E6B4-F290-4EFF-BBCC-FE549A198F5D}" type="presParOf" srcId="{575C2F88-C4C8-4B55-B03D-AB9F49BBF1A8}" destId="{1423A9D8-26D0-4C92-9076-C38D3D66C177}" srcOrd="3" destOrd="0" presId="urn:microsoft.com/office/officeart/2005/8/layout/cycle8"/>
    <dgm:cxn modelId="{302121AB-08EB-4EC4-9B5F-75222FA82356}" type="presParOf" srcId="{575C2F88-C4C8-4B55-B03D-AB9F49BBF1A8}" destId="{12B0F201-B8E6-4FD0-A29E-78CE4B67D38E}" srcOrd="4" destOrd="0" presId="urn:microsoft.com/office/officeart/2005/8/layout/cycle8"/>
    <dgm:cxn modelId="{CE4564CD-83A7-4566-968B-9B2C3104137D}" type="presParOf" srcId="{575C2F88-C4C8-4B55-B03D-AB9F49BBF1A8}" destId="{CF1164A3-B989-4686-957A-24194D7B1162}" srcOrd="5" destOrd="0" presId="urn:microsoft.com/office/officeart/2005/8/layout/cycle8"/>
    <dgm:cxn modelId="{1595F305-E095-4913-9293-57AC74AC98C7}" type="presParOf" srcId="{575C2F88-C4C8-4B55-B03D-AB9F49BBF1A8}" destId="{310FA0E7-D868-484C-B8CB-5562845A5A3E}" srcOrd="6" destOrd="0" presId="urn:microsoft.com/office/officeart/2005/8/layout/cycle8"/>
    <dgm:cxn modelId="{46632ECB-E0F3-4AB3-BA85-2CB25967828B}" type="presParOf" srcId="{575C2F88-C4C8-4B55-B03D-AB9F49BBF1A8}" destId="{7873B20B-7674-41F1-8DE9-993AB72FB264}" srcOrd="7" destOrd="0" presId="urn:microsoft.com/office/officeart/2005/8/layout/cycle8"/>
    <dgm:cxn modelId="{CA46459C-1254-4C08-9C78-B2E1B117F917}" type="presParOf" srcId="{575C2F88-C4C8-4B55-B03D-AB9F49BBF1A8}" destId="{F3D2F623-984A-411A-B750-D67E21227FA6}" srcOrd="8" destOrd="0" presId="urn:microsoft.com/office/officeart/2005/8/layout/cycle8"/>
    <dgm:cxn modelId="{A79E8E99-39C4-445A-821F-D9FD252E5BA0}" type="presParOf" srcId="{575C2F88-C4C8-4B55-B03D-AB9F49BBF1A8}" destId="{4BF8D270-D323-4864-B943-1A2343B859F8}" srcOrd="9" destOrd="0" presId="urn:microsoft.com/office/officeart/2005/8/layout/cycle8"/>
    <dgm:cxn modelId="{40A937D3-D892-4470-94D8-93E05F9BB317}" type="presParOf" srcId="{575C2F88-C4C8-4B55-B03D-AB9F49BBF1A8}" destId="{E33FADB9-7C22-4C3A-A8B1-9E210FA93370}" srcOrd="10" destOrd="0" presId="urn:microsoft.com/office/officeart/2005/8/layout/cycle8"/>
    <dgm:cxn modelId="{EDC06247-ABA1-4A11-B350-1A6340423E83}" type="presParOf" srcId="{575C2F88-C4C8-4B55-B03D-AB9F49BBF1A8}" destId="{70AD7F86-B2AB-46C7-8304-B299CD4BB16C}" srcOrd="11" destOrd="0" presId="urn:microsoft.com/office/officeart/2005/8/layout/cycle8"/>
    <dgm:cxn modelId="{101E3A16-8EC3-4FA8-8AC6-53DE869D7A32}" type="presParOf" srcId="{575C2F88-C4C8-4B55-B03D-AB9F49BBF1A8}" destId="{786CC92B-048D-41BE-9FAD-1A4810D0755A}" srcOrd="12" destOrd="0" presId="urn:microsoft.com/office/officeart/2005/8/layout/cycle8"/>
    <dgm:cxn modelId="{2D757320-E1D4-4EF8-987F-5FD803D064F6}" type="presParOf" srcId="{575C2F88-C4C8-4B55-B03D-AB9F49BBF1A8}" destId="{F9AC384F-557A-46B7-833D-557A925F875C}" srcOrd="13" destOrd="0" presId="urn:microsoft.com/office/officeart/2005/8/layout/cycle8"/>
    <dgm:cxn modelId="{21F41B1E-9C5D-4639-AE9F-6F3A1825C8DE}" type="presParOf" srcId="{575C2F88-C4C8-4B55-B03D-AB9F49BBF1A8}" destId="{17D68759-05EA-4506-82BF-8B352B94D62C}" srcOrd="14" destOrd="0" presId="urn:microsoft.com/office/officeart/2005/8/layout/cycle8"/>
    <dgm:cxn modelId="{03D90DC4-BE3A-45C8-927E-78D803897F41}" type="presParOf" srcId="{575C2F88-C4C8-4B55-B03D-AB9F49BBF1A8}" destId="{D8D79614-0F1E-46B4-B28E-F3A8BA5F3068}" srcOrd="15" destOrd="0" presId="urn:microsoft.com/office/officeart/2005/8/layout/cycle8"/>
    <dgm:cxn modelId="{4341D003-DCDD-4FFE-9633-7710DD8A71CA}" type="presParOf" srcId="{575C2F88-C4C8-4B55-B03D-AB9F49BBF1A8}" destId="{E089E646-1C66-4690-8947-CF7C33CF71CD}" srcOrd="16" destOrd="0" presId="urn:microsoft.com/office/officeart/2005/8/layout/cycle8"/>
    <dgm:cxn modelId="{6053AF17-420C-4B75-8D8C-BD29B1C5D93E}" type="presParOf" srcId="{575C2F88-C4C8-4B55-B03D-AB9F49BBF1A8}" destId="{B6A9AC2A-2DE5-4CDB-8B23-9FC118320079}" srcOrd="17" destOrd="0" presId="urn:microsoft.com/office/officeart/2005/8/layout/cycle8"/>
    <dgm:cxn modelId="{56C42630-4B15-46E8-9AE7-5F541D015C67}" type="presParOf" srcId="{575C2F88-C4C8-4B55-B03D-AB9F49BBF1A8}" destId="{8DDA5EF7-84E4-406E-88DF-136996EADD95}" srcOrd="18" destOrd="0" presId="urn:microsoft.com/office/officeart/2005/8/layout/cycle8"/>
    <dgm:cxn modelId="{B4C80AF1-6614-4DBF-B1CB-F3140C907585}" type="presParOf" srcId="{575C2F88-C4C8-4B55-B03D-AB9F49BBF1A8}" destId="{AF170A1C-6454-4C58-98FB-B17106FF29C5}"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79BB6C-FCF0-4448-ABD5-C6C8B659262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kumimoji="1" lang="ja-JP" altLang="en-US"/>
        </a:p>
      </dgm:t>
    </dgm:pt>
    <dgm:pt modelId="{9FA31226-C805-428F-8D7D-2F46B88D3A95}">
      <dgm:prSet phldrT="[Text]"/>
      <dgm:spPr/>
      <dgm:t>
        <a:bodyPr/>
        <a:lstStyle/>
        <a:p>
          <a:r>
            <a:rPr kumimoji="1" lang="en-US" altLang="ja-JP" dirty="0"/>
            <a:t>Requirement Define</a:t>
          </a:r>
          <a:endParaRPr kumimoji="1" lang="ja-JP" altLang="en-US" dirty="0"/>
        </a:p>
      </dgm:t>
    </dgm:pt>
    <dgm:pt modelId="{6F44EDC8-314B-413E-9805-00498337692B}" type="parTrans" cxnId="{993B7D66-FA1B-4CEC-B98A-5C1A3A2DF2A9}">
      <dgm:prSet/>
      <dgm:spPr/>
      <dgm:t>
        <a:bodyPr/>
        <a:lstStyle/>
        <a:p>
          <a:endParaRPr kumimoji="1" lang="ja-JP" altLang="en-US"/>
        </a:p>
      </dgm:t>
    </dgm:pt>
    <dgm:pt modelId="{F6BB64F8-EBD3-482E-AF92-DA70F60D6DE6}" type="sibTrans" cxnId="{993B7D66-FA1B-4CEC-B98A-5C1A3A2DF2A9}">
      <dgm:prSet/>
      <dgm:spPr/>
      <dgm:t>
        <a:bodyPr/>
        <a:lstStyle/>
        <a:p>
          <a:endParaRPr kumimoji="1" lang="ja-JP" altLang="en-US"/>
        </a:p>
      </dgm:t>
    </dgm:pt>
    <dgm:pt modelId="{77B80007-1C31-40D5-8CA7-6F5E9B4C93BF}">
      <dgm:prSet phldrT="[Text]"/>
      <dgm:spPr/>
      <dgm:t>
        <a:bodyPr/>
        <a:lstStyle/>
        <a:p>
          <a:r>
            <a:rPr kumimoji="1" lang="en-US" altLang="ja-JP" dirty="0"/>
            <a:t>Design</a:t>
          </a:r>
          <a:endParaRPr kumimoji="1" lang="ja-JP" altLang="en-US" dirty="0"/>
        </a:p>
      </dgm:t>
    </dgm:pt>
    <dgm:pt modelId="{B0E6C5C4-3E53-427D-B341-A36B1C8DD2F1}" type="parTrans" cxnId="{D000E641-CA80-4C52-A037-4D575957192F}">
      <dgm:prSet/>
      <dgm:spPr/>
      <dgm:t>
        <a:bodyPr/>
        <a:lstStyle/>
        <a:p>
          <a:endParaRPr kumimoji="1" lang="ja-JP" altLang="en-US"/>
        </a:p>
      </dgm:t>
    </dgm:pt>
    <dgm:pt modelId="{114ACA7B-834D-4E51-AA81-274653FDC029}" type="sibTrans" cxnId="{D000E641-CA80-4C52-A037-4D575957192F}">
      <dgm:prSet/>
      <dgm:spPr/>
      <dgm:t>
        <a:bodyPr/>
        <a:lstStyle/>
        <a:p>
          <a:endParaRPr kumimoji="1" lang="ja-JP" altLang="en-US"/>
        </a:p>
      </dgm:t>
    </dgm:pt>
    <dgm:pt modelId="{9828F3F1-A7A1-451B-B6D3-ADCA6962E046}">
      <dgm:prSet phldrT="[Text]"/>
      <dgm:spPr/>
      <dgm:t>
        <a:bodyPr/>
        <a:lstStyle/>
        <a:p>
          <a:r>
            <a:rPr kumimoji="1" lang="en-US" altLang="ja-JP" dirty="0"/>
            <a:t>Develop</a:t>
          </a:r>
          <a:endParaRPr kumimoji="1" lang="ja-JP" altLang="en-US" dirty="0"/>
        </a:p>
      </dgm:t>
    </dgm:pt>
    <dgm:pt modelId="{209233F2-58B4-4286-B170-8230A6CA370C}" type="parTrans" cxnId="{AFEE17C7-5923-4994-B164-4652C3EDD680}">
      <dgm:prSet/>
      <dgm:spPr/>
      <dgm:t>
        <a:bodyPr/>
        <a:lstStyle/>
        <a:p>
          <a:endParaRPr kumimoji="1" lang="ja-JP" altLang="en-US"/>
        </a:p>
      </dgm:t>
    </dgm:pt>
    <dgm:pt modelId="{7666440F-C709-41BA-B084-CD7BBBC842FC}" type="sibTrans" cxnId="{AFEE17C7-5923-4994-B164-4652C3EDD680}">
      <dgm:prSet/>
      <dgm:spPr/>
      <dgm:t>
        <a:bodyPr/>
        <a:lstStyle/>
        <a:p>
          <a:endParaRPr kumimoji="1" lang="ja-JP" altLang="en-US"/>
        </a:p>
      </dgm:t>
    </dgm:pt>
    <dgm:pt modelId="{18CDD641-2A1B-4E94-99C3-9DCA4AA4EC6C}">
      <dgm:prSet phldrT="[Text]"/>
      <dgm:spPr/>
      <dgm:t>
        <a:bodyPr/>
        <a:lstStyle/>
        <a:p>
          <a:r>
            <a:rPr kumimoji="1" lang="en-US" altLang="ja-JP" dirty="0"/>
            <a:t>Test</a:t>
          </a:r>
          <a:endParaRPr kumimoji="1" lang="ja-JP" altLang="en-US" dirty="0"/>
        </a:p>
      </dgm:t>
    </dgm:pt>
    <dgm:pt modelId="{4114FB9F-ACD3-4CF4-9CAE-C2ACA1566C16}" type="parTrans" cxnId="{6FA4D6AA-468E-4240-9F41-CCD5580F9DB4}">
      <dgm:prSet/>
      <dgm:spPr/>
      <dgm:t>
        <a:bodyPr/>
        <a:lstStyle/>
        <a:p>
          <a:endParaRPr kumimoji="1" lang="ja-JP" altLang="en-US"/>
        </a:p>
      </dgm:t>
    </dgm:pt>
    <dgm:pt modelId="{F7CDC50A-B3A3-45F4-8282-7A1C09ACCCFA}" type="sibTrans" cxnId="{6FA4D6AA-468E-4240-9F41-CCD5580F9DB4}">
      <dgm:prSet/>
      <dgm:spPr/>
      <dgm:t>
        <a:bodyPr/>
        <a:lstStyle/>
        <a:p>
          <a:endParaRPr kumimoji="1" lang="ja-JP" altLang="en-US"/>
        </a:p>
      </dgm:t>
    </dgm:pt>
    <dgm:pt modelId="{211D77BE-2E0B-425A-B40A-6FA9278FD21C}">
      <dgm:prSet phldrT="[Text]"/>
      <dgm:spPr/>
      <dgm:t>
        <a:bodyPr/>
        <a:lstStyle/>
        <a:p>
          <a:r>
            <a:rPr kumimoji="1" lang="en-US" altLang="ja-JP" dirty="0"/>
            <a:t>Operate</a:t>
          </a:r>
          <a:endParaRPr kumimoji="1" lang="ja-JP" altLang="en-US" dirty="0"/>
        </a:p>
      </dgm:t>
    </dgm:pt>
    <dgm:pt modelId="{1ADF8538-0B86-48A6-9EEB-F9D2983C2772}" type="parTrans" cxnId="{B11B68C1-9FF3-47F4-8AE3-518A7E2B4DE2}">
      <dgm:prSet/>
      <dgm:spPr/>
      <dgm:t>
        <a:bodyPr/>
        <a:lstStyle/>
        <a:p>
          <a:endParaRPr kumimoji="1" lang="ja-JP" altLang="en-US"/>
        </a:p>
      </dgm:t>
    </dgm:pt>
    <dgm:pt modelId="{24B15A74-98D1-4C08-8CD5-63FE5582CA78}" type="sibTrans" cxnId="{B11B68C1-9FF3-47F4-8AE3-518A7E2B4DE2}">
      <dgm:prSet/>
      <dgm:spPr/>
      <dgm:t>
        <a:bodyPr/>
        <a:lstStyle/>
        <a:p>
          <a:endParaRPr kumimoji="1" lang="ja-JP" altLang="en-US"/>
        </a:p>
      </dgm:t>
    </dgm:pt>
    <dgm:pt modelId="{B95AD530-92CF-4560-8B3E-6611272A1DBA}" type="pres">
      <dgm:prSet presAssocID="{8979BB6C-FCF0-4448-ABD5-C6C8B6592621}" presName="rootnode" presStyleCnt="0">
        <dgm:presLayoutVars>
          <dgm:chMax/>
          <dgm:chPref/>
          <dgm:dir/>
          <dgm:animLvl val="lvl"/>
        </dgm:presLayoutVars>
      </dgm:prSet>
      <dgm:spPr/>
    </dgm:pt>
    <dgm:pt modelId="{94704F0A-E398-4BDE-A855-1E519424F104}" type="pres">
      <dgm:prSet presAssocID="{9FA31226-C805-428F-8D7D-2F46B88D3A95}" presName="composite" presStyleCnt="0"/>
      <dgm:spPr/>
    </dgm:pt>
    <dgm:pt modelId="{D019E6F0-1271-414F-AAEF-0C0D60657423}" type="pres">
      <dgm:prSet presAssocID="{9FA31226-C805-428F-8D7D-2F46B88D3A95}" presName="bentUpArrow1" presStyleLbl="alignImgPlace1" presStyleIdx="0" presStyleCnt="4"/>
      <dgm:spPr/>
    </dgm:pt>
    <dgm:pt modelId="{0AD49C4F-A985-46E2-A173-703AA874C6BD}" type="pres">
      <dgm:prSet presAssocID="{9FA31226-C805-428F-8D7D-2F46B88D3A95}" presName="ParentText" presStyleLbl="node1" presStyleIdx="0" presStyleCnt="5">
        <dgm:presLayoutVars>
          <dgm:chMax val="1"/>
          <dgm:chPref val="1"/>
          <dgm:bulletEnabled val="1"/>
        </dgm:presLayoutVars>
      </dgm:prSet>
      <dgm:spPr/>
    </dgm:pt>
    <dgm:pt modelId="{1FDCDDD9-F9E8-47F8-99B0-1900037AD579}" type="pres">
      <dgm:prSet presAssocID="{9FA31226-C805-428F-8D7D-2F46B88D3A95}" presName="ChildText" presStyleLbl="revTx" presStyleIdx="0" presStyleCnt="4">
        <dgm:presLayoutVars>
          <dgm:chMax val="0"/>
          <dgm:chPref val="0"/>
          <dgm:bulletEnabled val="1"/>
        </dgm:presLayoutVars>
      </dgm:prSet>
      <dgm:spPr/>
    </dgm:pt>
    <dgm:pt modelId="{05FE94A5-5B6C-4EFE-99A1-DD82518ED6D9}" type="pres">
      <dgm:prSet presAssocID="{F6BB64F8-EBD3-482E-AF92-DA70F60D6DE6}" presName="sibTrans" presStyleCnt="0"/>
      <dgm:spPr/>
    </dgm:pt>
    <dgm:pt modelId="{2A69C015-D4C5-4D89-8C8F-A6DE5B65A809}" type="pres">
      <dgm:prSet presAssocID="{77B80007-1C31-40D5-8CA7-6F5E9B4C93BF}" presName="composite" presStyleCnt="0"/>
      <dgm:spPr/>
    </dgm:pt>
    <dgm:pt modelId="{AA6F0701-F430-4569-8272-20B0554F1593}" type="pres">
      <dgm:prSet presAssocID="{77B80007-1C31-40D5-8CA7-6F5E9B4C93BF}" presName="bentUpArrow1" presStyleLbl="alignImgPlace1" presStyleIdx="1" presStyleCnt="4"/>
      <dgm:spPr/>
    </dgm:pt>
    <dgm:pt modelId="{D834B292-EF55-4FC2-82B5-7BED04CAF5C5}" type="pres">
      <dgm:prSet presAssocID="{77B80007-1C31-40D5-8CA7-6F5E9B4C93BF}" presName="ParentText" presStyleLbl="node1" presStyleIdx="1" presStyleCnt="5">
        <dgm:presLayoutVars>
          <dgm:chMax val="1"/>
          <dgm:chPref val="1"/>
          <dgm:bulletEnabled val="1"/>
        </dgm:presLayoutVars>
      </dgm:prSet>
      <dgm:spPr/>
    </dgm:pt>
    <dgm:pt modelId="{FC095A75-D29F-44CF-A4B2-9ABE4F0F59C3}" type="pres">
      <dgm:prSet presAssocID="{77B80007-1C31-40D5-8CA7-6F5E9B4C93BF}" presName="ChildText" presStyleLbl="revTx" presStyleIdx="1" presStyleCnt="4">
        <dgm:presLayoutVars>
          <dgm:chMax val="0"/>
          <dgm:chPref val="0"/>
          <dgm:bulletEnabled val="1"/>
        </dgm:presLayoutVars>
      </dgm:prSet>
      <dgm:spPr/>
    </dgm:pt>
    <dgm:pt modelId="{8A97E2DD-EADF-40E9-B531-0FEA9BFD611F}" type="pres">
      <dgm:prSet presAssocID="{114ACA7B-834D-4E51-AA81-274653FDC029}" presName="sibTrans" presStyleCnt="0"/>
      <dgm:spPr/>
    </dgm:pt>
    <dgm:pt modelId="{8485A135-73E8-41A2-9BE6-E37E716F43B9}" type="pres">
      <dgm:prSet presAssocID="{9828F3F1-A7A1-451B-B6D3-ADCA6962E046}" presName="composite" presStyleCnt="0"/>
      <dgm:spPr/>
    </dgm:pt>
    <dgm:pt modelId="{2453C696-A9B3-4D5E-B316-00D4AF102E3F}" type="pres">
      <dgm:prSet presAssocID="{9828F3F1-A7A1-451B-B6D3-ADCA6962E046}" presName="bentUpArrow1" presStyleLbl="alignImgPlace1" presStyleIdx="2" presStyleCnt="4"/>
      <dgm:spPr/>
    </dgm:pt>
    <dgm:pt modelId="{83BDB510-D27F-4717-BAC7-76B7403109EF}" type="pres">
      <dgm:prSet presAssocID="{9828F3F1-A7A1-451B-B6D3-ADCA6962E046}" presName="ParentText" presStyleLbl="node1" presStyleIdx="2" presStyleCnt="5">
        <dgm:presLayoutVars>
          <dgm:chMax val="1"/>
          <dgm:chPref val="1"/>
          <dgm:bulletEnabled val="1"/>
        </dgm:presLayoutVars>
      </dgm:prSet>
      <dgm:spPr/>
    </dgm:pt>
    <dgm:pt modelId="{66850DE4-1D59-4242-9213-E01A1D308EE4}" type="pres">
      <dgm:prSet presAssocID="{9828F3F1-A7A1-451B-B6D3-ADCA6962E046}" presName="ChildText" presStyleLbl="revTx" presStyleIdx="2" presStyleCnt="4">
        <dgm:presLayoutVars>
          <dgm:chMax val="0"/>
          <dgm:chPref val="0"/>
          <dgm:bulletEnabled val="1"/>
        </dgm:presLayoutVars>
      </dgm:prSet>
      <dgm:spPr/>
    </dgm:pt>
    <dgm:pt modelId="{77654BE9-6F00-470C-8519-AF09EAAAF3EB}" type="pres">
      <dgm:prSet presAssocID="{7666440F-C709-41BA-B084-CD7BBBC842FC}" presName="sibTrans" presStyleCnt="0"/>
      <dgm:spPr/>
    </dgm:pt>
    <dgm:pt modelId="{EDF11323-78AB-49D5-BE63-2A8D8C562E77}" type="pres">
      <dgm:prSet presAssocID="{18CDD641-2A1B-4E94-99C3-9DCA4AA4EC6C}" presName="composite" presStyleCnt="0"/>
      <dgm:spPr/>
    </dgm:pt>
    <dgm:pt modelId="{7075F5F6-F3DC-498C-8E43-85B0D120B55B}" type="pres">
      <dgm:prSet presAssocID="{18CDD641-2A1B-4E94-99C3-9DCA4AA4EC6C}" presName="bentUpArrow1" presStyleLbl="alignImgPlace1" presStyleIdx="3" presStyleCnt="4"/>
      <dgm:spPr/>
    </dgm:pt>
    <dgm:pt modelId="{DA77F7CF-B05A-42B2-8302-75ED7E891982}" type="pres">
      <dgm:prSet presAssocID="{18CDD641-2A1B-4E94-99C3-9DCA4AA4EC6C}" presName="ParentText" presStyleLbl="node1" presStyleIdx="3" presStyleCnt="5">
        <dgm:presLayoutVars>
          <dgm:chMax val="1"/>
          <dgm:chPref val="1"/>
          <dgm:bulletEnabled val="1"/>
        </dgm:presLayoutVars>
      </dgm:prSet>
      <dgm:spPr/>
    </dgm:pt>
    <dgm:pt modelId="{EA283ED7-23B3-4487-B050-3FA7FDA44C93}" type="pres">
      <dgm:prSet presAssocID="{18CDD641-2A1B-4E94-99C3-9DCA4AA4EC6C}" presName="ChildText" presStyleLbl="revTx" presStyleIdx="3" presStyleCnt="4">
        <dgm:presLayoutVars>
          <dgm:chMax val="0"/>
          <dgm:chPref val="0"/>
          <dgm:bulletEnabled val="1"/>
        </dgm:presLayoutVars>
      </dgm:prSet>
      <dgm:spPr/>
    </dgm:pt>
    <dgm:pt modelId="{A59DAB81-7A70-406A-92A4-734844125714}" type="pres">
      <dgm:prSet presAssocID="{F7CDC50A-B3A3-45F4-8282-7A1C09ACCCFA}" presName="sibTrans" presStyleCnt="0"/>
      <dgm:spPr/>
    </dgm:pt>
    <dgm:pt modelId="{5230B90A-0D5B-4998-99DA-97FBDD4F0D9B}" type="pres">
      <dgm:prSet presAssocID="{211D77BE-2E0B-425A-B40A-6FA9278FD21C}" presName="composite" presStyleCnt="0"/>
      <dgm:spPr/>
    </dgm:pt>
    <dgm:pt modelId="{8287F632-3812-41E1-A211-36410C449FD1}" type="pres">
      <dgm:prSet presAssocID="{211D77BE-2E0B-425A-B40A-6FA9278FD21C}" presName="ParentText" presStyleLbl="node1" presStyleIdx="4" presStyleCnt="5">
        <dgm:presLayoutVars>
          <dgm:chMax val="1"/>
          <dgm:chPref val="1"/>
          <dgm:bulletEnabled val="1"/>
        </dgm:presLayoutVars>
      </dgm:prSet>
      <dgm:spPr/>
    </dgm:pt>
  </dgm:ptLst>
  <dgm:cxnLst>
    <dgm:cxn modelId="{89230004-98EF-4B44-8DD6-3E5B51730ED3}" type="presOf" srcId="{211D77BE-2E0B-425A-B40A-6FA9278FD21C}" destId="{8287F632-3812-41E1-A211-36410C449FD1}" srcOrd="0" destOrd="0" presId="urn:microsoft.com/office/officeart/2005/8/layout/StepDownProcess"/>
    <dgm:cxn modelId="{7834232B-F104-418E-8CC5-A336BF847363}" type="presOf" srcId="{77B80007-1C31-40D5-8CA7-6F5E9B4C93BF}" destId="{D834B292-EF55-4FC2-82B5-7BED04CAF5C5}" srcOrd="0" destOrd="0" presId="urn:microsoft.com/office/officeart/2005/8/layout/StepDownProcess"/>
    <dgm:cxn modelId="{2CBAC73B-8C22-4883-99EC-EABB12CC7CB5}" type="presOf" srcId="{9FA31226-C805-428F-8D7D-2F46B88D3A95}" destId="{0AD49C4F-A985-46E2-A173-703AA874C6BD}" srcOrd="0" destOrd="0" presId="urn:microsoft.com/office/officeart/2005/8/layout/StepDownProcess"/>
    <dgm:cxn modelId="{3CDDF05B-DB42-48ED-AD19-767FAF0240C8}" type="presOf" srcId="{9828F3F1-A7A1-451B-B6D3-ADCA6962E046}" destId="{83BDB510-D27F-4717-BAC7-76B7403109EF}" srcOrd="0" destOrd="0" presId="urn:microsoft.com/office/officeart/2005/8/layout/StepDownProcess"/>
    <dgm:cxn modelId="{D000E641-CA80-4C52-A037-4D575957192F}" srcId="{8979BB6C-FCF0-4448-ABD5-C6C8B6592621}" destId="{77B80007-1C31-40D5-8CA7-6F5E9B4C93BF}" srcOrd="1" destOrd="0" parTransId="{B0E6C5C4-3E53-427D-B341-A36B1C8DD2F1}" sibTransId="{114ACA7B-834D-4E51-AA81-274653FDC029}"/>
    <dgm:cxn modelId="{993B7D66-FA1B-4CEC-B98A-5C1A3A2DF2A9}" srcId="{8979BB6C-FCF0-4448-ABD5-C6C8B6592621}" destId="{9FA31226-C805-428F-8D7D-2F46B88D3A95}" srcOrd="0" destOrd="0" parTransId="{6F44EDC8-314B-413E-9805-00498337692B}" sibTransId="{F6BB64F8-EBD3-482E-AF92-DA70F60D6DE6}"/>
    <dgm:cxn modelId="{39C8A4A2-FF7F-4772-912B-0BB84C87C38F}" type="presOf" srcId="{8979BB6C-FCF0-4448-ABD5-C6C8B6592621}" destId="{B95AD530-92CF-4560-8B3E-6611272A1DBA}" srcOrd="0" destOrd="0" presId="urn:microsoft.com/office/officeart/2005/8/layout/StepDownProcess"/>
    <dgm:cxn modelId="{6FA4D6AA-468E-4240-9F41-CCD5580F9DB4}" srcId="{8979BB6C-FCF0-4448-ABD5-C6C8B6592621}" destId="{18CDD641-2A1B-4E94-99C3-9DCA4AA4EC6C}" srcOrd="3" destOrd="0" parTransId="{4114FB9F-ACD3-4CF4-9CAE-C2ACA1566C16}" sibTransId="{F7CDC50A-B3A3-45F4-8282-7A1C09ACCCFA}"/>
    <dgm:cxn modelId="{B11B68C1-9FF3-47F4-8AE3-518A7E2B4DE2}" srcId="{8979BB6C-FCF0-4448-ABD5-C6C8B6592621}" destId="{211D77BE-2E0B-425A-B40A-6FA9278FD21C}" srcOrd="4" destOrd="0" parTransId="{1ADF8538-0B86-48A6-9EEB-F9D2983C2772}" sibTransId="{24B15A74-98D1-4C08-8CD5-63FE5582CA78}"/>
    <dgm:cxn modelId="{AFEE17C7-5923-4994-B164-4652C3EDD680}" srcId="{8979BB6C-FCF0-4448-ABD5-C6C8B6592621}" destId="{9828F3F1-A7A1-451B-B6D3-ADCA6962E046}" srcOrd="2" destOrd="0" parTransId="{209233F2-58B4-4286-B170-8230A6CA370C}" sibTransId="{7666440F-C709-41BA-B084-CD7BBBC842FC}"/>
    <dgm:cxn modelId="{FED82CF6-B0DA-4592-BC14-4BE031836F3C}" type="presOf" srcId="{18CDD641-2A1B-4E94-99C3-9DCA4AA4EC6C}" destId="{DA77F7CF-B05A-42B2-8302-75ED7E891982}" srcOrd="0" destOrd="0" presId="urn:microsoft.com/office/officeart/2005/8/layout/StepDownProcess"/>
    <dgm:cxn modelId="{CFF5F859-32A8-4997-A93A-1F8EC8EC56E0}" type="presParOf" srcId="{B95AD530-92CF-4560-8B3E-6611272A1DBA}" destId="{94704F0A-E398-4BDE-A855-1E519424F104}" srcOrd="0" destOrd="0" presId="urn:microsoft.com/office/officeart/2005/8/layout/StepDownProcess"/>
    <dgm:cxn modelId="{6FF6DCEE-68BF-42F5-A71E-9D74DF38472D}" type="presParOf" srcId="{94704F0A-E398-4BDE-A855-1E519424F104}" destId="{D019E6F0-1271-414F-AAEF-0C0D60657423}" srcOrd="0" destOrd="0" presId="urn:microsoft.com/office/officeart/2005/8/layout/StepDownProcess"/>
    <dgm:cxn modelId="{0435868F-EE1B-4ECB-A3D6-55B90D288C4A}" type="presParOf" srcId="{94704F0A-E398-4BDE-A855-1E519424F104}" destId="{0AD49C4F-A985-46E2-A173-703AA874C6BD}" srcOrd="1" destOrd="0" presId="urn:microsoft.com/office/officeart/2005/8/layout/StepDownProcess"/>
    <dgm:cxn modelId="{8B796D22-B48A-40DA-B304-AC0BA6A04C3A}" type="presParOf" srcId="{94704F0A-E398-4BDE-A855-1E519424F104}" destId="{1FDCDDD9-F9E8-47F8-99B0-1900037AD579}" srcOrd="2" destOrd="0" presId="urn:microsoft.com/office/officeart/2005/8/layout/StepDownProcess"/>
    <dgm:cxn modelId="{51AE2559-558F-44CE-B8F5-B9078F46227B}" type="presParOf" srcId="{B95AD530-92CF-4560-8B3E-6611272A1DBA}" destId="{05FE94A5-5B6C-4EFE-99A1-DD82518ED6D9}" srcOrd="1" destOrd="0" presId="urn:microsoft.com/office/officeart/2005/8/layout/StepDownProcess"/>
    <dgm:cxn modelId="{0FC3B59D-6B73-4982-BDBB-8019B405CA5F}" type="presParOf" srcId="{B95AD530-92CF-4560-8B3E-6611272A1DBA}" destId="{2A69C015-D4C5-4D89-8C8F-A6DE5B65A809}" srcOrd="2" destOrd="0" presId="urn:microsoft.com/office/officeart/2005/8/layout/StepDownProcess"/>
    <dgm:cxn modelId="{31F6C998-3EE1-4696-95C1-D6E0AC49F0FA}" type="presParOf" srcId="{2A69C015-D4C5-4D89-8C8F-A6DE5B65A809}" destId="{AA6F0701-F430-4569-8272-20B0554F1593}" srcOrd="0" destOrd="0" presId="urn:microsoft.com/office/officeart/2005/8/layout/StepDownProcess"/>
    <dgm:cxn modelId="{8612BAF2-D28D-4BDF-86C8-B5E7A13B4BAC}" type="presParOf" srcId="{2A69C015-D4C5-4D89-8C8F-A6DE5B65A809}" destId="{D834B292-EF55-4FC2-82B5-7BED04CAF5C5}" srcOrd="1" destOrd="0" presId="urn:microsoft.com/office/officeart/2005/8/layout/StepDownProcess"/>
    <dgm:cxn modelId="{FD92F052-41FE-4FF3-B6D8-6E11A58E1008}" type="presParOf" srcId="{2A69C015-D4C5-4D89-8C8F-A6DE5B65A809}" destId="{FC095A75-D29F-44CF-A4B2-9ABE4F0F59C3}" srcOrd="2" destOrd="0" presId="urn:microsoft.com/office/officeart/2005/8/layout/StepDownProcess"/>
    <dgm:cxn modelId="{B263596C-1DC4-4D0F-9843-D5A5E7D5D375}" type="presParOf" srcId="{B95AD530-92CF-4560-8B3E-6611272A1DBA}" destId="{8A97E2DD-EADF-40E9-B531-0FEA9BFD611F}" srcOrd="3" destOrd="0" presId="urn:microsoft.com/office/officeart/2005/8/layout/StepDownProcess"/>
    <dgm:cxn modelId="{D81784E8-1D01-43B8-B92E-E0644E818BDF}" type="presParOf" srcId="{B95AD530-92CF-4560-8B3E-6611272A1DBA}" destId="{8485A135-73E8-41A2-9BE6-E37E716F43B9}" srcOrd="4" destOrd="0" presId="urn:microsoft.com/office/officeart/2005/8/layout/StepDownProcess"/>
    <dgm:cxn modelId="{C5F756D9-4210-4199-9762-243A1B721E3B}" type="presParOf" srcId="{8485A135-73E8-41A2-9BE6-E37E716F43B9}" destId="{2453C696-A9B3-4D5E-B316-00D4AF102E3F}" srcOrd="0" destOrd="0" presId="urn:microsoft.com/office/officeart/2005/8/layout/StepDownProcess"/>
    <dgm:cxn modelId="{30E31D54-5A6D-48BB-8053-FCBCD3885510}" type="presParOf" srcId="{8485A135-73E8-41A2-9BE6-E37E716F43B9}" destId="{83BDB510-D27F-4717-BAC7-76B7403109EF}" srcOrd="1" destOrd="0" presId="urn:microsoft.com/office/officeart/2005/8/layout/StepDownProcess"/>
    <dgm:cxn modelId="{465EB100-551D-482B-BB0A-9172D6EB03FE}" type="presParOf" srcId="{8485A135-73E8-41A2-9BE6-E37E716F43B9}" destId="{66850DE4-1D59-4242-9213-E01A1D308EE4}" srcOrd="2" destOrd="0" presId="urn:microsoft.com/office/officeart/2005/8/layout/StepDownProcess"/>
    <dgm:cxn modelId="{72ED5DCC-9493-4D38-B9D7-A4B22138BA95}" type="presParOf" srcId="{B95AD530-92CF-4560-8B3E-6611272A1DBA}" destId="{77654BE9-6F00-470C-8519-AF09EAAAF3EB}" srcOrd="5" destOrd="0" presId="urn:microsoft.com/office/officeart/2005/8/layout/StepDownProcess"/>
    <dgm:cxn modelId="{E4817FA2-DDF9-4229-AA4B-6DA38E55D87D}" type="presParOf" srcId="{B95AD530-92CF-4560-8B3E-6611272A1DBA}" destId="{EDF11323-78AB-49D5-BE63-2A8D8C562E77}" srcOrd="6" destOrd="0" presId="urn:microsoft.com/office/officeart/2005/8/layout/StepDownProcess"/>
    <dgm:cxn modelId="{09C5C057-7917-4058-820B-3CD3E0E190C4}" type="presParOf" srcId="{EDF11323-78AB-49D5-BE63-2A8D8C562E77}" destId="{7075F5F6-F3DC-498C-8E43-85B0D120B55B}" srcOrd="0" destOrd="0" presId="urn:microsoft.com/office/officeart/2005/8/layout/StepDownProcess"/>
    <dgm:cxn modelId="{AD6782CF-C499-4707-8E2F-36E305AE3DFB}" type="presParOf" srcId="{EDF11323-78AB-49D5-BE63-2A8D8C562E77}" destId="{DA77F7CF-B05A-42B2-8302-75ED7E891982}" srcOrd="1" destOrd="0" presId="urn:microsoft.com/office/officeart/2005/8/layout/StepDownProcess"/>
    <dgm:cxn modelId="{717839CB-6F4D-4379-B079-CD2D1F6B10B8}" type="presParOf" srcId="{EDF11323-78AB-49D5-BE63-2A8D8C562E77}" destId="{EA283ED7-23B3-4487-B050-3FA7FDA44C93}" srcOrd="2" destOrd="0" presId="urn:microsoft.com/office/officeart/2005/8/layout/StepDownProcess"/>
    <dgm:cxn modelId="{CBC3199B-ECD0-402A-A0F7-322860CC2A4B}" type="presParOf" srcId="{B95AD530-92CF-4560-8B3E-6611272A1DBA}" destId="{A59DAB81-7A70-406A-92A4-734844125714}" srcOrd="7" destOrd="0" presId="urn:microsoft.com/office/officeart/2005/8/layout/StepDownProcess"/>
    <dgm:cxn modelId="{13C1233C-AC33-4DD2-844C-05D910226C7E}" type="presParOf" srcId="{B95AD530-92CF-4560-8B3E-6611272A1DBA}" destId="{5230B90A-0D5B-4998-99DA-97FBDD4F0D9B}" srcOrd="8" destOrd="0" presId="urn:microsoft.com/office/officeart/2005/8/layout/StepDownProcess"/>
    <dgm:cxn modelId="{E6C27728-0C8C-4000-A77E-A7A3FD30D012}" type="presParOf" srcId="{5230B90A-0D5B-4998-99DA-97FBDD4F0D9B}" destId="{8287F632-3812-41E1-A211-36410C449FD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1E994E-2367-40EC-AF4F-B9E5B6BBD378}" type="doc">
      <dgm:prSet loTypeId="urn:microsoft.com/office/officeart/2005/8/layout/cycle8" loCatId="cycle" qsTypeId="urn:microsoft.com/office/officeart/2005/8/quickstyle/3d7" qsCatId="3D" csTypeId="urn:microsoft.com/office/officeart/2005/8/colors/accent1_2" csCatId="accent1" phldr="1"/>
      <dgm:spPr/>
    </dgm:pt>
    <dgm:pt modelId="{ECDAB9F4-A7CE-4A48-A329-048888446AB1}">
      <dgm:prSet phldrT="[Text]"/>
      <dgm:spPr/>
      <dgm:t>
        <a:bodyPr/>
        <a:lstStyle/>
        <a:p>
          <a:r>
            <a:rPr kumimoji="1" lang="en-US" altLang="ja-JP" dirty="0"/>
            <a:t>Develop</a:t>
          </a:r>
          <a:endParaRPr kumimoji="1" lang="ja-JP" altLang="en-US" dirty="0"/>
        </a:p>
      </dgm:t>
    </dgm:pt>
    <dgm:pt modelId="{FA86A694-E039-4035-858B-1FEAECB3CCDB}" type="parTrans" cxnId="{2F5B3895-7D19-4A73-848D-1B3505336750}">
      <dgm:prSet/>
      <dgm:spPr/>
      <dgm:t>
        <a:bodyPr/>
        <a:lstStyle/>
        <a:p>
          <a:endParaRPr kumimoji="1" lang="ja-JP" altLang="en-US"/>
        </a:p>
      </dgm:t>
    </dgm:pt>
    <dgm:pt modelId="{74621B51-A2FE-451E-9514-30B9C1B164D0}" type="sibTrans" cxnId="{2F5B3895-7D19-4A73-848D-1B3505336750}">
      <dgm:prSet/>
      <dgm:spPr/>
      <dgm:t>
        <a:bodyPr/>
        <a:lstStyle/>
        <a:p>
          <a:endParaRPr kumimoji="1" lang="ja-JP" altLang="en-US"/>
        </a:p>
      </dgm:t>
    </dgm:pt>
    <dgm:pt modelId="{D216E888-9E3F-4A82-BF3B-10BE295A41F9}">
      <dgm:prSet phldrT="[Text]"/>
      <dgm:spPr/>
      <dgm:t>
        <a:bodyPr/>
        <a:lstStyle/>
        <a:p>
          <a:r>
            <a:rPr kumimoji="1" lang="en-US" altLang="ja-JP" dirty="0"/>
            <a:t>Test</a:t>
          </a:r>
          <a:endParaRPr kumimoji="1" lang="ja-JP" altLang="en-US" dirty="0"/>
        </a:p>
      </dgm:t>
    </dgm:pt>
    <dgm:pt modelId="{C43B34D5-B906-4CA6-BBA5-5C62BFAC534A}" type="parTrans" cxnId="{7B6FDD14-7B52-4303-A0A5-5A8B8514F07B}">
      <dgm:prSet/>
      <dgm:spPr/>
      <dgm:t>
        <a:bodyPr/>
        <a:lstStyle/>
        <a:p>
          <a:endParaRPr kumimoji="1" lang="ja-JP" altLang="en-US"/>
        </a:p>
      </dgm:t>
    </dgm:pt>
    <dgm:pt modelId="{30A2C0FB-3C99-4FFD-9220-27F57C068637}" type="sibTrans" cxnId="{7B6FDD14-7B52-4303-A0A5-5A8B8514F07B}">
      <dgm:prSet/>
      <dgm:spPr/>
      <dgm:t>
        <a:bodyPr/>
        <a:lstStyle/>
        <a:p>
          <a:endParaRPr kumimoji="1" lang="ja-JP" altLang="en-US"/>
        </a:p>
      </dgm:t>
    </dgm:pt>
    <dgm:pt modelId="{EDA0D7D5-2536-4F18-808A-2DE3050973A7}">
      <dgm:prSet phldrT="[Text]"/>
      <dgm:spPr/>
      <dgm:t>
        <a:bodyPr/>
        <a:lstStyle/>
        <a:p>
          <a:r>
            <a:rPr kumimoji="1" lang="en-US" altLang="ja-JP" dirty="0"/>
            <a:t>Design</a:t>
          </a:r>
          <a:endParaRPr kumimoji="1" lang="ja-JP" altLang="en-US" dirty="0"/>
        </a:p>
      </dgm:t>
    </dgm:pt>
    <dgm:pt modelId="{03559B5C-160F-4B6C-B184-8DF4A29F1702}" type="parTrans" cxnId="{E97520EA-4A87-41E2-AACD-EBDD068A0355}">
      <dgm:prSet/>
      <dgm:spPr/>
      <dgm:t>
        <a:bodyPr/>
        <a:lstStyle/>
        <a:p>
          <a:endParaRPr kumimoji="1" lang="ja-JP" altLang="en-US"/>
        </a:p>
      </dgm:t>
    </dgm:pt>
    <dgm:pt modelId="{CC9355FE-4347-4D24-BFF0-6707F15FE25E}" type="sibTrans" cxnId="{E97520EA-4A87-41E2-AACD-EBDD068A0355}">
      <dgm:prSet/>
      <dgm:spPr/>
      <dgm:t>
        <a:bodyPr/>
        <a:lstStyle/>
        <a:p>
          <a:endParaRPr kumimoji="1" lang="ja-JP" altLang="en-US"/>
        </a:p>
      </dgm:t>
    </dgm:pt>
    <dgm:pt modelId="{398ECA9A-6E80-4857-9067-020E6C5141C8}">
      <dgm:prSet phldrT="[Text]"/>
      <dgm:spPr/>
      <dgm:t>
        <a:bodyPr/>
        <a:lstStyle/>
        <a:p>
          <a:r>
            <a:rPr kumimoji="1" lang="en-US" altLang="ja-JP" dirty="0"/>
            <a:t>Operate</a:t>
          </a:r>
          <a:endParaRPr kumimoji="1" lang="ja-JP" altLang="en-US" dirty="0"/>
        </a:p>
      </dgm:t>
    </dgm:pt>
    <dgm:pt modelId="{02F86580-91C3-41E2-91BA-94178193A03B}" type="parTrans" cxnId="{A9F6800E-3A92-47C3-82BE-9C8A103A1379}">
      <dgm:prSet/>
      <dgm:spPr/>
      <dgm:t>
        <a:bodyPr/>
        <a:lstStyle/>
        <a:p>
          <a:endParaRPr kumimoji="1" lang="ja-JP" altLang="en-US"/>
        </a:p>
      </dgm:t>
    </dgm:pt>
    <dgm:pt modelId="{3EA047CE-0954-4851-8B25-7BB5CF5A46D2}" type="sibTrans" cxnId="{A9F6800E-3A92-47C3-82BE-9C8A103A1379}">
      <dgm:prSet/>
      <dgm:spPr/>
      <dgm:t>
        <a:bodyPr/>
        <a:lstStyle/>
        <a:p>
          <a:endParaRPr kumimoji="1" lang="ja-JP" altLang="en-US"/>
        </a:p>
      </dgm:t>
    </dgm:pt>
    <dgm:pt modelId="{575C2F88-C4C8-4B55-B03D-AB9F49BBF1A8}" type="pres">
      <dgm:prSet presAssocID="{241E994E-2367-40EC-AF4F-B9E5B6BBD378}" presName="compositeShape" presStyleCnt="0">
        <dgm:presLayoutVars>
          <dgm:chMax val="7"/>
          <dgm:dir/>
          <dgm:resizeHandles val="exact"/>
        </dgm:presLayoutVars>
      </dgm:prSet>
      <dgm:spPr/>
    </dgm:pt>
    <dgm:pt modelId="{EC723827-D9CD-4BBF-8A4E-D6462E4C0735}" type="pres">
      <dgm:prSet presAssocID="{241E994E-2367-40EC-AF4F-B9E5B6BBD378}" presName="wedge1" presStyleLbl="node1" presStyleIdx="0" presStyleCnt="4"/>
      <dgm:spPr/>
    </dgm:pt>
    <dgm:pt modelId="{07B6C041-A29E-45F7-961E-571909209302}" type="pres">
      <dgm:prSet presAssocID="{241E994E-2367-40EC-AF4F-B9E5B6BBD378}" presName="dummy1a" presStyleCnt="0"/>
      <dgm:spPr/>
    </dgm:pt>
    <dgm:pt modelId="{7D64EAF4-1BCB-46C8-8560-E5DC64AB4320}" type="pres">
      <dgm:prSet presAssocID="{241E994E-2367-40EC-AF4F-B9E5B6BBD378}" presName="dummy1b" presStyleCnt="0"/>
      <dgm:spPr/>
    </dgm:pt>
    <dgm:pt modelId="{1423A9D8-26D0-4C92-9076-C38D3D66C177}" type="pres">
      <dgm:prSet presAssocID="{241E994E-2367-40EC-AF4F-B9E5B6BBD378}" presName="wedge1Tx" presStyleLbl="node1" presStyleIdx="0" presStyleCnt="4">
        <dgm:presLayoutVars>
          <dgm:chMax val="0"/>
          <dgm:chPref val="0"/>
          <dgm:bulletEnabled val="1"/>
        </dgm:presLayoutVars>
      </dgm:prSet>
      <dgm:spPr/>
    </dgm:pt>
    <dgm:pt modelId="{12B0F201-B8E6-4FD0-A29E-78CE4B67D38E}" type="pres">
      <dgm:prSet presAssocID="{241E994E-2367-40EC-AF4F-B9E5B6BBD378}" presName="wedge2" presStyleLbl="node1" presStyleIdx="1" presStyleCnt="4"/>
      <dgm:spPr/>
    </dgm:pt>
    <dgm:pt modelId="{CF1164A3-B989-4686-957A-24194D7B1162}" type="pres">
      <dgm:prSet presAssocID="{241E994E-2367-40EC-AF4F-B9E5B6BBD378}" presName="dummy2a" presStyleCnt="0"/>
      <dgm:spPr/>
    </dgm:pt>
    <dgm:pt modelId="{310FA0E7-D868-484C-B8CB-5562845A5A3E}" type="pres">
      <dgm:prSet presAssocID="{241E994E-2367-40EC-AF4F-B9E5B6BBD378}" presName="dummy2b" presStyleCnt="0"/>
      <dgm:spPr/>
    </dgm:pt>
    <dgm:pt modelId="{7873B20B-7674-41F1-8DE9-993AB72FB264}" type="pres">
      <dgm:prSet presAssocID="{241E994E-2367-40EC-AF4F-B9E5B6BBD378}" presName="wedge2Tx" presStyleLbl="node1" presStyleIdx="1" presStyleCnt="4">
        <dgm:presLayoutVars>
          <dgm:chMax val="0"/>
          <dgm:chPref val="0"/>
          <dgm:bulletEnabled val="1"/>
        </dgm:presLayoutVars>
      </dgm:prSet>
      <dgm:spPr/>
    </dgm:pt>
    <dgm:pt modelId="{F3D2F623-984A-411A-B750-D67E21227FA6}" type="pres">
      <dgm:prSet presAssocID="{241E994E-2367-40EC-AF4F-B9E5B6BBD378}" presName="wedge3" presStyleLbl="node1" presStyleIdx="2" presStyleCnt="4"/>
      <dgm:spPr/>
    </dgm:pt>
    <dgm:pt modelId="{4BF8D270-D323-4864-B943-1A2343B859F8}" type="pres">
      <dgm:prSet presAssocID="{241E994E-2367-40EC-AF4F-B9E5B6BBD378}" presName="dummy3a" presStyleCnt="0"/>
      <dgm:spPr/>
    </dgm:pt>
    <dgm:pt modelId="{E33FADB9-7C22-4C3A-A8B1-9E210FA93370}" type="pres">
      <dgm:prSet presAssocID="{241E994E-2367-40EC-AF4F-B9E5B6BBD378}" presName="dummy3b" presStyleCnt="0"/>
      <dgm:spPr/>
    </dgm:pt>
    <dgm:pt modelId="{70AD7F86-B2AB-46C7-8304-B299CD4BB16C}" type="pres">
      <dgm:prSet presAssocID="{241E994E-2367-40EC-AF4F-B9E5B6BBD378}" presName="wedge3Tx" presStyleLbl="node1" presStyleIdx="2" presStyleCnt="4">
        <dgm:presLayoutVars>
          <dgm:chMax val="0"/>
          <dgm:chPref val="0"/>
          <dgm:bulletEnabled val="1"/>
        </dgm:presLayoutVars>
      </dgm:prSet>
      <dgm:spPr/>
    </dgm:pt>
    <dgm:pt modelId="{786CC92B-048D-41BE-9FAD-1A4810D0755A}" type="pres">
      <dgm:prSet presAssocID="{241E994E-2367-40EC-AF4F-B9E5B6BBD378}" presName="wedge4" presStyleLbl="node1" presStyleIdx="3" presStyleCnt="4"/>
      <dgm:spPr/>
    </dgm:pt>
    <dgm:pt modelId="{F9AC384F-557A-46B7-833D-557A925F875C}" type="pres">
      <dgm:prSet presAssocID="{241E994E-2367-40EC-AF4F-B9E5B6BBD378}" presName="dummy4a" presStyleCnt="0"/>
      <dgm:spPr/>
    </dgm:pt>
    <dgm:pt modelId="{17D68759-05EA-4506-82BF-8B352B94D62C}" type="pres">
      <dgm:prSet presAssocID="{241E994E-2367-40EC-AF4F-B9E5B6BBD378}" presName="dummy4b" presStyleCnt="0"/>
      <dgm:spPr/>
    </dgm:pt>
    <dgm:pt modelId="{D8D79614-0F1E-46B4-B28E-F3A8BA5F3068}" type="pres">
      <dgm:prSet presAssocID="{241E994E-2367-40EC-AF4F-B9E5B6BBD378}" presName="wedge4Tx" presStyleLbl="node1" presStyleIdx="3" presStyleCnt="4">
        <dgm:presLayoutVars>
          <dgm:chMax val="0"/>
          <dgm:chPref val="0"/>
          <dgm:bulletEnabled val="1"/>
        </dgm:presLayoutVars>
      </dgm:prSet>
      <dgm:spPr/>
    </dgm:pt>
    <dgm:pt modelId="{E089E646-1C66-4690-8947-CF7C33CF71CD}" type="pres">
      <dgm:prSet presAssocID="{74621B51-A2FE-451E-9514-30B9C1B164D0}" presName="arrowWedge1" presStyleLbl="fgSibTrans2D1" presStyleIdx="0" presStyleCnt="4"/>
      <dgm:spPr/>
    </dgm:pt>
    <dgm:pt modelId="{B6A9AC2A-2DE5-4CDB-8B23-9FC118320079}" type="pres">
      <dgm:prSet presAssocID="{30A2C0FB-3C99-4FFD-9220-27F57C068637}" presName="arrowWedge2" presStyleLbl="fgSibTrans2D1" presStyleIdx="1" presStyleCnt="4"/>
      <dgm:spPr/>
    </dgm:pt>
    <dgm:pt modelId="{8DDA5EF7-84E4-406E-88DF-136996EADD95}" type="pres">
      <dgm:prSet presAssocID="{3EA047CE-0954-4851-8B25-7BB5CF5A46D2}" presName="arrowWedge3" presStyleLbl="fgSibTrans2D1" presStyleIdx="2" presStyleCnt="4"/>
      <dgm:spPr/>
    </dgm:pt>
    <dgm:pt modelId="{AF170A1C-6454-4C58-98FB-B17106FF29C5}" type="pres">
      <dgm:prSet presAssocID="{CC9355FE-4347-4D24-BFF0-6707F15FE25E}" presName="arrowWedge4" presStyleLbl="fgSibTrans2D1" presStyleIdx="3" presStyleCnt="4"/>
      <dgm:spPr/>
    </dgm:pt>
  </dgm:ptLst>
  <dgm:cxnLst>
    <dgm:cxn modelId="{CD22D309-D67C-45D2-A9AE-EBCA8F1837EE}" type="presOf" srcId="{D216E888-9E3F-4A82-BF3B-10BE295A41F9}" destId="{7873B20B-7674-41F1-8DE9-993AB72FB264}" srcOrd="1" destOrd="0" presId="urn:microsoft.com/office/officeart/2005/8/layout/cycle8"/>
    <dgm:cxn modelId="{A9F6800E-3A92-47C3-82BE-9C8A103A1379}" srcId="{241E994E-2367-40EC-AF4F-B9E5B6BBD378}" destId="{398ECA9A-6E80-4857-9067-020E6C5141C8}" srcOrd="2" destOrd="0" parTransId="{02F86580-91C3-41E2-91BA-94178193A03B}" sibTransId="{3EA047CE-0954-4851-8B25-7BB5CF5A46D2}"/>
    <dgm:cxn modelId="{7B6FDD14-7B52-4303-A0A5-5A8B8514F07B}" srcId="{241E994E-2367-40EC-AF4F-B9E5B6BBD378}" destId="{D216E888-9E3F-4A82-BF3B-10BE295A41F9}" srcOrd="1" destOrd="0" parTransId="{C43B34D5-B906-4CA6-BBA5-5C62BFAC534A}" sibTransId="{30A2C0FB-3C99-4FFD-9220-27F57C068637}"/>
    <dgm:cxn modelId="{25CAE434-E37D-4592-B5B3-B20D69D3ED53}" type="presOf" srcId="{EDA0D7D5-2536-4F18-808A-2DE3050973A7}" destId="{D8D79614-0F1E-46B4-B28E-F3A8BA5F3068}" srcOrd="1" destOrd="0" presId="urn:microsoft.com/office/officeart/2005/8/layout/cycle8"/>
    <dgm:cxn modelId="{DE83F135-F2EA-4214-8C5D-E1F75D0213F4}" type="presOf" srcId="{D216E888-9E3F-4A82-BF3B-10BE295A41F9}" destId="{12B0F201-B8E6-4FD0-A29E-78CE4B67D38E}" srcOrd="0" destOrd="0" presId="urn:microsoft.com/office/officeart/2005/8/layout/cycle8"/>
    <dgm:cxn modelId="{5EDDEE3A-C954-40D8-80CA-C065794C7DDF}" type="presOf" srcId="{EDA0D7D5-2536-4F18-808A-2DE3050973A7}" destId="{786CC92B-048D-41BE-9FAD-1A4810D0755A}" srcOrd="0" destOrd="0" presId="urn:microsoft.com/office/officeart/2005/8/layout/cycle8"/>
    <dgm:cxn modelId="{A3AA3F59-A53A-47C5-B26D-36782E272268}" type="presOf" srcId="{241E994E-2367-40EC-AF4F-B9E5B6BBD378}" destId="{575C2F88-C4C8-4B55-B03D-AB9F49BBF1A8}" srcOrd="0" destOrd="0" presId="urn:microsoft.com/office/officeart/2005/8/layout/cycle8"/>
    <dgm:cxn modelId="{A1B3D680-7C51-4B03-B9E9-39623B71D7CC}" type="presOf" srcId="{ECDAB9F4-A7CE-4A48-A329-048888446AB1}" destId="{1423A9D8-26D0-4C92-9076-C38D3D66C177}" srcOrd="1" destOrd="0" presId="urn:microsoft.com/office/officeart/2005/8/layout/cycle8"/>
    <dgm:cxn modelId="{2F5B3895-7D19-4A73-848D-1B3505336750}" srcId="{241E994E-2367-40EC-AF4F-B9E5B6BBD378}" destId="{ECDAB9F4-A7CE-4A48-A329-048888446AB1}" srcOrd="0" destOrd="0" parTransId="{FA86A694-E039-4035-858B-1FEAECB3CCDB}" sibTransId="{74621B51-A2FE-451E-9514-30B9C1B164D0}"/>
    <dgm:cxn modelId="{BF7394C5-3151-4A02-996C-EBBAD645A9A0}" type="presOf" srcId="{398ECA9A-6E80-4857-9067-020E6C5141C8}" destId="{F3D2F623-984A-411A-B750-D67E21227FA6}" srcOrd="0" destOrd="0" presId="urn:microsoft.com/office/officeart/2005/8/layout/cycle8"/>
    <dgm:cxn modelId="{E7D164E6-00B7-428E-8CB7-AAD5873683CB}" type="presOf" srcId="{398ECA9A-6E80-4857-9067-020E6C5141C8}" destId="{70AD7F86-B2AB-46C7-8304-B299CD4BB16C}" srcOrd="1" destOrd="0" presId="urn:microsoft.com/office/officeart/2005/8/layout/cycle8"/>
    <dgm:cxn modelId="{E97520EA-4A87-41E2-AACD-EBDD068A0355}" srcId="{241E994E-2367-40EC-AF4F-B9E5B6BBD378}" destId="{EDA0D7D5-2536-4F18-808A-2DE3050973A7}" srcOrd="3" destOrd="0" parTransId="{03559B5C-160F-4B6C-B184-8DF4A29F1702}" sibTransId="{CC9355FE-4347-4D24-BFF0-6707F15FE25E}"/>
    <dgm:cxn modelId="{9AAFC6F3-0E24-45ED-9277-4701716ACF19}" type="presOf" srcId="{ECDAB9F4-A7CE-4A48-A329-048888446AB1}" destId="{EC723827-D9CD-4BBF-8A4E-D6462E4C0735}" srcOrd="0" destOrd="0" presId="urn:microsoft.com/office/officeart/2005/8/layout/cycle8"/>
    <dgm:cxn modelId="{336BD400-C366-469E-BAD3-EA6E7E62F6E8}" type="presParOf" srcId="{575C2F88-C4C8-4B55-B03D-AB9F49BBF1A8}" destId="{EC723827-D9CD-4BBF-8A4E-D6462E4C0735}" srcOrd="0" destOrd="0" presId="urn:microsoft.com/office/officeart/2005/8/layout/cycle8"/>
    <dgm:cxn modelId="{CBB3D6E2-316A-4524-9F24-09528C22700F}" type="presParOf" srcId="{575C2F88-C4C8-4B55-B03D-AB9F49BBF1A8}" destId="{07B6C041-A29E-45F7-961E-571909209302}" srcOrd="1" destOrd="0" presId="urn:microsoft.com/office/officeart/2005/8/layout/cycle8"/>
    <dgm:cxn modelId="{BBFA2C90-4A53-435B-9317-CE581797020F}" type="presParOf" srcId="{575C2F88-C4C8-4B55-B03D-AB9F49BBF1A8}" destId="{7D64EAF4-1BCB-46C8-8560-E5DC64AB4320}" srcOrd="2" destOrd="0" presId="urn:microsoft.com/office/officeart/2005/8/layout/cycle8"/>
    <dgm:cxn modelId="{8711E6B4-F290-4EFF-BBCC-FE549A198F5D}" type="presParOf" srcId="{575C2F88-C4C8-4B55-B03D-AB9F49BBF1A8}" destId="{1423A9D8-26D0-4C92-9076-C38D3D66C177}" srcOrd="3" destOrd="0" presId="urn:microsoft.com/office/officeart/2005/8/layout/cycle8"/>
    <dgm:cxn modelId="{302121AB-08EB-4EC4-9B5F-75222FA82356}" type="presParOf" srcId="{575C2F88-C4C8-4B55-B03D-AB9F49BBF1A8}" destId="{12B0F201-B8E6-4FD0-A29E-78CE4B67D38E}" srcOrd="4" destOrd="0" presId="urn:microsoft.com/office/officeart/2005/8/layout/cycle8"/>
    <dgm:cxn modelId="{CE4564CD-83A7-4566-968B-9B2C3104137D}" type="presParOf" srcId="{575C2F88-C4C8-4B55-B03D-AB9F49BBF1A8}" destId="{CF1164A3-B989-4686-957A-24194D7B1162}" srcOrd="5" destOrd="0" presId="urn:microsoft.com/office/officeart/2005/8/layout/cycle8"/>
    <dgm:cxn modelId="{1595F305-E095-4913-9293-57AC74AC98C7}" type="presParOf" srcId="{575C2F88-C4C8-4B55-B03D-AB9F49BBF1A8}" destId="{310FA0E7-D868-484C-B8CB-5562845A5A3E}" srcOrd="6" destOrd="0" presId="urn:microsoft.com/office/officeart/2005/8/layout/cycle8"/>
    <dgm:cxn modelId="{46632ECB-E0F3-4AB3-BA85-2CB25967828B}" type="presParOf" srcId="{575C2F88-C4C8-4B55-B03D-AB9F49BBF1A8}" destId="{7873B20B-7674-41F1-8DE9-993AB72FB264}" srcOrd="7" destOrd="0" presId="urn:microsoft.com/office/officeart/2005/8/layout/cycle8"/>
    <dgm:cxn modelId="{CA46459C-1254-4C08-9C78-B2E1B117F917}" type="presParOf" srcId="{575C2F88-C4C8-4B55-B03D-AB9F49BBF1A8}" destId="{F3D2F623-984A-411A-B750-D67E21227FA6}" srcOrd="8" destOrd="0" presId="urn:microsoft.com/office/officeart/2005/8/layout/cycle8"/>
    <dgm:cxn modelId="{A79E8E99-39C4-445A-821F-D9FD252E5BA0}" type="presParOf" srcId="{575C2F88-C4C8-4B55-B03D-AB9F49BBF1A8}" destId="{4BF8D270-D323-4864-B943-1A2343B859F8}" srcOrd="9" destOrd="0" presId="urn:microsoft.com/office/officeart/2005/8/layout/cycle8"/>
    <dgm:cxn modelId="{40A937D3-D892-4470-94D8-93E05F9BB317}" type="presParOf" srcId="{575C2F88-C4C8-4B55-B03D-AB9F49BBF1A8}" destId="{E33FADB9-7C22-4C3A-A8B1-9E210FA93370}" srcOrd="10" destOrd="0" presId="urn:microsoft.com/office/officeart/2005/8/layout/cycle8"/>
    <dgm:cxn modelId="{EDC06247-ABA1-4A11-B350-1A6340423E83}" type="presParOf" srcId="{575C2F88-C4C8-4B55-B03D-AB9F49BBF1A8}" destId="{70AD7F86-B2AB-46C7-8304-B299CD4BB16C}" srcOrd="11" destOrd="0" presId="urn:microsoft.com/office/officeart/2005/8/layout/cycle8"/>
    <dgm:cxn modelId="{101E3A16-8EC3-4FA8-8AC6-53DE869D7A32}" type="presParOf" srcId="{575C2F88-C4C8-4B55-B03D-AB9F49BBF1A8}" destId="{786CC92B-048D-41BE-9FAD-1A4810D0755A}" srcOrd="12" destOrd="0" presId="urn:microsoft.com/office/officeart/2005/8/layout/cycle8"/>
    <dgm:cxn modelId="{2D757320-E1D4-4EF8-987F-5FD803D064F6}" type="presParOf" srcId="{575C2F88-C4C8-4B55-B03D-AB9F49BBF1A8}" destId="{F9AC384F-557A-46B7-833D-557A925F875C}" srcOrd="13" destOrd="0" presId="urn:microsoft.com/office/officeart/2005/8/layout/cycle8"/>
    <dgm:cxn modelId="{21F41B1E-9C5D-4639-AE9F-6F3A1825C8DE}" type="presParOf" srcId="{575C2F88-C4C8-4B55-B03D-AB9F49BBF1A8}" destId="{17D68759-05EA-4506-82BF-8B352B94D62C}" srcOrd="14" destOrd="0" presId="urn:microsoft.com/office/officeart/2005/8/layout/cycle8"/>
    <dgm:cxn modelId="{03D90DC4-BE3A-45C8-927E-78D803897F41}" type="presParOf" srcId="{575C2F88-C4C8-4B55-B03D-AB9F49BBF1A8}" destId="{D8D79614-0F1E-46B4-B28E-F3A8BA5F3068}" srcOrd="15" destOrd="0" presId="urn:microsoft.com/office/officeart/2005/8/layout/cycle8"/>
    <dgm:cxn modelId="{4341D003-DCDD-4FFE-9633-7710DD8A71CA}" type="presParOf" srcId="{575C2F88-C4C8-4B55-B03D-AB9F49BBF1A8}" destId="{E089E646-1C66-4690-8947-CF7C33CF71CD}" srcOrd="16" destOrd="0" presId="urn:microsoft.com/office/officeart/2005/8/layout/cycle8"/>
    <dgm:cxn modelId="{6053AF17-420C-4B75-8D8C-BD29B1C5D93E}" type="presParOf" srcId="{575C2F88-C4C8-4B55-B03D-AB9F49BBF1A8}" destId="{B6A9AC2A-2DE5-4CDB-8B23-9FC118320079}" srcOrd="17" destOrd="0" presId="urn:microsoft.com/office/officeart/2005/8/layout/cycle8"/>
    <dgm:cxn modelId="{56C42630-4B15-46E8-9AE7-5F541D015C67}" type="presParOf" srcId="{575C2F88-C4C8-4B55-B03D-AB9F49BBF1A8}" destId="{8DDA5EF7-84E4-406E-88DF-136996EADD95}" srcOrd="18" destOrd="0" presId="urn:microsoft.com/office/officeart/2005/8/layout/cycle8"/>
    <dgm:cxn modelId="{B4C80AF1-6614-4DBF-B1CB-F3140C907585}" type="presParOf" srcId="{575C2F88-C4C8-4B55-B03D-AB9F49BBF1A8}" destId="{AF170A1C-6454-4C58-98FB-B17106FF29C5}" srcOrd="19"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79BB6C-FCF0-4448-ABD5-C6C8B659262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kumimoji="1" lang="ja-JP" altLang="en-US"/>
        </a:p>
      </dgm:t>
    </dgm:pt>
    <dgm:pt modelId="{9FA31226-C805-428F-8D7D-2F46B88D3A95}">
      <dgm:prSet phldrT="[Text]"/>
      <dgm:spPr/>
      <dgm:t>
        <a:bodyPr/>
        <a:lstStyle/>
        <a:p>
          <a:r>
            <a:rPr kumimoji="1" lang="en-US" altLang="ja-JP" dirty="0"/>
            <a:t>Requirement Define</a:t>
          </a:r>
          <a:endParaRPr kumimoji="1" lang="ja-JP" altLang="en-US" dirty="0"/>
        </a:p>
      </dgm:t>
    </dgm:pt>
    <dgm:pt modelId="{6F44EDC8-314B-413E-9805-00498337692B}" type="parTrans" cxnId="{993B7D66-FA1B-4CEC-B98A-5C1A3A2DF2A9}">
      <dgm:prSet/>
      <dgm:spPr/>
      <dgm:t>
        <a:bodyPr/>
        <a:lstStyle/>
        <a:p>
          <a:endParaRPr kumimoji="1" lang="ja-JP" altLang="en-US"/>
        </a:p>
      </dgm:t>
    </dgm:pt>
    <dgm:pt modelId="{F6BB64F8-EBD3-482E-AF92-DA70F60D6DE6}" type="sibTrans" cxnId="{993B7D66-FA1B-4CEC-B98A-5C1A3A2DF2A9}">
      <dgm:prSet/>
      <dgm:spPr/>
      <dgm:t>
        <a:bodyPr/>
        <a:lstStyle/>
        <a:p>
          <a:endParaRPr kumimoji="1" lang="ja-JP" altLang="en-US"/>
        </a:p>
      </dgm:t>
    </dgm:pt>
    <dgm:pt modelId="{77B80007-1C31-40D5-8CA7-6F5E9B4C93BF}">
      <dgm:prSet phldrT="[Text]"/>
      <dgm:spPr/>
      <dgm:t>
        <a:bodyPr/>
        <a:lstStyle/>
        <a:p>
          <a:r>
            <a:rPr kumimoji="1" lang="en-US" altLang="ja-JP" dirty="0"/>
            <a:t>Design</a:t>
          </a:r>
          <a:endParaRPr kumimoji="1" lang="ja-JP" altLang="en-US" dirty="0"/>
        </a:p>
      </dgm:t>
    </dgm:pt>
    <dgm:pt modelId="{B0E6C5C4-3E53-427D-B341-A36B1C8DD2F1}" type="parTrans" cxnId="{D000E641-CA80-4C52-A037-4D575957192F}">
      <dgm:prSet/>
      <dgm:spPr/>
      <dgm:t>
        <a:bodyPr/>
        <a:lstStyle/>
        <a:p>
          <a:endParaRPr kumimoji="1" lang="ja-JP" altLang="en-US"/>
        </a:p>
      </dgm:t>
    </dgm:pt>
    <dgm:pt modelId="{114ACA7B-834D-4E51-AA81-274653FDC029}" type="sibTrans" cxnId="{D000E641-CA80-4C52-A037-4D575957192F}">
      <dgm:prSet/>
      <dgm:spPr/>
      <dgm:t>
        <a:bodyPr/>
        <a:lstStyle/>
        <a:p>
          <a:endParaRPr kumimoji="1" lang="ja-JP" altLang="en-US"/>
        </a:p>
      </dgm:t>
    </dgm:pt>
    <dgm:pt modelId="{9828F3F1-A7A1-451B-B6D3-ADCA6962E046}">
      <dgm:prSet phldrT="[Text]"/>
      <dgm:spPr/>
      <dgm:t>
        <a:bodyPr/>
        <a:lstStyle/>
        <a:p>
          <a:r>
            <a:rPr kumimoji="1" lang="en-US" altLang="ja-JP" dirty="0"/>
            <a:t>Develop</a:t>
          </a:r>
          <a:endParaRPr kumimoji="1" lang="ja-JP" altLang="en-US" dirty="0"/>
        </a:p>
      </dgm:t>
    </dgm:pt>
    <dgm:pt modelId="{209233F2-58B4-4286-B170-8230A6CA370C}" type="parTrans" cxnId="{AFEE17C7-5923-4994-B164-4652C3EDD680}">
      <dgm:prSet/>
      <dgm:spPr/>
      <dgm:t>
        <a:bodyPr/>
        <a:lstStyle/>
        <a:p>
          <a:endParaRPr kumimoji="1" lang="ja-JP" altLang="en-US"/>
        </a:p>
      </dgm:t>
    </dgm:pt>
    <dgm:pt modelId="{7666440F-C709-41BA-B084-CD7BBBC842FC}" type="sibTrans" cxnId="{AFEE17C7-5923-4994-B164-4652C3EDD680}">
      <dgm:prSet/>
      <dgm:spPr/>
      <dgm:t>
        <a:bodyPr/>
        <a:lstStyle/>
        <a:p>
          <a:endParaRPr kumimoji="1" lang="ja-JP" altLang="en-US"/>
        </a:p>
      </dgm:t>
    </dgm:pt>
    <dgm:pt modelId="{18CDD641-2A1B-4E94-99C3-9DCA4AA4EC6C}">
      <dgm:prSet phldrT="[Text]"/>
      <dgm:spPr/>
      <dgm:t>
        <a:bodyPr/>
        <a:lstStyle/>
        <a:p>
          <a:r>
            <a:rPr kumimoji="1" lang="en-US" altLang="ja-JP" dirty="0"/>
            <a:t>Test</a:t>
          </a:r>
          <a:endParaRPr kumimoji="1" lang="ja-JP" altLang="en-US" dirty="0"/>
        </a:p>
      </dgm:t>
    </dgm:pt>
    <dgm:pt modelId="{4114FB9F-ACD3-4CF4-9CAE-C2ACA1566C16}" type="parTrans" cxnId="{6FA4D6AA-468E-4240-9F41-CCD5580F9DB4}">
      <dgm:prSet/>
      <dgm:spPr/>
      <dgm:t>
        <a:bodyPr/>
        <a:lstStyle/>
        <a:p>
          <a:endParaRPr kumimoji="1" lang="ja-JP" altLang="en-US"/>
        </a:p>
      </dgm:t>
    </dgm:pt>
    <dgm:pt modelId="{F7CDC50A-B3A3-45F4-8282-7A1C09ACCCFA}" type="sibTrans" cxnId="{6FA4D6AA-468E-4240-9F41-CCD5580F9DB4}">
      <dgm:prSet/>
      <dgm:spPr/>
      <dgm:t>
        <a:bodyPr/>
        <a:lstStyle/>
        <a:p>
          <a:endParaRPr kumimoji="1" lang="ja-JP" altLang="en-US"/>
        </a:p>
      </dgm:t>
    </dgm:pt>
    <dgm:pt modelId="{211D77BE-2E0B-425A-B40A-6FA9278FD21C}">
      <dgm:prSet phldrT="[Text]"/>
      <dgm:spPr/>
      <dgm:t>
        <a:bodyPr/>
        <a:lstStyle/>
        <a:p>
          <a:r>
            <a:rPr kumimoji="1" lang="en-US" altLang="ja-JP" dirty="0"/>
            <a:t>Operate</a:t>
          </a:r>
          <a:endParaRPr kumimoji="1" lang="ja-JP" altLang="en-US" dirty="0"/>
        </a:p>
      </dgm:t>
    </dgm:pt>
    <dgm:pt modelId="{1ADF8538-0B86-48A6-9EEB-F9D2983C2772}" type="parTrans" cxnId="{B11B68C1-9FF3-47F4-8AE3-518A7E2B4DE2}">
      <dgm:prSet/>
      <dgm:spPr/>
      <dgm:t>
        <a:bodyPr/>
        <a:lstStyle/>
        <a:p>
          <a:endParaRPr kumimoji="1" lang="ja-JP" altLang="en-US"/>
        </a:p>
      </dgm:t>
    </dgm:pt>
    <dgm:pt modelId="{24B15A74-98D1-4C08-8CD5-63FE5582CA78}" type="sibTrans" cxnId="{B11B68C1-9FF3-47F4-8AE3-518A7E2B4DE2}">
      <dgm:prSet/>
      <dgm:spPr/>
      <dgm:t>
        <a:bodyPr/>
        <a:lstStyle/>
        <a:p>
          <a:endParaRPr kumimoji="1" lang="ja-JP" altLang="en-US"/>
        </a:p>
      </dgm:t>
    </dgm:pt>
    <dgm:pt modelId="{B95AD530-92CF-4560-8B3E-6611272A1DBA}" type="pres">
      <dgm:prSet presAssocID="{8979BB6C-FCF0-4448-ABD5-C6C8B6592621}" presName="rootnode" presStyleCnt="0">
        <dgm:presLayoutVars>
          <dgm:chMax/>
          <dgm:chPref/>
          <dgm:dir/>
          <dgm:animLvl val="lvl"/>
        </dgm:presLayoutVars>
      </dgm:prSet>
      <dgm:spPr/>
    </dgm:pt>
    <dgm:pt modelId="{94704F0A-E398-4BDE-A855-1E519424F104}" type="pres">
      <dgm:prSet presAssocID="{9FA31226-C805-428F-8D7D-2F46B88D3A95}" presName="composite" presStyleCnt="0"/>
      <dgm:spPr/>
    </dgm:pt>
    <dgm:pt modelId="{D019E6F0-1271-414F-AAEF-0C0D60657423}" type="pres">
      <dgm:prSet presAssocID="{9FA31226-C805-428F-8D7D-2F46B88D3A95}" presName="bentUpArrow1" presStyleLbl="alignImgPlace1" presStyleIdx="0" presStyleCnt="4"/>
      <dgm:spPr/>
    </dgm:pt>
    <dgm:pt modelId="{0AD49C4F-A985-46E2-A173-703AA874C6BD}" type="pres">
      <dgm:prSet presAssocID="{9FA31226-C805-428F-8D7D-2F46B88D3A95}" presName="ParentText" presStyleLbl="node1" presStyleIdx="0" presStyleCnt="5">
        <dgm:presLayoutVars>
          <dgm:chMax val="1"/>
          <dgm:chPref val="1"/>
          <dgm:bulletEnabled val="1"/>
        </dgm:presLayoutVars>
      </dgm:prSet>
      <dgm:spPr/>
    </dgm:pt>
    <dgm:pt modelId="{1FDCDDD9-F9E8-47F8-99B0-1900037AD579}" type="pres">
      <dgm:prSet presAssocID="{9FA31226-C805-428F-8D7D-2F46B88D3A95}" presName="ChildText" presStyleLbl="revTx" presStyleIdx="0" presStyleCnt="4">
        <dgm:presLayoutVars>
          <dgm:chMax val="0"/>
          <dgm:chPref val="0"/>
          <dgm:bulletEnabled val="1"/>
        </dgm:presLayoutVars>
      </dgm:prSet>
      <dgm:spPr/>
    </dgm:pt>
    <dgm:pt modelId="{05FE94A5-5B6C-4EFE-99A1-DD82518ED6D9}" type="pres">
      <dgm:prSet presAssocID="{F6BB64F8-EBD3-482E-AF92-DA70F60D6DE6}" presName="sibTrans" presStyleCnt="0"/>
      <dgm:spPr/>
    </dgm:pt>
    <dgm:pt modelId="{2A69C015-D4C5-4D89-8C8F-A6DE5B65A809}" type="pres">
      <dgm:prSet presAssocID="{77B80007-1C31-40D5-8CA7-6F5E9B4C93BF}" presName="composite" presStyleCnt="0"/>
      <dgm:spPr/>
    </dgm:pt>
    <dgm:pt modelId="{AA6F0701-F430-4569-8272-20B0554F1593}" type="pres">
      <dgm:prSet presAssocID="{77B80007-1C31-40D5-8CA7-6F5E9B4C93BF}" presName="bentUpArrow1" presStyleLbl="alignImgPlace1" presStyleIdx="1" presStyleCnt="4"/>
      <dgm:spPr/>
    </dgm:pt>
    <dgm:pt modelId="{D834B292-EF55-4FC2-82B5-7BED04CAF5C5}" type="pres">
      <dgm:prSet presAssocID="{77B80007-1C31-40D5-8CA7-6F5E9B4C93BF}" presName="ParentText" presStyleLbl="node1" presStyleIdx="1" presStyleCnt="5">
        <dgm:presLayoutVars>
          <dgm:chMax val="1"/>
          <dgm:chPref val="1"/>
          <dgm:bulletEnabled val="1"/>
        </dgm:presLayoutVars>
      </dgm:prSet>
      <dgm:spPr/>
    </dgm:pt>
    <dgm:pt modelId="{FC095A75-D29F-44CF-A4B2-9ABE4F0F59C3}" type="pres">
      <dgm:prSet presAssocID="{77B80007-1C31-40D5-8CA7-6F5E9B4C93BF}" presName="ChildText" presStyleLbl="revTx" presStyleIdx="1" presStyleCnt="4">
        <dgm:presLayoutVars>
          <dgm:chMax val="0"/>
          <dgm:chPref val="0"/>
          <dgm:bulletEnabled val="1"/>
        </dgm:presLayoutVars>
      </dgm:prSet>
      <dgm:spPr/>
    </dgm:pt>
    <dgm:pt modelId="{8A97E2DD-EADF-40E9-B531-0FEA9BFD611F}" type="pres">
      <dgm:prSet presAssocID="{114ACA7B-834D-4E51-AA81-274653FDC029}" presName="sibTrans" presStyleCnt="0"/>
      <dgm:spPr/>
    </dgm:pt>
    <dgm:pt modelId="{8485A135-73E8-41A2-9BE6-E37E716F43B9}" type="pres">
      <dgm:prSet presAssocID="{9828F3F1-A7A1-451B-B6D3-ADCA6962E046}" presName="composite" presStyleCnt="0"/>
      <dgm:spPr/>
    </dgm:pt>
    <dgm:pt modelId="{2453C696-A9B3-4D5E-B316-00D4AF102E3F}" type="pres">
      <dgm:prSet presAssocID="{9828F3F1-A7A1-451B-B6D3-ADCA6962E046}" presName="bentUpArrow1" presStyleLbl="alignImgPlace1" presStyleIdx="2" presStyleCnt="4"/>
      <dgm:spPr/>
    </dgm:pt>
    <dgm:pt modelId="{83BDB510-D27F-4717-BAC7-76B7403109EF}" type="pres">
      <dgm:prSet presAssocID="{9828F3F1-A7A1-451B-B6D3-ADCA6962E046}" presName="ParentText" presStyleLbl="node1" presStyleIdx="2" presStyleCnt="5">
        <dgm:presLayoutVars>
          <dgm:chMax val="1"/>
          <dgm:chPref val="1"/>
          <dgm:bulletEnabled val="1"/>
        </dgm:presLayoutVars>
      </dgm:prSet>
      <dgm:spPr/>
    </dgm:pt>
    <dgm:pt modelId="{66850DE4-1D59-4242-9213-E01A1D308EE4}" type="pres">
      <dgm:prSet presAssocID="{9828F3F1-A7A1-451B-B6D3-ADCA6962E046}" presName="ChildText" presStyleLbl="revTx" presStyleIdx="2" presStyleCnt="4">
        <dgm:presLayoutVars>
          <dgm:chMax val="0"/>
          <dgm:chPref val="0"/>
          <dgm:bulletEnabled val="1"/>
        </dgm:presLayoutVars>
      </dgm:prSet>
      <dgm:spPr/>
    </dgm:pt>
    <dgm:pt modelId="{77654BE9-6F00-470C-8519-AF09EAAAF3EB}" type="pres">
      <dgm:prSet presAssocID="{7666440F-C709-41BA-B084-CD7BBBC842FC}" presName="sibTrans" presStyleCnt="0"/>
      <dgm:spPr/>
    </dgm:pt>
    <dgm:pt modelId="{EDF11323-78AB-49D5-BE63-2A8D8C562E77}" type="pres">
      <dgm:prSet presAssocID="{18CDD641-2A1B-4E94-99C3-9DCA4AA4EC6C}" presName="composite" presStyleCnt="0"/>
      <dgm:spPr/>
    </dgm:pt>
    <dgm:pt modelId="{7075F5F6-F3DC-498C-8E43-85B0D120B55B}" type="pres">
      <dgm:prSet presAssocID="{18CDD641-2A1B-4E94-99C3-9DCA4AA4EC6C}" presName="bentUpArrow1" presStyleLbl="alignImgPlace1" presStyleIdx="3" presStyleCnt="4"/>
      <dgm:spPr/>
    </dgm:pt>
    <dgm:pt modelId="{DA77F7CF-B05A-42B2-8302-75ED7E891982}" type="pres">
      <dgm:prSet presAssocID="{18CDD641-2A1B-4E94-99C3-9DCA4AA4EC6C}" presName="ParentText" presStyleLbl="node1" presStyleIdx="3" presStyleCnt="5">
        <dgm:presLayoutVars>
          <dgm:chMax val="1"/>
          <dgm:chPref val="1"/>
          <dgm:bulletEnabled val="1"/>
        </dgm:presLayoutVars>
      </dgm:prSet>
      <dgm:spPr/>
    </dgm:pt>
    <dgm:pt modelId="{EA283ED7-23B3-4487-B050-3FA7FDA44C93}" type="pres">
      <dgm:prSet presAssocID="{18CDD641-2A1B-4E94-99C3-9DCA4AA4EC6C}" presName="ChildText" presStyleLbl="revTx" presStyleIdx="3" presStyleCnt="4">
        <dgm:presLayoutVars>
          <dgm:chMax val="0"/>
          <dgm:chPref val="0"/>
          <dgm:bulletEnabled val="1"/>
        </dgm:presLayoutVars>
      </dgm:prSet>
      <dgm:spPr/>
    </dgm:pt>
    <dgm:pt modelId="{A59DAB81-7A70-406A-92A4-734844125714}" type="pres">
      <dgm:prSet presAssocID="{F7CDC50A-B3A3-45F4-8282-7A1C09ACCCFA}" presName="sibTrans" presStyleCnt="0"/>
      <dgm:spPr/>
    </dgm:pt>
    <dgm:pt modelId="{5230B90A-0D5B-4998-99DA-97FBDD4F0D9B}" type="pres">
      <dgm:prSet presAssocID="{211D77BE-2E0B-425A-B40A-6FA9278FD21C}" presName="composite" presStyleCnt="0"/>
      <dgm:spPr/>
    </dgm:pt>
    <dgm:pt modelId="{8287F632-3812-41E1-A211-36410C449FD1}" type="pres">
      <dgm:prSet presAssocID="{211D77BE-2E0B-425A-B40A-6FA9278FD21C}" presName="ParentText" presStyleLbl="node1" presStyleIdx="4" presStyleCnt="5">
        <dgm:presLayoutVars>
          <dgm:chMax val="1"/>
          <dgm:chPref val="1"/>
          <dgm:bulletEnabled val="1"/>
        </dgm:presLayoutVars>
      </dgm:prSet>
      <dgm:spPr/>
    </dgm:pt>
  </dgm:ptLst>
  <dgm:cxnLst>
    <dgm:cxn modelId="{89230004-98EF-4B44-8DD6-3E5B51730ED3}" type="presOf" srcId="{211D77BE-2E0B-425A-B40A-6FA9278FD21C}" destId="{8287F632-3812-41E1-A211-36410C449FD1}" srcOrd="0" destOrd="0" presId="urn:microsoft.com/office/officeart/2005/8/layout/StepDownProcess"/>
    <dgm:cxn modelId="{7834232B-F104-418E-8CC5-A336BF847363}" type="presOf" srcId="{77B80007-1C31-40D5-8CA7-6F5E9B4C93BF}" destId="{D834B292-EF55-4FC2-82B5-7BED04CAF5C5}" srcOrd="0" destOrd="0" presId="urn:microsoft.com/office/officeart/2005/8/layout/StepDownProcess"/>
    <dgm:cxn modelId="{2CBAC73B-8C22-4883-99EC-EABB12CC7CB5}" type="presOf" srcId="{9FA31226-C805-428F-8D7D-2F46B88D3A95}" destId="{0AD49C4F-A985-46E2-A173-703AA874C6BD}" srcOrd="0" destOrd="0" presId="urn:microsoft.com/office/officeart/2005/8/layout/StepDownProcess"/>
    <dgm:cxn modelId="{3CDDF05B-DB42-48ED-AD19-767FAF0240C8}" type="presOf" srcId="{9828F3F1-A7A1-451B-B6D3-ADCA6962E046}" destId="{83BDB510-D27F-4717-BAC7-76B7403109EF}" srcOrd="0" destOrd="0" presId="urn:microsoft.com/office/officeart/2005/8/layout/StepDownProcess"/>
    <dgm:cxn modelId="{D000E641-CA80-4C52-A037-4D575957192F}" srcId="{8979BB6C-FCF0-4448-ABD5-C6C8B6592621}" destId="{77B80007-1C31-40D5-8CA7-6F5E9B4C93BF}" srcOrd="1" destOrd="0" parTransId="{B0E6C5C4-3E53-427D-B341-A36B1C8DD2F1}" sibTransId="{114ACA7B-834D-4E51-AA81-274653FDC029}"/>
    <dgm:cxn modelId="{993B7D66-FA1B-4CEC-B98A-5C1A3A2DF2A9}" srcId="{8979BB6C-FCF0-4448-ABD5-C6C8B6592621}" destId="{9FA31226-C805-428F-8D7D-2F46B88D3A95}" srcOrd="0" destOrd="0" parTransId="{6F44EDC8-314B-413E-9805-00498337692B}" sibTransId="{F6BB64F8-EBD3-482E-AF92-DA70F60D6DE6}"/>
    <dgm:cxn modelId="{39C8A4A2-FF7F-4772-912B-0BB84C87C38F}" type="presOf" srcId="{8979BB6C-FCF0-4448-ABD5-C6C8B6592621}" destId="{B95AD530-92CF-4560-8B3E-6611272A1DBA}" srcOrd="0" destOrd="0" presId="urn:microsoft.com/office/officeart/2005/8/layout/StepDownProcess"/>
    <dgm:cxn modelId="{6FA4D6AA-468E-4240-9F41-CCD5580F9DB4}" srcId="{8979BB6C-FCF0-4448-ABD5-C6C8B6592621}" destId="{18CDD641-2A1B-4E94-99C3-9DCA4AA4EC6C}" srcOrd="3" destOrd="0" parTransId="{4114FB9F-ACD3-4CF4-9CAE-C2ACA1566C16}" sibTransId="{F7CDC50A-B3A3-45F4-8282-7A1C09ACCCFA}"/>
    <dgm:cxn modelId="{B11B68C1-9FF3-47F4-8AE3-518A7E2B4DE2}" srcId="{8979BB6C-FCF0-4448-ABD5-C6C8B6592621}" destId="{211D77BE-2E0B-425A-B40A-6FA9278FD21C}" srcOrd="4" destOrd="0" parTransId="{1ADF8538-0B86-48A6-9EEB-F9D2983C2772}" sibTransId="{24B15A74-98D1-4C08-8CD5-63FE5582CA78}"/>
    <dgm:cxn modelId="{AFEE17C7-5923-4994-B164-4652C3EDD680}" srcId="{8979BB6C-FCF0-4448-ABD5-C6C8B6592621}" destId="{9828F3F1-A7A1-451B-B6D3-ADCA6962E046}" srcOrd="2" destOrd="0" parTransId="{209233F2-58B4-4286-B170-8230A6CA370C}" sibTransId="{7666440F-C709-41BA-B084-CD7BBBC842FC}"/>
    <dgm:cxn modelId="{FED82CF6-B0DA-4592-BC14-4BE031836F3C}" type="presOf" srcId="{18CDD641-2A1B-4E94-99C3-9DCA4AA4EC6C}" destId="{DA77F7CF-B05A-42B2-8302-75ED7E891982}" srcOrd="0" destOrd="0" presId="urn:microsoft.com/office/officeart/2005/8/layout/StepDownProcess"/>
    <dgm:cxn modelId="{CFF5F859-32A8-4997-A93A-1F8EC8EC56E0}" type="presParOf" srcId="{B95AD530-92CF-4560-8B3E-6611272A1DBA}" destId="{94704F0A-E398-4BDE-A855-1E519424F104}" srcOrd="0" destOrd="0" presId="urn:microsoft.com/office/officeart/2005/8/layout/StepDownProcess"/>
    <dgm:cxn modelId="{6FF6DCEE-68BF-42F5-A71E-9D74DF38472D}" type="presParOf" srcId="{94704F0A-E398-4BDE-A855-1E519424F104}" destId="{D019E6F0-1271-414F-AAEF-0C0D60657423}" srcOrd="0" destOrd="0" presId="urn:microsoft.com/office/officeart/2005/8/layout/StepDownProcess"/>
    <dgm:cxn modelId="{0435868F-EE1B-4ECB-A3D6-55B90D288C4A}" type="presParOf" srcId="{94704F0A-E398-4BDE-A855-1E519424F104}" destId="{0AD49C4F-A985-46E2-A173-703AA874C6BD}" srcOrd="1" destOrd="0" presId="urn:microsoft.com/office/officeart/2005/8/layout/StepDownProcess"/>
    <dgm:cxn modelId="{8B796D22-B48A-40DA-B304-AC0BA6A04C3A}" type="presParOf" srcId="{94704F0A-E398-4BDE-A855-1E519424F104}" destId="{1FDCDDD9-F9E8-47F8-99B0-1900037AD579}" srcOrd="2" destOrd="0" presId="urn:microsoft.com/office/officeart/2005/8/layout/StepDownProcess"/>
    <dgm:cxn modelId="{51AE2559-558F-44CE-B8F5-B9078F46227B}" type="presParOf" srcId="{B95AD530-92CF-4560-8B3E-6611272A1DBA}" destId="{05FE94A5-5B6C-4EFE-99A1-DD82518ED6D9}" srcOrd="1" destOrd="0" presId="urn:microsoft.com/office/officeart/2005/8/layout/StepDownProcess"/>
    <dgm:cxn modelId="{0FC3B59D-6B73-4982-BDBB-8019B405CA5F}" type="presParOf" srcId="{B95AD530-92CF-4560-8B3E-6611272A1DBA}" destId="{2A69C015-D4C5-4D89-8C8F-A6DE5B65A809}" srcOrd="2" destOrd="0" presId="urn:microsoft.com/office/officeart/2005/8/layout/StepDownProcess"/>
    <dgm:cxn modelId="{31F6C998-3EE1-4696-95C1-D6E0AC49F0FA}" type="presParOf" srcId="{2A69C015-D4C5-4D89-8C8F-A6DE5B65A809}" destId="{AA6F0701-F430-4569-8272-20B0554F1593}" srcOrd="0" destOrd="0" presId="urn:microsoft.com/office/officeart/2005/8/layout/StepDownProcess"/>
    <dgm:cxn modelId="{8612BAF2-D28D-4BDF-86C8-B5E7A13B4BAC}" type="presParOf" srcId="{2A69C015-D4C5-4D89-8C8F-A6DE5B65A809}" destId="{D834B292-EF55-4FC2-82B5-7BED04CAF5C5}" srcOrd="1" destOrd="0" presId="urn:microsoft.com/office/officeart/2005/8/layout/StepDownProcess"/>
    <dgm:cxn modelId="{FD92F052-41FE-4FF3-B6D8-6E11A58E1008}" type="presParOf" srcId="{2A69C015-D4C5-4D89-8C8F-A6DE5B65A809}" destId="{FC095A75-D29F-44CF-A4B2-9ABE4F0F59C3}" srcOrd="2" destOrd="0" presId="urn:microsoft.com/office/officeart/2005/8/layout/StepDownProcess"/>
    <dgm:cxn modelId="{B263596C-1DC4-4D0F-9843-D5A5E7D5D375}" type="presParOf" srcId="{B95AD530-92CF-4560-8B3E-6611272A1DBA}" destId="{8A97E2DD-EADF-40E9-B531-0FEA9BFD611F}" srcOrd="3" destOrd="0" presId="urn:microsoft.com/office/officeart/2005/8/layout/StepDownProcess"/>
    <dgm:cxn modelId="{D81784E8-1D01-43B8-B92E-E0644E818BDF}" type="presParOf" srcId="{B95AD530-92CF-4560-8B3E-6611272A1DBA}" destId="{8485A135-73E8-41A2-9BE6-E37E716F43B9}" srcOrd="4" destOrd="0" presId="urn:microsoft.com/office/officeart/2005/8/layout/StepDownProcess"/>
    <dgm:cxn modelId="{C5F756D9-4210-4199-9762-243A1B721E3B}" type="presParOf" srcId="{8485A135-73E8-41A2-9BE6-E37E716F43B9}" destId="{2453C696-A9B3-4D5E-B316-00D4AF102E3F}" srcOrd="0" destOrd="0" presId="urn:microsoft.com/office/officeart/2005/8/layout/StepDownProcess"/>
    <dgm:cxn modelId="{30E31D54-5A6D-48BB-8053-FCBCD3885510}" type="presParOf" srcId="{8485A135-73E8-41A2-9BE6-E37E716F43B9}" destId="{83BDB510-D27F-4717-BAC7-76B7403109EF}" srcOrd="1" destOrd="0" presId="urn:microsoft.com/office/officeart/2005/8/layout/StepDownProcess"/>
    <dgm:cxn modelId="{465EB100-551D-482B-BB0A-9172D6EB03FE}" type="presParOf" srcId="{8485A135-73E8-41A2-9BE6-E37E716F43B9}" destId="{66850DE4-1D59-4242-9213-E01A1D308EE4}" srcOrd="2" destOrd="0" presId="urn:microsoft.com/office/officeart/2005/8/layout/StepDownProcess"/>
    <dgm:cxn modelId="{72ED5DCC-9493-4D38-B9D7-A4B22138BA95}" type="presParOf" srcId="{B95AD530-92CF-4560-8B3E-6611272A1DBA}" destId="{77654BE9-6F00-470C-8519-AF09EAAAF3EB}" srcOrd="5" destOrd="0" presId="urn:microsoft.com/office/officeart/2005/8/layout/StepDownProcess"/>
    <dgm:cxn modelId="{E4817FA2-DDF9-4229-AA4B-6DA38E55D87D}" type="presParOf" srcId="{B95AD530-92CF-4560-8B3E-6611272A1DBA}" destId="{EDF11323-78AB-49D5-BE63-2A8D8C562E77}" srcOrd="6" destOrd="0" presId="urn:microsoft.com/office/officeart/2005/8/layout/StepDownProcess"/>
    <dgm:cxn modelId="{09C5C057-7917-4058-820B-3CD3E0E190C4}" type="presParOf" srcId="{EDF11323-78AB-49D5-BE63-2A8D8C562E77}" destId="{7075F5F6-F3DC-498C-8E43-85B0D120B55B}" srcOrd="0" destOrd="0" presId="urn:microsoft.com/office/officeart/2005/8/layout/StepDownProcess"/>
    <dgm:cxn modelId="{AD6782CF-C499-4707-8E2F-36E305AE3DFB}" type="presParOf" srcId="{EDF11323-78AB-49D5-BE63-2A8D8C562E77}" destId="{DA77F7CF-B05A-42B2-8302-75ED7E891982}" srcOrd="1" destOrd="0" presId="urn:microsoft.com/office/officeart/2005/8/layout/StepDownProcess"/>
    <dgm:cxn modelId="{717839CB-6F4D-4379-B079-CD2D1F6B10B8}" type="presParOf" srcId="{EDF11323-78AB-49D5-BE63-2A8D8C562E77}" destId="{EA283ED7-23B3-4487-B050-3FA7FDA44C93}" srcOrd="2" destOrd="0" presId="urn:microsoft.com/office/officeart/2005/8/layout/StepDownProcess"/>
    <dgm:cxn modelId="{CBC3199B-ECD0-402A-A0F7-322860CC2A4B}" type="presParOf" srcId="{B95AD530-92CF-4560-8B3E-6611272A1DBA}" destId="{A59DAB81-7A70-406A-92A4-734844125714}" srcOrd="7" destOrd="0" presId="urn:microsoft.com/office/officeart/2005/8/layout/StepDownProcess"/>
    <dgm:cxn modelId="{13C1233C-AC33-4DD2-844C-05D910226C7E}" type="presParOf" srcId="{B95AD530-92CF-4560-8B3E-6611272A1DBA}" destId="{5230B90A-0D5B-4998-99DA-97FBDD4F0D9B}" srcOrd="8" destOrd="0" presId="urn:microsoft.com/office/officeart/2005/8/layout/StepDownProcess"/>
    <dgm:cxn modelId="{E6C27728-0C8C-4000-A77E-A7A3FD30D012}" type="presParOf" srcId="{5230B90A-0D5B-4998-99DA-97FBDD4F0D9B}" destId="{8287F632-3812-41E1-A211-36410C449FD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1E994E-2367-40EC-AF4F-B9E5B6BBD378}" type="doc">
      <dgm:prSet loTypeId="urn:microsoft.com/office/officeart/2005/8/layout/cycle8" loCatId="cycle" qsTypeId="urn:microsoft.com/office/officeart/2005/8/quickstyle/3d7" qsCatId="3D" csTypeId="urn:microsoft.com/office/officeart/2005/8/colors/accent1_2" csCatId="accent1" phldr="1"/>
      <dgm:spPr/>
    </dgm:pt>
    <dgm:pt modelId="{ECDAB9F4-A7CE-4A48-A329-048888446AB1}">
      <dgm:prSet phldrT="[Text]"/>
      <dgm:spPr/>
      <dgm:t>
        <a:bodyPr/>
        <a:lstStyle/>
        <a:p>
          <a:r>
            <a:rPr kumimoji="1" lang="en-US" altLang="ja-JP" dirty="0"/>
            <a:t>Develop</a:t>
          </a:r>
          <a:endParaRPr kumimoji="1" lang="ja-JP" altLang="en-US" dirty="0"/>
        </a:p>
      </dgm:t>
    </dgm:pt>
    <dgm:pt modelId="{FA86A694-E039-4035-858B-1FEAECB3CCDB}" type="parTrans" cxnId="{2F5B3895-7D19-4A73-848D-1B3505336750}">
      <dgm:prSet/>
      <dgm:spPr/>
      <dgm:t>
        <a:bodyPr/>
        <a:lstStyle/>
        <a:p>
          <a:endParaRPr kumimoji="1" lang="ja-JP" altLang="en-US"/>
        </a:p>
      </dgm:t>
    </dgm:pt>
    <dgm:pt modelId="{74621B51-A2FE-451E-9514-30B9C1B164D0}" type="sibTrans" cxnId="{2F5B3895-7D19-4A73-848D-1B3505336750}">
      <dgm:prSet/>
      <dgm:spPr/>
      <dgm:t>
        <a:bodyPr/>
        <a:lstStyle/>
        <a:p>
          <a:endParaRPr kumimoji="1" lang="ja-JP" altLang="en-US"/>
        </a:p>
      </dgm:t>
    </dgm:pt>
    <dgm:pt modelId="{D216E888-9E3F-4A82-BF3B-10BE295A41F9}">
      <dgm:prSet phldrT="[Text]"/>
      <dgm:spPr/>
      <dgm:t>
        <a:bodyPr/>
        <a:lstStyle/>
        <a:p>
          <a:r>
            <a:rPr kumimoji="1" lang="en-US" altLang="ja-JP" dirty="0"/>
            <a:t>Test</a:t>
          </a:r>
          <a:endParaRPr kumimoji="1" lang="ja-JP" altLang="en-US" dirty="0"/>
        </a:p>
      </dgm:t>
    </dgm:pt>
    <dgm:pt modelId="{C43B34D5-B906-4CA6-BBA5-5C62BFAC534A}" type="parTrans" cxnId="{7B6FDD14-7B52-4303-A0A5-5A8B8514F07B}">
      <dgm:prSet/>
      <dgm:spPr/>
      <dgm:t>
        <a:bodyPr/>
        <a:lstStyle/>
        <a:p>
          <a:endParaRPr kumimoji="1" lang="ja-JP" altLang="en-US"/>
        </a:p>
      </dgm:t>
    </dgm:pt>
    <dgm:pt modelId="{30A2C0FB-3C99-4FFD-9220-27F57C068637}" type="sibTrans" cxnId="{7B6FDD14-7B52-4303-A0A5-5A8B8514F07B}">
      <dgm:prSet/>
      <dgm:spPr/>
      <dgm:t>
        <a:bodyPr/>
        <a:lstStyle/>
        <a:p>
          <a:endParaRPr kumimoji="1" lang="ja-JP" altLang="en-US"/>
        </a:p>
      </dgm:t>
    </dgm:pt>
    <dgm:pt modelId="{EDA0D7D5-2536-4F18-808A-2DE3050973A7}">
      <dgm:prSet phldrT="[Text]"/>
      <dgm:spPr/>
      <dgm:t>
        <a:bodyPr/>
        <a:lstStyle/>
        <a:p>
          <a:r>
            <a:rPr kumimoji="1" lang="en-US" altLang="ja-JP" dirty="0"/>
            <a:t>Design</a:t>
          </a:r>
          <a:endParaRPr kumimoji="1" lang="ja-JP" altLang="en-US" dirty="0"/>
        </a:p>
      </dgm:t>
    </dgm:pt>
    <dgm:pt modelId="{03559B5C-160F-4B6C-B184-8DF4A29F1702}" type="parTrans" cxnId="{E97520EA-4A87-41E2-AACD-EBDD068A0355}">
      <dgm:prSet/>
      <dgm:spPr/>
      <dgm:t>
        <a:bodyPr/>
        <a:lstStyle/>
        <a:p>
          <a:endParaRPr kumimoji="1" lang="ja-JP" altLang="en-US"/>
        </a:p>
      </dgm:t>
    </dgm:pt>
    <dgm:pt modelId="{CC9355FE-4347-4D24-BFF0-6707F15FE25E}" type="sibTrans" cxnId="{E97520EA-4A87-41E2-AACD-EBDD068A0355}">
      <dgm:prSet/>
      <dgm:spPr/>
      <dgm:t>
        <a:bodyPr/>
        <a:lstStyle/>
        <a:p>
          <a:endParaRPr kumimoji="1" lang="ja-JP" altLang="en-US"/>
        </a:p>
      </dgm:t>
    </dgm:pt>
    <dgm:pt modelId="{398ECA9A-6E80-4857-9067-020E6C5141C8}">
      <dgm:prSet phldrT="[Text]"/>
      <dgm:spPr/>
      <dgm:t>
        <a:bodyPr/>
        <a:lstStyle/>
        <a:p>
          <a:r>
            <a:rPr kumimoji="1" lang="en-US" altLang="ja-JP" dirty="0"/>
            <a:t>Operate</a:t>
          </a:r>
          <a:endParaRPr kumimoji="1" lang="ja-JP" altLang="en-US" dirty="0"/>
        </a:p>
      </dgm:t>
    </dgm:pt>
    <dgm:pt modelId="{02F86580-91C3-41E2-91BA-94178193A03B}" type="parTrans" cxnId="{A9F6800E-3A92-47C3-82BE-9C8A103A1379}">
      <dgm:prSet/>
      <dgm:spPr/>
      <dgm:t>
        <a:bodyPr/>
        <a:lstStyle/>
        <a:p>
          <a:endParaRPr kumimoji="1" lang="ja-JP" altLang="en-US"/>
        </a:p>
      </dgm:t>
    </dgm:pt>
    <dgm:pt modelId="{3EA047CE-0954-4851-8B25-7BB5CF5A46D2}" type="sibTrans" cxnId="{A9F6800E-3A92-47C3-82BE-9C8A103A1379}">
      <dgm:prSet/>
      <dgm:spPr/>
      <dgm:t>
        <a:bodyPr/>
        <a:lstStyle/>
        <a:p>
          <a:endParaRPr kumimoji="1" lang="ja-JP" altLang="en-US"/>
        </a:p>
      </dgm:t>
    </dgm:pt>
    <dgm:pt modelId="{575C2F88-C4C8-4B55-B03D-AB9F49BBF1A8}" type="pres">
      <dgm:prSet presAssocID="{241E994E-2367-40EC-AF4F-B9E5B6BBD378}" presName="compositeShape" presStyleCnt="0">
        <dgm:presLayoutVars>
          <dgm:chMax val="7"/>
          <dgm:dir/>
          <dgm:resizeHandles val="exact"/>
        </dgm:presLayoutVars>
      </dgm:prSet>
      <dgm:spPr/>
    </dgm:pt>
    <dgm:pt modelId="{EC723827-D9CD-4BBF-8A4E-D6462E4C0735}" type="pres">
      <dgm:prSet presAssocID="{241E994E-2367-40EC-AF4F-B9E5B6BBD378}" presName="wedge1" presStyleLbl="node1" presStyleIdx="0" presStyleCnt="4"/>
      <dgm:spPr/>
    </dgm:pt>
    <dgm:pt modelId="{07B6C041-A29E-45F7-961E-571909209302}" type="pres">
      <dgm:prSet presAssocID="{241E994E-2367-40EC-AF4F-B9E5B6BBD378}" presName="dummy1a" presStyleCnt="0"/>
      <dgm:spPr/>
    </dgm:pt>
    <dgm:pt modelId="{7D64EAF4-1BCB-46C8-8560-E5DC64AB4320}" type="pres">
      <dgm:prSet presAssocID="{241E994E-2367-40EC-AF4F-B9E5B6BBD378}" presName="dummy1b" presStyleCnt="0"/>
      <dgm:spPr/>
    </dgm:pt>
    <dgm:pt modelId="{1423A9D8-26D0-4C92-9076-C38D3D66C177}" type="pres">
      <dgm:prSet presAssocID="{241E994E-2367-40EC-AF4F-B9E5B6BBD378}" presName="wedge1Tx" presStyleLbl="node1" presStyleIdx="0" presStyleCnt="4">
        <dgm:presLayoutVars>
          <dgm:chMax val="0"/>
          <dgm:chPref val="0"/>
          <dgm:bulletEnabled val="1"/>
        </dgm:presLayoutVars>
      </dgm:prSet>
      <dgm:spPr/>
    </dgm:pt>
    <dgm:pt modelId="{12B0F201-B8E6-4FD0-A29E-78CE4B67D38E}" type="pres">
      <dgm:prSet presAssocID="{241E994E-2367-40EC-AF4F-B9E5B6BBD378}" presName="wedge2" presStyleLbl="node1" presStyleIdx="1" presStyleCnt="4"/>
      <dgm:spPr/>
    </dgm:pt>
    <dgm:pt modelId="{CF1164A3-B989-4686-957A-24194D7B1162}" type="pres">
      <dgm:prSet presAssocID="{241E994E-2367-40EC-AF4F-B9E5B6BBD378}" presName="dummy2a" presStyleCnt="0"/>
      <dgm:spPr/>
    </dgm:pt>
    <dgm:pt modelId="{310FA0E7-D868-484C-B8CB-5562845A5A3E}" type="pres">
      <dgm:prSet presAssocID="{241E994E-2367-40EC-AF4F-B9E5B6BBD378}" presName="dummy2b" presStyleCnt="0"/>
      <dgm:spPr/>
    </dgm:pt>
    <dgm:pt modelId="{7873B20B-7674-41F1-8DE9-993AB72FB264}" type="pres">
      <dgm:prSet presAssocID="{241E994E-2367-40EC-AF4F-B9E5B6BBD378}" presName="wedge2Tx" presStyleLbl="node1" presStyleIdx="1" presStyleCnt="4">
        <dgm:presLayoutVars>
          <dgm:chMax val="0"/>
          <dgm:chPref val="0"/>
          <dgm:bulletEnabled val="1"/>
        </dgm:presLayoutVars>
      </dgm:prSet>
      <dgm:spPr/>
    </dgm:pt>
    <dgm:pt modelId="{F3D2F623-984A-411A-B750-D67E21227FA6}" type="pres">
      <dgm:prSet presAssocID="{241E994E-2367-40EC-AF4F-B9E5B6BBD378}" presName="wedge3" presStyleLbl="node1" presStyleIdx="2" presStyleCnt="4"/>
      <dgm:spPr/>
    </dgm:pt>
    <dgm:pt modelId="{4BF8D270-D323-4864-B943-1A2343B859F8}" type="pres">
      <dgm:prSet presAssocID="{241E994E-2367-40EC-AF4F-B9E5B6BBD378}" presName="dummy3a" presStyleCnt="0"/>
      <dgm:spPr/>
    </dgm:pt>
    <dgm:pt modelId="{E33FADB9-7C22-4C3A-A8B1-9E210FA93370}" type="pres">
      <dgm:prSet presAssocID="{241E994E-2367-40EC-AF4F-B9E5B6BBD378}" presName="dummy3b" presStyleCnt="0"/>
      <dgm:spPr/>
    </dgm:pt>
    <dgm:pt modelId="{70AD7F86-B2AB-46C7-8304-B299CD4BB16C}" type="pres">
      <dgm:prSet presAssocID="{241E994E-2367-40EC-AF4F-B9E5B6BBD378}" presName="wedge3Tx" presStyleLbl="node1" presStyleIdx="2" presStyleCnt="4">
        <dgm:presLayoutVars>
          <dgm:chMax val="0"/>
          <dgm:chPref val="0"/>
          <dgm:bulletEnabled val="1"/>
        </dgm:presLayoutVars>
      </dgm:prSet>
      <dgm:spPr/>
    </dgm:pt>
    <dgm:pt modelId="{786CC92B-048D-41BE-9FAD-1A4810D0755A}" type="pres">
      <dgm:prSet presAssocID="{241E994E-2367-40EC-AF4F-B9E5B6BBD378}" presName="wedge4" presStyleLbl="node1" presStyleIdx="3" presStyleCnt="4"/>
      <dgm:spPr/>
    </dgm:pt>
    <dgm:pt modelId="{F9AC384F-557A-46B7-833D-557A925F875C}" type="pres">
      <dgm:prSet presAssocID="{241E994E-2367-40EC-AF4F-B9E5B6BBD378}" presName="dummy4a" presStyleCnt="0"/>
      <dgm:spPr/>
    </dgm:pt>
    <dgm:pt modelId="{17D68759-05EA-4506-82BF-8B352B94D62C}" type="pres">
      <dgm:prSet presAssocID="{241E994E-2367-40EC-AF4F-B9E5B6BBD378}" presName="dummy4b" presStyleCnt="0"/>
      <dgm:spPr/>
    </dgm:pt>
    <dgm:pt modelId="{D8D79614-0F1E-46B4-B28E-F3A8BA5F3068}" type="pres">
      <dgm:prSet presAssocID="{241E994E-2367-40EC-AF4F-B9E5B6BBD378}" presName="wedge4Tx" presStyleLbl="node1" presStyleIdx="3" presStyleCnt="4">
        <dgm:presLayoutVars>
          <dgm:chMax val="0"/>
          <dgm:chPref val="0"/>
          <dgm:bulletEnabled val="1"/>
        </dgm:presLayoutVars>
      </dgm:prSet>
      <dgm:spPr/>
    </dgm:pt>
    <dgm:pt modelId="{E089E646-1C66-4690-8947-CF7C33CF71CD}" type="pres">
      <dgm:prSet presAssocID="{74621B51-A2FE-451E-9514-30B9C1B164D0}" presName="arrowWedge1" presStyleLbl="fgSibTrans2D1" presStyleIdx="0" presStyleCnt="4"/>
      <dgm:spPr/>
    </dgm:pt>
    <dgm:pt modelId="{B6A9AC2A-2DE5-4CDB-8B23-9FC118320079}" type="pres">
      <dgm:prSet presAssocID="{30A2C0FB-3C99-4FFD-9220-27F57C068637}" presName="arrowWedge2" presStyleLbl="fgSibTrans2D1" presStyleIdx="1" presStyleCnt="4"/>
      <dgm:spPr/>
    </dgm:pt>
    <dgm:pt modelId="{8DDA5EF7-84E4-406E-88DF-136996EADD95}" type="pres">
      <dgm:prSet presAssocID="{3EA047CE-0954-4851-8B25-7BB5CF5A46D2}" presName="arrowWedge3" presStyleLbl="fgSibTrans2D1" presStyleIdx="2" presStyleCnt="4"/>
      <dgm:spPr/>
    </dgm:pt>
    <dgm:pt modelId="{AF170A1C-6454-4C58-98FB-B17106FF29C5}" type="pres">
      <dgm:prSet presAssocID="{CC9355FE-4347-4D24-BFF0-6707F15FE25E}" presName="arrowWedge4" presStyleLbl="fgSibTrans2D1" presStyleIdx="3" presStyleCnt="4"/>
      <dgm:spPr/>
    </dgm:pt>
  </dgm:ptLst>
  <dgm:cxnLst>
    <dgm:cxn modelId="{CD22D309-D67C-45D2-A9AE-EBCA8F1837EE}" type="presOf" srcId="{D216E888-9E3F-4A82-BF3B-10BE295A41F9}" destId="{7873B20B-7674-41F1-8DE9-993AB72FB264}" srcOrd="1" destOrd="0" presId="urn:microsoft.com/office/officeart/2005/8/layout/cycle8"/>
    <dgm:cxn modelId="{A9F6800E-3A92-47C3-82BE-9C8A103A1379}" srcId="{241E994E-2367-40EC-AF4F-B9E5B6BBD378}" destId="{398ECA9A-6E80-4857-9067-020E6C5141C8}" srcOrd="2" destOrd="0" parTransId="{02F86580-91C3-41E2-91BA-94178193A03B}" sibTransId="{3EA047CE-0954-4851-8B25-7BB5CF5A46D2}"/>
    <dgm:cxn modelId="{7B6FDD14-7B52-4303-A0A5-5A8B8514F07B}" srcId="{241E994E-2367-40EC-AF4F-B9E5B6BBD378}" destId="{D216E888-9E3F-4A82-BF3B-10BE295A41F9}" srcOrd="1" destOrd="0" parTransId="{C43B34D5-B906-4CA6-BBA5-5C62BFAC534A}" sibTransId="{30A2C0FB-3C99-4FFD-9220-27F57C068637}"/>
    <dgm:cxn modelId="{25CAE434-E37D-4592-B5B3-B20D69D3ED53}" type="presOf" srcId="{EDA0D7D5-2536-4F18-808A-2DE3050973A7}" destId="{D8D79614-0F1E-46B4-B28E-F3A8BA5F3068}" srcOrd="1" destOrd="0" presId="urn:microsoft.com/office/officeart/2005/8/layout/cycle8"/>
    <dgm:cxn modelId="{DE83F135-F2EA-4214-8C5D-E1F75D0213F4}" type="presOf" srcId="{D216E888-9E3F-4A82-BF3B-10BE295A41F9}" destId="{12B0F201-B8E6-4FD0-A29E-78CE4B67D38E}" srcOrd="0" destOrd="0" presId="urn:microsoft.com/office/officeart/2005/8/layout/cycle8"/>
    <dgm:cxn modelId="{5EDDEE3A-C954-40D8-80CA-C065794C7DDF}" type="presOf" srcId="{EDA0D7D5-2536-4F18-808A-2DE3050973A7}" destId="{786CC92B-048D-41BE-9FAD-1A4810D0755A}" srcOrd="0" destOrd="0" presId="urn:microsoft.com/office/officeart/2005/8/layout/cycle8"/>
    <dgm:cxn modelId="{A3AA3F59-A53A-47C5-B26D-36782E272268}" type="presOf" srcId="{241E994E-2367-40EC-AF4F-B9E5B6BBD378}" destId="{575C2F88-C4C8-4B55-B03D-AB9F49BBF1A8}" srcOrd="0" destOrd="0" presId="urn:microsoft.com/office/officeart/2005/8/layout/cycle8"/>
    <dgm:cxn modelId="{A1B3D680-7C51-4B03-B9E9-39623B71D7CC}" type="presOf" srcId="{ECDAB9F4-A7CE-4A48-A329-048888446AB1}" destId="{1423A9D8-26D0-4C92-9076-C38D3D66C177}" srcOrd="1" destOrd="0" presId="urn:microsoft.com/office/officeart/2005/8/layout/cycle8"/>
    <dgm:cxn modelId="{2F5B3895-7D19-4A73-848D-1B3505336750}" srcId="{241E994E-2367-40EC-AF4F-B9E5B6BBD378}" destId="{ECDAB9F4-A7CE-4A48-A329-048888446AB1}" srcOrd="0" destOrd="0" parTransId="{FA86A694-E039-4035-858B-1FEAECB3CCDB}" sibTransId="{74621B51-A2FE-451E-9514-30B9C1B164D0}"/>
    <dgm:cxn modelId="{BF7394C5-3151-4A02-996C-EBBAD645A9A0}" type="presOf" srcId="{398ECA9A-6E80-4857-9067-020E6C5141C8}" destId="{F3D2F623-984A-411A-B750-D67E21227FA6}" srcOrd="0" destOrd="0" presId="urn:microsoft.com/office/officeart/2005/8/layout/cycle8"/>
    <dgm:cxn modelId="{E7D164E6-00B7-428E-8CB7-AAD5873683CB}" type="presOf" srcId="{398ECA9A-6E80-4857-9067-020E6C5141C8}" destId="{70AD7F86-B2AB-46C7-8304-B299CD4BB16C}" srcOrd="1" destOrd="0" presId="urn:microsoft.com/office/officeart/2005/8/layout/cycle8"/>
    <dgm:cxn modelId="{E97520EA-4A87-41E2-AACD-EBDD068A0355}" srcId="{241E994E-2367-40EC-AF4F-B9E5B6BBD378}" destId="{EDA0D7D5-2536-4F18-808A-2DE3050973A7}" srcOrd="3" destOrd="0" parTransId="{03559B5C-160F-4B6C-B184-8DF4A29F1702}" sibTransId="{CC9355FE-4347-4D24-BFF0-6707F15FE25E}"/>
    <dgm:cxn modelId="{9AAFC6F3-0E24-45ED-9277-4701716ACF19}" type="presOf" srcId="{ECDAB9F4-A7CE-4A48-A329-048888446AB1}" destId="{EC723827-D9CD-4BBF-8A4E-D6462E4C0735}" srcOrd="0" destOrd="0" presId="urn:microsoft.com/office/officeart/2005/8/layout/cycle8"/>
    <dgm:cxn modelId="{336BD400-C366-469E-BAD3-EA6E7E62F6E8}" type="presParOf" srcId="{575C2F88-C4C8-4B55-B03D-AB9F49BBF1A8}" destId="{EC723827-D9CD-4BBF-8A4E-D6462E4C0735}" srcOrd="0" destOrd="0" presId="urn:microsoft.com/office/officeart/2005/8/layout/cycle8"/>
    <dgm:cxn modelId="{CBB3D6E2-316A-4524-9F24-09528C22700F}" type="presParOf" srcId="{575C2F88-C4C8-4B55-B03D-AB9F49BBF1A8}" destId="{07B6C041-A29E-45F7-961E-571909209302}" srcOrd="1" destOrd="0" presId="urn:microsoft.com/office/officeart/2005/8/layout/cycle8"/>
    <dgm:cxn modelId="{BBFA2C90-4A53-435B-9317-CE581797020F}" type="presParOf" srcId="{575C2F88-C4C8-4B55-B03D-AB9F49BBF1A8}" destId="{7D64EAF4-1BCB-46C8-8560-E5DC64AB4320}" srcOrd="2" destOrd="0" presId="urn:microsoft.com/office/officeart/2005/8/layout/cycle8"/>
    <dgm:cxn modelId="{8711E6B4-F290-4EFF-BBCC-FE549A198F5D}" type="presParOf" srcId="{575C2F88-C4C8-4B55-B03D-AB9F49BBF1A8}" destId="{1423A9D8-26D0-4C92-9076-C38D3D66C177}" srcOrd="3" destOrd="0" presId="urn:microsoft.com/office/officeart/2005/8/layout/cycle8"/>
    <dgm:cxn modelId="{302121AB-08EB-4EC4-9B5F-75222FA82356}" type="presParOf" srcId="{575C2F88-C4C8-4B55-B03D-AB9F49BBF1A8}" destId="{12B0F201-B8E6-4FD0-A29E-78CE4B67D38E}" srcOrd="4" destOrd="0" presId="urn:microsoft.com/office/officeart/2005/8/layout/cycle8"/>
    <dgm:cxn modelId="{CE4564CD-83A7-4566-968B-9B2C3104137D}" type="presParOf" srcId="{575C2F88-C4C8-4B55-B03D-AB9F49BBF1A8}" destId="{CF1164A3-B989-4686-957A-24194D7B1162}" srcOrd="5" destOrd="0" presId="urn:microsoft.com/office/officeart/2005/8/layout/cycle8"/>
    <dgm:cxn modelId="{1595F305-E095-4913-9293-57AC74AC98C7}" type="presParOf" srcId="{575C2F88-C4C8-4B55-B03D-AB9F49BBF1A8}" destId="{310FA0E7-D868-484C-B8CB-5562845A5A3E}" srcOrd="6" destOrd="0" presId="urn:microsoft.com/office/officeart/2005/8/layout/cycle8"/>
    <dgm:cxn modelId="{46632ECB-E0F3-4AB3-BA85-2CB25967828B}" type="presParOf" srcId="{575C2F88-C4C8-4B55-B03D-AB9F49BBF1A8}" destId="{7873B20B-7674-41F1-8DE9-993AB72FB264}" srcOrd="7" destOrd="0" presId="urn:microsoft.com/office/officeart/2005/8/layout/cycle8"/>
    <dgm:cxn modelId="{CA46459C-1254-4C08-9C78-B2E1B117F917}" type="presParOf" srcId="{575C2F88-C4C8-4B55-B03D-AB9F49BBF1A8}" destId="{F3D2F623-984A-411A-B750-D67E21227FA6}" srcOrd="8" destOrd="0" presId="urn:microsoft.com/office/officeart/2005/8/layout/cycle8"/>
    <dgm:cxn modelId="{A79E8E99-39C4-445A-821F-D9FD252E5BA0}" type="presParOf" srcId="{575C2F88-C4C8-4B55-B03D-AB9F49BBF1A8}" destId="{4BF8D270-D323-4864-B943-1A2343B859F8}" srcOrd="9" destOrd="0" presId="urn:microsoft.com/office/officeart/2005/8/layout/cycle8"/>
    <dgm:cxn modelId="{40A937D3-D892-4470-94D8-93E05F9BB317}" type="presParOf" srcId="{575C2F88-C4C8-4B55-B03D-AB9F49BBF1A8}" destId="{E33FADB9-7C22-4C3A-A8B1-9E210FA93370}" srcOrd="10" destOrd="0" presId="urn:microsoft.com/office/officeart/2005/8/layout/cycle8"/>
    <dgm:cxn modelId="{EDC06247-ABA1-4A11-B350-1A6340423E83}" type="presParOf" srcId="{575C2F88-C4C8-4B55-B03D-AB9F49BBF1A8}" destId="{70AD7F86-B2AB-46C7-8304-B299CD4BB16C}" srcOrd="11" destOrd="0" presId="urn:microsoft.com/office/officeart/2005/8/layout/cycle8"/>
    <dgm:cxn modelId="{101E3A16-8EC3-4FA8-8AC6-53DE869D7A32}" type="presParOf" srcId="{575C2F88-C4C8-4B55-B03D-AB9F49BBF1A8}" destId="{786CC92B-048D-41BE-9FAD-1A4810D0755A}" srcOrd="12" destOrd="0" presId="urn:microsoft.com/office/officeart/2005/8/layout/cycle8"/>
    <dgm:cxn modelId="{2D757320-E1D4-4EF8-987F-5FD803D064F6}" type="presParOf" srcId="{575C2F88-C4C8-4B55-B03D-AB9F49BBF1A8}" destId="{F9AC384F-557A-46B7-833D-557A925F875C}" srcOrd="13" destOrd="0" presId="urn:microsoft.com/office/officeart/2005/8/layout/cycle8"/>
    <dgm:cxn modelId="{21F41B1E-9C5D-4639-AE9F-6F3A1825C8DE}" type="presParOf" srcId="{575C2F88-C4C8-4B55-B03D-AB9F49BBF1A8}" destId="{17D68759-05EA-4506-82BF-8B352B94D62C}" srcOrd="14" destOrd="0" presId="urn:microsoft.com/office/officeart/2005/8/layout/cycle8"/>
    <dgm:cxn modelId="{03D90DC4-BE3A-45C8-927E-78D803897F41}" type="presParOf" srcId="{575C2F88-C4C8-4B55-B03D-AB9F49BBF1A8}" destId="{D8D79614-0F1E-46B4-B28E-F3A8BA5F3068}" srcOrd="15" destOrd="0" presId="urn:microsoft.com/office/officeart/2005/8/layout/cycle8"/>
    <dgm:cxn modelId="{4341D003-DCDD-4FFE-9633-7710DD8A71CA}" type="presParOf" srcId="{575C2F88-C4C8-4B55-B03D-AB9F49BBF1A8}" destId="{E089E646-1C66-4690-8947-CF7C33CF71CD}" srcOrd="16" destOrd="0" presId="urn:microsoft.com/office/officeart/2005/8/layout/cycle8"/>
    <dgm:cxn modelId="{6053AF17-420C-4B75-8D8C-BD29B1C5D93E}" type="presParOf" srcId="{575C2F88-C4C8-4B55-B03D-AB9F49BBF1A8}" destId="{B6A9AC2A-2DE5-4CDB-8B23-9FC118320079}" srcOrd="17" destOrd="0" presId="urn:microsoft.com/office/officeart/2005/8/layout/cycle8"/>
    <dgm:cxn modelId="{56C42630-4B15-46E8-9AE7-5F541D015C67}" type="presParOf" srcId="{575C2F88-C4C8-4B55-B03D-AB9F49BBF1A8}" destId="{8DDA5EF7-84E4-406E-88DF-136996EADD95}" srcOrd="18" destOrd="0" presId="urn:microsoft.com/office/officeart/2005/8/layout/cycle8"/>
    <dgm:cxn modelId="{B4C80AF1-6614-4DBF-B1CB-F3140C907585}" type="presParOf" srcId="{575C2F88-C4C8-4B55-B03D-AB9F49BBF1A8}" destId="{AF170A1C-6454-4C58-98FB-B17106FF29C5}" srcOrd="19"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827-D9CD-4BBF-8A4E-D6462E4C0735}">
      <dsp:nvSpPr>
        <dsp:cNvPr id="0" name=""/>
        <dsp:cNvSpPr/>
      </dsp:nvSpPr>
      <dsp:spPr>
        <a:xfrm>
          <a:off x="469869" y="214521"/>
          <a:ext cx="2963849" cy="2963849"/>
        </a:xfrm>
        <a:prstGeom prst="pie">
          <a:avLst>
            <a:gd name="adj1" fmla="val 16200000"/>
            <a:gd name="adj2" fmla="val 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Develop</a:t>
          </a:r>
          <a:endParaRPr kumimoji="1" lang="ja-JP" altLang="en-US" sz="2200" kern="1200" dirty="0"/>
        </a:p>
      </dsp:txBody>
      <dsp:txXfrm>
        <a:off x="2043179" y="828814"/>
        <a:ext cx="1093801" cy="811530"/>
      </dsp:txXfrm>
    </dsp:sp>
    <dsp:sp modelId="{12B0F201-B8E6-4FD0-A29E-78CE4B67D38E}">
      <dsp:nvSpPr>
        <dsp:cNvPr id="0" name=""/>
        <dsp:cNvSpPr/>
      </dsp:nvSpPr>
      <dsp:spPr>
        <a:xfrm>
          <a:off x="469869" y="314021"/>
          <a:ext cx="2963849" cy="2963849"/>
        </a:xfrm>
        <a:prstGeom prst="pie">
          <a:avLst>
            <a:gd name="adj1" fmla="val 0"/>
            <a:gd name="adj2" fmla="val 54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Test</a:t>
          </a:r>
          <a:endParaRPr kumimoji="1" lang="ja-JP" altLang="en-US" sz="2200" kern="1200" dirty="0"/>
        </a:p>
      </dsp:txBody>
      <dsp:txXfrm>
        <a:off x="2043179" y="1852047"/>
        <a:ext cx="1093801" cy="811530"/>
      </dsp:txXfrm>
    </dsp:sp>
    <dsp:sp modelId="{F3D2F623-984A-411A-B750-D67E21227FA6}">
      <dsp:nvSpPr>
        <dsp:cNvPr id="0" name=""/>
        <dsp:cNvSpPr/>
      </dsp:nvSpPr>
      <dsp:spPr>
        <a:xfrm>
          <a:off x="370369" y="314021"/>
          <a:ext cx="2963849" cy="2963849"/>
        </a:xfrm>
        <a:prstGeom prst="pie">
          <a:avLst>
            <a:gd name="adj1" fmla="val 5400000"/>
            <a:gd name="adj2" fmla="val 108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Operate</a:t>
          </a:r>
          <a:endParaRPr kumimoji="1" lang="ja-JP" altLang="en-US" sz="2200" kern="1200" dirty="0"/>
        </a:p>
      </dsp:txBody>
      <dsp:txXfrm>
        <a:off x="667106" y="1852047"/>
        <a:ext cx="1093801" cy="811530"/>
      </dsp:txXfrm>
    </dsp:sp>
    <dsp:sp modelId="{786CC92B-048D-41BE-9FAD-1A4810D0755A}">
      <dsp:nvSpPr>
        <dsp:cNvPr id="0" name=""/>
        <dsp:cNvSpPr/>
      </dsp:nvSpPr>
      <dsp:spPr>
        <a:xfrm>
          <a:off x="370369" y="214521"/>
          <a:ext cx="2963849" cy="2963849"/>
        </a:xfrm>
        <a:prstGeom prst="pie">
          <a:avLst>
            <a:gd name="adj1" fmla="val 10800000"/>
            <a:gd name="adj2" fmla="val 162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Design</a:t>
          </a:r>
          <a:endParaRPr kumimoji="1" lang="ja-JP" altLang="en-US" sz="2200" kern="1200" dirty="0"/>
        </a:p>
      </dsp:txBody>
      <dsp:txXfrm>
        <a:off x="667106" y="828814"/>
        <a:ext cx="1093801" cy="811530"/>
      </dsp:txXfrm>
    </dsp:sp>
    <dsp:sp modelId="{E089E646-1C66-4690-8947-CF7C33CF71CD}">
      <dsp:nvSpPr>
        <dsp:cNvPr id="0" name=""/>
        <dsp:cNvSpPr/>
      </dsp:nvSpPr>
      <dsp:spPr>
        <a:xfrm>
          <a:off x="286393" y="31044"/>
          <a:ext cx="3330802" cy="3330802"/>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B6A9AC2A-2DE5-4CDB-8B23-9FC118320079}">
      <dsp:nvSpPr>
        <dsp:cNvPr id="0" name=""/>
        <dsp:cNvSpPr/>
      </dsp:nvSpPr>
      <dsp:spPr>
        <a:xfrm>
          <a:off x="286393" y="130545"/>
          <a:ext cx="3330802" cy="3330802"/>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8DDA5EF7-84E4-406E-88DF-136996EADD95}">
      <dsp:nvSpPr>
        <dsp:cNvPr id="0" name=""/>
        <dsp:cNvSpPr/>
      </dsp:nvSpPr>
      <dsp:spPr>
        <a:xfrm>
          <a:off x="186892" y="130545"/>
          <a:ext cx="3330802" cy="3330802"/>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AF170A1C-6454-4C58-98FB-B17106FF29C5}">
      <dsp:nvSpPr>
        <dsp:cNvPr id="0" name=""/>
        <dsp:cNvSpPr/>
      </dsp:nvSpPr>
      <dsp:spPr>
        <a:xfrm>
          <a:off x="186892" y="31044"/>
          <a:ext cx="3330802" cy="3330802"/>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9E6F0-1271-414F-AAEF-0C0D60657423}">
      <dsp:nvSpPr>
        <dsp:cNvPr id="0" name=""/>
        <dsp:cNvSpPr/>
      </dsp:nvSpPr>
      <dsp:spPr>
        <a:xfrm rot="5400000">
          <a:off x="209366" y="483786"/>
          <a:ext cx="449431" cy="51166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49C4F-A985-46E2-A173-703AA874C6BD}">
      <dsp:nvSpPr>
        <dsp:cNvPr id="0" name=""/>
        <dsp:cNvSpPr/>
      </dsp:nvSpPr>
      <dsp:spPr>
        <a:xfrm>
          <a:off x="90294" y="-14417"/>
          <a:ext cx="756578" cy="5295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kumimoji="1" lang="en-US" altLang="ja-JP" sz="800" kern="1200" dirty="0"/>
            <a:t>Requirement Define</a:t>
          </a:r>
          <a:endParaRPr kumimoji="1" lang="ja-JP" altLang="en-US" sz="800" kern="1200" dirty="0"/>
        </a:p>
      </dsp:txBody>
      <dsp:txXfrm>
        <a:off x="116151" y="11440"/>
        <a:ext cx="704864" cy="477866"/>
      </dsp:txXfrm>
    </dsp:sp>
    <dsp:sp modelId="{1FDCDDD9-F9E8-47F8-99B0-1900037AD579}">
      <dsp:nvSpPr>
        <dsp:cNvPr id="0" name=""/>
        <dsp:cNvSpPr/>
      </dsp:nvSpPr>
      <dsp:spPr>
        <a:xfrm>
          <a:off x="846872" y="36089"/>
          <a:ext cx="550263" cy="428030"/>
        </a:xfrm>
        <a:prstGeom prst="rect">
          <a:avLst/>
        </a:prstGeom>
        <a:noFill/>
        <a:ln>
          <a:noFill/>
        </a:ln>
        <a:effectLst/>
      </dsp:spPr>
      <dsp:style>
        <a:lnRef idx="0">
          <a:scrgbClr r="0" g="0" b="0"/>
        </a:lnRef>
        <a:fillRef idx="0">
          <a:scrgbClr r="0" g="0" b="0"/>
        </a:fillRef>
        <a:effectRef idx="0">
          <a:scrgbClr r="0" g="0" b="0"/>
        </a:effectRef>
        <a:fontRef idx="minor"/>
      </dsp:style>
    </dsp:sp>
    <dsp:sp modelId="{AA6F0701-F430-4569-8272-20B0554F1593}">
      <dsp:nvSpPr>
        <dsp:cNvPr id="0" name=""/>
        <dsp:cNvSpPr/>
      </dsp:nvSpPr>
      <dsp:spPr>
        <a:xfrm rot="5400000">
          <a:off x="836650" y="1078680"/>
          <a:ext cx="449431" cy="51166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34B292-EF55-4FC2-82B5-7BED04CAF5C5}">
      <dsp:nvSpPr>
        <dsp:cNvPr id="0" name=""/>
        <dsp:cNvSpPr/>
      </dsp:nvSpPr>
      <dsp:spPr>
        <a:xfrm>
          <a:off x="717578" y="580475"/>
          <a:ext cx="756578" cy="5295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kumimoji="1" lang="en-US" altLang="ja-JP" sz="800" kern="1200" dirty="0"/>
            <a:t>Design</a:t>
          </a:r>
          <a:endParaRPr kumimoji="1" lang="ja-JP" altLang="en-US" sz="800" kern="1200" dirty="0"/>
        </a:p>
      </dsp:txBody>
      <dsp:txXfrm>
        <a:off x="743435" y="606332"/>
        <a:ext cx="704864" cy="477866"/>
      </dsp:txXfrm>
    </dsp:sp>
    <dsp:sp modelId="{FC095A75-D29F-44CF-A4B2-9ABE4F0F59C3}">
      <dsp:nvSpPr>
        <dsp:cNvPr id="0" name=""/>
        <dsp:cNvSpPr/>
      </dsp:nvSpPr>
      <dsp:spPr>
        <a:xfrm>
          <a:off x="1474157" y="630983"/>
          <a:ext cx="550263" cy="428030"/>
        </a:xfrm>
        <a:prstGeom prst="rect">
          <a:avLst/>
        </a:prstGeom>
        <a:noFill/>
        <a:ln>
          <a:noFill/>
        </a:ln>
        <a:effectLst/>
      </dsp:spPr>
      <dsp:style>
        <a:lnRef idx="0">
          <a:scrgbClr r="0" g="0" b="0"/>
        </a:lnRef>
        <a:fillRef idx="0">
          <a:scrgbClr r="0" g="0" b="0"/>
        </a:fillRef>
        <a:effectRef idx="0">
          <a:scrgbClr r="0" g="0" b="0"/>
        </a:effectRef>
        <a:fontRef idx="minor"/>
      </dsp:style>
    </dsp:sp>
    <dsp:sp modelId="{2453C696-A9B3-4D5E-B316-00D4AF102E3F}">
      <dsp:nvSpPr>
        <dsp:cNvPr id="0" name=""/>
        <dsp:cNvSpPr/>
      </dsp:nvSpPr>
      <dsp:spPr>
        <a:xfrm rot="5400000">
          <a:off x="1463934" y="1673573"/>
          <a:ext cx="449431" cy="51166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BDB510-D27F-4717-BAC7-76B7403109EF}">
      <dsp:nvSpPr>
        <dsp:cNvPr id="0" name=""/>
        <dsp:cNvSpPr/>
      </dsp:nvSpPr>
      <dsp:spPr>
        <a:xfrm>
          <a:off x="1344862" y="1175369"/>
          <a:ext cx="756578" cy="5295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kumimoji="1" lang="en-US" altLang="ja-JP" sz="800" kern="1200" dirty="0"/>
            <a:t>Develop</a:t>
          </a:r>
          <a:endParaRPr kumimoji="1" lang="ja-JP" altLang="en-US" sz="800" kern="1200" dirty="0"/>
        </a:p>
      </dsp:txBody>
      <dsp:txXfrm>
        <a:off x="1370719" y="1201226"/>
        <a:ext cx="704864" cy="477866"/>
      </dsp:txXfrm>
    </dsp:sp>
    <dsp:sp modelId="{66850DE4-1D59-4242-9213-E01A1D308EE4}">
      <dsp:nvSpPr>
        <dsp:cNvPr id="0" name=""/>
        <dsp:cNvSpPr/>
      </dsp:nvSpPr>
      <dsp:spPr>
        <a:xfrm>
          <a:off x="2101441" y="1225877"/>
          <a:ext cx="550263" cy="428030"/>
        </a:xfrm>
        <a:prstGeom prst="rect">
          <a:avLst/>
        </a:prstGeom>
        <a:noFill/>
        <a:ln>
          <a:noFill/>
        </a:ln>
        <a:effectLst/>
      </dsp:spPr>
      <dsp:style>
        <a:lnRef idx="0">
          <a:scrgbClr r="0" g="0" b="0"/>
        </a:lnRef>
        <a:fillRef idx="0">
          <a:scrgbClr r="0" g="0" b="0"/>
        </a:fillRef>
        <a:effectRef idx="0">
          <a:scrgbClr r="0" g="0" b="0"/>
        </a:effectRef>
        <a:fontRef idx="minor"/>
      </dsp:style>
    </dsp:sp>
    <dsp:sp modelId="{7075F5F6-F3DC-498C-8E43-85B0D120B55B}">
      <dsp:nvSpPr>
        <dsp:cNvPr id="0" name=""/>
        <dsp:cNvSpPr/>
      </dsp:nvSpPr>
      <dsp:spPr>
        <a:xfrm rot="5400000">
          <a:off x="2091219" y="2268467"/>
          <a:ext cx="449431" cy="51166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77F7CF-B05A-42B2-8302-75ED7E891982}">
      <dsp:nvSpPr>
        <dsp:cNvPr id="0" name=""/>
        <dsp:cNvSpPr/>
      </dsp:nvSpPr>
      <dsp:spPr>
        <a:xfrm>
          <a:off x="1972146" y="1770263"/>
          <a:ext cx="756578" cy="5295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kumimoji="1" lang="en-US" altLang="ja-JP" sz="800" kern="1200" dirty="0"/>
            <a:t>Test</a:t>
          </a:r>
          <a:endParaRPr kumimoji="1" lang="ja-JP" altLang="en-US" sz="800" kern="1200" dirty="0"/>
        </a:p>
      </dsp:txBody>
      <dsp:txXfrm>
        <a:off x="1998003" y="1796120"/>
        <a:ext cx="704864" cy="477866"/>
      </dsp:txXfrm>
    </dsp:sp>
    <dsp:sp modelId="{EA283ED7-23B3-4487-B050-3FA7FDA44C93}">
      <dsp:nvSpPr>
        <dsp:cNvPr id="0" name=""/>
        <dsp:cNvSpPr/>
      </dsp:nvSpPr>
      <dsp:spPr>
        <a:xfrm>
          <a:off x="2728725" y="1820771"/>
          <a:ext cx="550263" cy="428030"/>
        </a:xfrm>
        <a:prstGeom prst="rect">
          <a:avLst/>
        </a:prstGeom>
        <a:noFill/>
        <a:ln>
          <a:noFill/>
        </a:ln>
        <a:effectLst/>
      </dsp:spPr>
      <dsp:style>
        <a:lnRef idx="0">
          <a:scrgbClr r="0" g="0" b="0"/>
        </a:lnRef>
        <a:fillRef idx="0">
          <a:scrgbClr r="0" g="0" b="0"/>
        </a:fillRef>
        <a:effectRef idx="0">
          <a:scrgbClr r="0" g="0" b="0"/>
        </a:effectRef>
        <a:fontRef idx="minor"/>
      </dsp:style>
    </dsp:sp>
    <dsp:sp modelId="{8287F632-3812-41E1-A211-36410C449FD1}">
      <dsp:nvSpPr>
        <dsp:cNvPr id="0" name=""/>
        <dsp:cNvSpPr/>
      </dsp:nvSpPr>
      <dsp:spPr>
        <a:xfrm>
          <a:off x="2599431" y="2365157"/>
          <a:ext cx="756578" cy="52958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kumimoji="1" lang="en-US" altLang="ja-JP" sz="800" kern="1200" dirty="0"/>
            <a:t>Operate</a:t>
          </a:r>
          <a:endParaRPr kumimoji="1" lang="ja-JP" altLang="en-US" sz="800" kern="1200" dirty="0"/>
        </a:p>
      </dsp:txBody>
      <dsp:txXfrm>
        <a:off x="2625288" y="2391014"/>
        <a:ext cx="704864" cy="477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827-D9CD-4BBF-8A4E-D6462E4C0735}">
      <dsp:nvSpPr>
        <dsp:cNvPr id="0" name=""/>
        <dsp:cNvSpPr/>
      </dsp:nvSpPr>
      <dsp:spPr>
        <a:xfrm>
          <a:off x="469869" y="214521"/>
          <a:ext cx="2963849" cy="2963849"/>
        </a:xfrm>
        <a:prstGeom prst="pie">
          <a:avLst>
            <a:gd name="adj1" fmla="val 16200000"/>
            <a:gd name="adj2" fmla="val 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Develop</a:t>
          </a:r>
          <a:endParaRPr kumimoji="1" lang="ja-JP" altLang="en-US" sz="2200" kern="1200" dirty="0"/>
        </a:p>
      </dsp:txBody>
      <dsp:txXfrm>
        <a:off x="2043179" y="828814"/>
        <a:ext cx="1093801" cy="811530"/>
      </dsp:txXfrm>
    </dsp:sp>
    <dsp:sp modelId="{12B0F201-B8E6-4FD0-A29E-78CE4B67D38E}">
      <dsp:nvSpPr>
        <dsp:cNvPr id="0" name=""/>
        <dsp:cNvSpPr/>
      </dsp:nvSpPr>
      <dsp:spPr>
        <a:xfrm>
          <a:off x="469869" y="314021"/>
          <a:ext cx="2963849" cy="2963849"/>
        </a:xfrm>
        <a:prstGeom prst="pie">
          <a:avLst>
            <a:gd name="adj1" fmla="val 0"/>
            <a:gd name="adj2" fmla="val 54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Test</a:t>
          </a:r>
          <a:endParaRPr kumimoji="1" lang="ja-JP" altLang="en-US" sz="2200" kern="1200" dirty="0"/>
        </a:p>
      </dsp:txBody>
      <dsp:txXfrm>
        <a:off x="2043179" y="1852047"/>
        <a:ext cx="1093801" cy="811530"/>
      </dsp:txXfrm>
    </dsp:sp>
    <dsp:sp modelId="{F3D2F623-984A-411A-B750-D67E21227FA6}">
      <dsp:nvSpPr>
        <dsp:cNvPr id="0" name=""/>
        <dsp:cNvSpPr/>
      </dsp:nvSpPr>
      <dsp:spPr>
        <a:xfrm>
          <a:off x="370369" y="314021"/>
          <a:ext cx="2963849" cy="2963849"/>
        </a:xfrm>
        <a:prstGeom prst="pie">
          <a:avLst>
            <a:gd name="adj1" fmla="val 5400000"/>
            <a:gd name="adj2" fmla="val 108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Operate</a:t>
          </a:r>
          <a:endParaRPr kumimoji="1" lang="ja-JP" altLang="en-US" sz="2200" kern="1200" dirty="0"/>
        </a:p>
      </dsp:txBody>
      <dsp:txXfrm>
        <a:off x="667106" y="1852047"/>
        <a:ext cx="1093801" cy="811530"/>
      </dsp:txXfrm>
    </dsp:sp>
    <dsp:sp modelId="{786CC92B-048D-41BE-9FAD-1A4810D0755A}">
      <dsp:nvSpPr>
        <dsp:cNvPr id="0" name=""/>
        <dsp:cNvSpPr/>
      </dsp:nvSpPr>
      <dsp:spPr>
        <a:xfrm>
          <a:off x="370369" y="214521"/>
          <a:ext cx="2963849" cy="2963849"/>
        </a:xfrm>
        <a:prstGeom prst="pie">
          <a:avLst>
            <a:gd name="adj1" fmla="val 10800000"/>
            <a:gd name="adj2" fmla="val 162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Design</a:t>
          </a:r>
          <a:endParaRPr kumimoji="1" lang="ja-JP" altLang="en-US" sz="2200" kern="1200" dirty="0"/>
        </a:p>
      </dsp:txBody>
      <dsp:txXfrm>
        <a:off x="667106" y="828814"/>
        <a:ext cx="1093801" cy="811530"/>
      </dsp:txXfrm>
    </dsp:sp>
    <dsp:sp modelId="{E089E646-1C66-4690-8947-CF7C33CF71CD}">
      <dsp:nvSpPr>
        <dsp:cNvPr id="0" name=""/>
        <dsp:cNvSpPr/>
      </dsp:nvSpPr>
      <dsp:spPr>
        <a:xfrm>
          <a:off x="286393" y="31044"/>
          <a:ext cx="3330802" cy="3330802"/>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B6A9AC2A-2DE5-4CDB-8B23-9FC118320079}">
      <dsp:nvSpPr>
        <dsp:cNvPr id="0" name=""/>
        <dsp:cNvSpPr/>
      </dsp:nvSpPr>
      <dsp:spPr>
        <a:xfrm>
          <a:off x="286393" y="130545"/>
          <a:ext cx="3330802" cy="3330802"/>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8DDA5EF7-84E4-406E-88DF-136996EADD95}">
      <dsp:nvSpPr>
        <dsp:cNvPr id="0" name=""/>
        <dsp:cNvSpPr/>
      </dsp:nvSpPr>
      <dsp:spPr>
        <a:xfrm>
          <a:off x="186892" y="130545"/>
          <a:ext cx="3330802" cy="3330802"/>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AF170A1C-6454-4C58-98FB-B17106FF29C5}">
      <dsp:nvSpPr>
        <dsp:cNvPr id="0" name=""/>
        <dsp:cNvSpPr/>
      </dsp:nvSpPr>
      <dsp:spPr>
        <a:xfrm>
          <a:off x="186892" y="31044"/>
          <a:ext cx="3330802" cy="3330802"/>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9E6F0-1271-414F-AAEF-0C0D60657423}">
      <dsp:nvSpPr>
        <dsp:cNvPr id="0" name=""/>
        <dsp:cNvSpPr/>
      </dsp:nvSpPr>
      <dsp:spPr>
        <a:xfrm rot="5400000">
          <a:off x="196106" y="1468192"/>
          <a:ext cx="731283" cy="83254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49C4F-A985-46E2-A173-703AA874C6BD}">
      <dsp:nvSpPr>
        <dsp:cNvPr id="0" name=""/>
        <dsp:cNvSpPr/>
      </dsp:nvSpPr>
      <dsp:spPr>
        <a:xfrm>
          <a:off x="2360" y="657549"/>
          <a:ext cx="1231051" cy="86169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Requirement Define</a:t>
          </a:r>
          <a:endParaRPr kumimoji="1" lang="ja-JP" altLang="en-US" sz="1400" kern="1200" dirty="0"/>
        </a:p>
      </dsp:txBody>
      <dsp:txXfrm>
        <a:off x="44432" y="699621"/>
        <a:ext cx="1146907" cy="777552"/>
      </dsp:txXfrm>
    </dsp:sp>
    <dsp:sp modelId="{1FDCDDD9-F9E8-47F8-99B0-1900037AD579}">
      <dsp:nvSpPr>
        <dsp:cNvPr id="0" name=""/>
        <dsp:cNvSpPr/>
      </dsp:nvSpPr>
      <dsp:spPr>
        <a:xfrm>
          <a:off x="1233411" y="739731"/>
          <a:ext cx="895349" cy="696460"/>
        </a:xfrm>
        <a:prstGeom prst="rect">
          <a:avLst/>
        </a:prstGeom>
        <a:noFill/>
        <a:ln>
          <a:noFill/>
        </a:ln>
        <a:effectLst/>
      </dsp:spPr>
      <dsp:style>
        <a:lnRef idx="0">
          <a:scrgbClr r="0" g="0" b="0"/>
        </a:lnRef>
        <a:fillRef idx="0">
          <a:scrgbClr r="0" g="0" b="0"/>
        </a:fillRef>
        <a:effectRef idx="0">
          <a:scrgbClr r="0" g="0" b="0"/>
        </a:effectRef>
        <a:fontRef idx="minor"/>
      </dsp:style>
    </dsp:sp>
    <dsp:sp modelId="{AA6F0701-F430-4569-8272-20B0554F1593}">
      <dsp:nvSpPr>
        <dsp:cNvPr id="0" name=""/>
        <dsp:cNvSpPr/>
      </dsp:nvSpPr>
      <dsp:spPr>
        <a:xfrm rot="5400000">
          <a:off x="1216778" y="2436161"/>
          <a:ext cx="731283" cy="83254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34B292-EF55-4FC2-82B5-7BED04CAF5C5}">
      <dsp:nvSpPr>
        <dsp:cNvPr id="0" name=""/>
        <dsp:cNvSpPr/>
      </dsp:nvSpPr>
      <dsp:spPr>
        <a:xfrm>
          <a:off x="1023032" y="1625518"/>
          <a:ext cx="1231051" cy="86169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Design</a:t>
          </a:r>
          <a:endParaRPr kumimoji="1" lang="ja-JP" altLang="en-US" sz="1400" kern="1200" dirty="0"/>
        </a:p>
      </dsp:txBody>
      <dsp:txXfrm>
        <a:off x="1065104" y="1667590"/>
        <a:ext cx="1146907" cy="777552"/>
      </dsp:txXfrm>
    </dsp:sp>
    <dsp:sp modelId="{FC095A75-D29F-44CF-A4B2-9ABE4F0F59C3}">
      <dsp:nvSpPr>
        <dsp:cNvPr id="0" name=""/>
        <dsp:cNvSpPr/>
      </dsp:nvSpPr>
      <dsp:spPr>
        <a:xfrm>
          <a:off x="2254084" y="1707700"/>
          <a:ext cx="895349" cy="696460"/>
        </a:xfrm>
        <a:prstGeom prst="rect">
          <a:avLst/>
        </a:prstGeom>
        <a:noFill/>
        <a:ln>
          <a:noFill/>
        </a:ln>
        <a:effectLst/>
      </dsp:spPr>
      <dsp:style>
        <a:lnRef idx="0">
          <a:scrgbClr r="0" g="0" b="0"/>
        </a:lnRef>
        <a:fillRef idx="0">
          <a:scrgbClr r="0" g="0" b="0"/>
        </a:fillRef>
        <a:effectRef idx="0">
          <a:scrgbClr r="0" g="0" b="0"/>
        </a:effectRef>
        <a:fontRef idx="minor"/>
      </dsp:style>
    </dsp:sp>
    <dsp:sp modelId="{2453C696-A9B3-4D5E-B316-00D4AF102E3F}">
      <dsp:nvSpPr>
        <dsp:cNvPr id="0" name=""/>
        <dsp:cNvSpPr/>
      </dsp:nvSpPr>
      <dsp:spPr>
        <a:xfrm rot="5400000">
          <a:off x="2237451" y="3404130"/>
          <a:ext cx="731283" cy="83254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BDB510-D27F-4717-BAC7-76B7403109EF}">
      <dsp:nvSpPr>
        <dsp:cNvPr id="0" name=""/>
        <dsp:cNvSpPr/>
      </dsp:nvSpPr>
      <dsp:spPr>
        <a:xfrm>
          <a:off x="2043705" y="2593487"/>
          <a:ext cx="1231051" cy="86169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Develop</a:t>
          </a:r>
          <a:endParaRPr kumimoji="1" lang="ja-JP" altLang="en-US" sz="1400" kern="1200" dirty="0"/>
        </a:p>
      </dsp:txBody>
      <dsp:txXfrm>
        <a:off x="2085777" y="2635559"/>
        <a:ext cx="1146907" cy="777552"/>
      </dsp:txXfrm>
    </dsp:sp>
    <dsp:sp modelId="{66850DE4-1D59-4242-9213-E01A1D308EE4}">
      <dsp:nvSpPr>
        <dsp:cNvPr id="0" name=""/>
        <dsp:cNvSpPr/>
      </dsp:nvSpPr>
      <dsp:spPr>
        <a:xfrm>
          <a:off x="3274757" y="2675670"/>
          <a:ext cx="895349" cy="696460"/>
        </a:xfrm>
        <a:prstGeom prst="rect">
          <a:avLst/>
        </a:prstGeom>
        <a:noFill/>
        <a:ln>
          <a:noFill/>
        </a:ln>
        <a:effectLst/>
      </dsp:spPr>
      <dsp:style>
        <a:lnRef idx="0">
          <a:scrgbClr r="0" g="0" b="0"/>
        </a:lnRef>
        <a:fillRef idx="0">
          <a:scrgbClr r="0" g="0" b="0"/>
        </a:fillRef>
        <a:effectRef idx="0">
          <a:scrgbClr r="0" g="0" b="0"/>
        </a:effectRef>
        <a:fontRef idx="minor"/>
      </dsp:style>
    </dsp:sp>
    <dsp:sp modelId="{7075F5F6-F3DC-498C-8E43-85B0D120B55B}">
      <dsp:nvSpPr>
        <dsp:cNvPr id="0" name=""/>
        <dsp:cNvSpPr/>
      </dsp:nvSpPr>
      <dsp:spPr>
        <a:xfrm rot="5400000">
          <a:off x="3258124" y="4372100"/>
          <a:ext cx="731283" cy="83254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77F7CF-B05A-42B2-8302-75ED7E891982}">
      <dsp:nvSpPr>
        <dsp:cNvPr id="0" name=""/>
        <dsp:cNvSpPr/>
      </dsp:nvSpPr>
      <dsp:spPr>
        <a:xfrm>
          <a:off x="3064378" y="3561457"/>
          <a:ext cx="1231051" cy="86169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Test</a:t>
          </a:r>
          <a:endParaRPr kumimoji="1" lang="ja-JP" altLang="en-US" sz="1400" kern="1200" dirty="0"/>
        </a:p>
      </dsp:txBody>
      <dsp:txXfrm>
        <a:off x="3106450" y="3603529"/>
        <a:ext cx="1146907" cy="777552"/>
      </dsp:txXfrm>
    </dsp:sp>
    <dsp:sp modelId="{EA283ED7-23B3-4487-B050-3FA7FDA44C93}">
      <dsp:nvSpPr>
        <dsp:cNvPr id="0" name=""/>
        <dsp:cNvSpPr/>
      </dsp:nvSpPr>
      <dsp:spPr>
        <a:xfrm>
          <a:off x="4295430" y="3643639"/>
          <a:ext cx="895349" cy="696460"/>
        </a:xfrm>
        <a:prstGeom prst="rect">
          <a:avLst/>
        </a:prstGeom>
        <a:noFill/>
        <a:ln>
          <a:noFill/>
        </a:ln>
        <a:effectLst/>
      </dsp:spPr>
      <dsp:style>
        <a:lnRef idx="0">
          <a:scrgbClr r="0" g="0" b="0"/>
        </a:lnRef>
        <a:fillRef idx="0">
          <a:scrgbClr r="0" g="0" b="0"/>
        </a:fillRef>
        <a:effectRef idx="0">
          <a:scrgbClr r="0" g="0" b="0"/>
        </a:effectRef>
        <a:fontRef idx="minor"/>
      </dsp:style>
    </dsp:sp>
    <dsp:sp modelId="{8287F632-3812-41E1-A211-36410C449FD1}">
      <dsp:nvSpPr>
        <dsp:cNvPr id="0" name=""/>
        <dsp:cNvSpPr/>
      </dsp:nvSpPr>
      <dsp:spPr>
        <a:xfrm>
          <a:off x="4085051" y="4529426"/>
          <a:ext cx="1231051" cy="86169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Operate</a:t>
          </a:r>
          <a:endParaRPr kumimoji="1" lang="ja-JP" altLang="en-US" sz="1400" kern="1200" dirty="0"/>
        </a:p>
      </dsp:txBody>
      <dsp:txXfrm>
        <a:off x="4127123" y="4571498"/>
        <a:ext cx="1146907" cy="777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827-D9CD-4BBF-8A4E-D6462E4C0735}">
      <dsp:nvSpPr>
        <dsp:cNvPr id="0" name=""/>
        <dsp:cNvSpPr/>
      </dsp:nvSpPr>
      <dsp:spPr>
        <a:xfrm>
          <a:off x="603172" y="232239"/>
          <a:ext cx="3189698" cy="3189698"/>
        </a:xfrm>
        <a:prstGeom prst="pie">
          <a:avLst>
            <a:gd name="adj1" fmla="val 16200000"/>
            <a:gd name="adj2" fmla="val 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Develop</a:t>
          </a:r>
          <a:endParaRPr kumimoji="1" lang="ja-JP" altLang="en-US" sz="2300" kern="1200" dirty="0"/>
        </a:p>
      </dsp:txBody>
      <dsp:txXfrm>
        <a:off x="2296370" y="893342"/>
        <a:ext cx="1177150" cy="873369"/>
      </dsp:txXfrm>
    </dsp:sp>
    <dsp:sp modelId="{12B0F201-B8E6-4FD0-A29E-78CE4B67D38E}">
      <dsp:nvSpPr>
        <dsp:cNvPr id="0" name=""/>
        <dsp:cNvSpPr/>
      </dsp:nvSpPr>
      <dsp:spPr>
        <a:xfrm>
          <a:off x="603172" y="339322"/>
          <a:ext cx="3189698" cy="3189698"/>
        </a:xfrm>
        <a:prstGeom prst="pie">
          <a:avLst>
            <a:gd name="adj1" fmla="val 0"/>
            <a:gd name="adj2" fmla="val 54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Test</a:t>
          </a:r>
          <a:endParaRPr kumimoji="1" lang="ja-JP" altLang="en-US" sz="2300" kern="1200" dirty="0"/>
        </a:p>
      </dsp:txBody>
      <dsp:txXfrm>
        <a:off x="2296370" y="1994547"/>
        <a:ext cx="1177150" cy="873369"/>
      </dsp:txXfrm>
    </dsp:sp>
    <dsp:sp modelId="{F3D2F623-984A-411A-B750-D67E21227FA6}">
      <dsp:nvSpPr>
        <dsp:cNvPr id="0" name=""/>
        <dsp:cNvSpPr/>
      </dsp:nvSpPr>
      <dsp:spPr>
        <a:xfrm>
          <a:off x="496089" y="339322"/>
          <a:ext cx="3189698" cy="3189698"/>
        </a:xfrm>
        <a:prstGeom prst="pie">
          <a:avLst>
            <a:gd name="adj1" fmla="val 5400000"/>
            <a:gd name="adj2" fmla="val 108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Operate</a:t>
          </a:r>
          <a:endParaRPr kumimoji="1" lang="ja-JP" altLang="en-US" sz="2300" kern="1200" dirty="0"/>
        </a:p>
      </dsp:txBody>
      <dsp:txXfrm>
        <a:off x="815439" y="1994547"/>
        <a:ext cx="1177150" cy="873369"/>
      </dsp:txXfrm>
    </dsp:sp>
    <dsp:sp modelId="{786CC92B-048D-41BE-9FAD-1A4810D0755A}">
      <dsp:nvSpPr>
        <dsp:cNvPr id="0" name=""/>
        <dsp:cNvSpPr/>
      </dsp:nvSpPr>
      <dsp:spPr>
        <a:xfrm>
          <a:off x="496089" y="232239"/>
          <a:ext cx="3189698" cy="3189698"/>
        </a:xfrm>
        <a:prstGeom prst="pie">
          <a:avLst>
            <a:gd name="adj1" fmla="val 10800000"/>
            <a:gd name="adj2" fmla="val 1620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kumimoji="1" lang="en-US" altLang="ja-JP" sz="2300" kern="1200" dirty="0"/>
            <a:t>Design</a:t>
          </a:r>
          <a:endParaRPr kumimoji="1" lang="ja-JP" altLang="en-US" sz="2300" kern="1200" dirty="0"/>
        </a:p>
      </dsp:txBody>
      <dsp:txXfrm>
        <a:off x="815439" y="893342"/>
        <a:ext cx="1177150" cy="873369"/>
      </dsp:txXfrm>
    </dsp:sp>
    <dsp:sp modelId="{E089E646-1C66-4690-8947-CF7C33CF71CD}">
      <dsp:nvSpPr>
        <dsp:cNvPr id="0" name=""/>
        <dsp:cNvSpPr/>
      </dsp:nvSpPr>
      <dsp:spPr>
        <a:xfrm>
          <a:off x="405715" y="34781"/>
          <a:ext cx="3584613" cy="3584613"/>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B6A9AC2A-2DE5-4CDB-8B23-9FC118320079}">
      <dsp:nvSpPr>
        <dsp:cNvPr id="0" name=""/>
        <dsp:cNvSpPr/>
      </dsp:nvSpPr>
      <dsp:spPr>
        <a:xfrm>
          <a:off x="405715" y="141864"/>
          <a:ext cx="3584613" cy="3584613"/>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8DDA5EF7-84E4-406E-88DF-136996EADD95}">
      <dsp:nvSpPr>
        <dsp:cNvPr id="0" name=""/>
        <dsp:cNvSpPr/>
      </dsp:nvSpPr>
      <dsp:spPr>
        <a:xfrm>
          <a:off x="298632" y="141864"/>
          <a:ext cx="3584613" cy="3584613"/>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AF170A1C-6454-4C58-98FB-B17106FF29C5}">
      <dsp:nvSpPr>
        <dsp:cNvPr id="0" name=""/>
        <dsp:cNvSpPr/>
      </dsp:nvSpPr>
      <dsp:spPr>
        <a:xfrm>
          <a:off x="298632" y="34781"/>
          <a:ext cx="3584613" cy="3584613"/>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83991" y="9446403"/>
            <a:ext cx="2972392" cy="497684"/>
          </a:xfrm>
          <a:prstGeom prst="rect">
            <a:avLst/>
          </a:prstGeom>
        </p:spPr>
        <p:txBody>
          <a:bodyPr vert="horz" lIns="92546" tIns="46273" rIns="92546" bIns="46273"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3784206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2393" cy="497685"/>
          </a:xfrm>
          <a:prstGeom prst="rect">
            <a:avLst/>
          </a:prstGeom>
        </p:spPr>
        <p:txBody>
          <a:bodyPr vert="horz" lIns="92546" tIns="46273" rIns="92546" bIns="46273" rtlCol="0"/>
          <a:lstStyle>
            <a:lvl1pPr algn="l">
              <a:defRPr sz="1200"/>
            </a:lvl1pPr>
          </a:lstStyle>
          <a:p>
            <a:endParaRPr kumimoji="1" lang="ja-JP" altLang="en-US"/>
          </a:p>
        </p:txBody>
      </p:sp>
      <p:sp>
        <p:nvSpPr>
          <p:cNvPr id="3" name="日付プレースホルダ 2"/>
          <p:cNvSpPr>
            <a:spLocks noGrp="1"/>
          </p:cNvSpPr>
          <p:nvPr>
            <p:ph type="dt" idx="1"/>
          </p:nvPr>
        </p:nvSpPr>
        <p:spPr>
          <a:xfrm>
            <a:off x="3883991" y="0"/>
            <a:ext cx="2972392" cy="497685"/>
          </a:xfrm>
          <a:prstGeom prst="rect">
            <a:avLst/>
          </a:prstGeom>
        </p:spPr>
        <p:txBody>
          <a:bodyPr vert="horz" lIns="92546" tIns="46273" rIns="92546" bIns="46273"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941388" y="746125"/>
            <a:ext cx="4975225" cy="3730625"/>
          </a:xfrm>
          <a:prstGeom prst="rect">
            <a:avLst/>
          </a:prstGeom>
          <a:noFill/>
          <a:ln w="12700">
            <a:solidFill>
              <a:prstClr val="black"/>
            </a:solidFill>
          </a:ln>
        </p:spPr>
        <p:txBody>
          <a:bodyPr vert="horz" lIns="92546" tIns="46273" rIns="92546" bIns="46273" rtlCol="0" anchor="ctr"/>
          <a:lstStyle/>
          <a:p>
            <a:endParaRPr lang="ja-JP" altLang="en-US"/>
          </a:p>
        </p:txBody>
      </p:sp>
      <p:sp>
        <p:nvSpPr>
          <p:cNvPr id="5" name="ノート プレースホルダ 4"/>
          <p:cNvSpPr>
            <a:spLocks noGrp="1"/>
          </p:cNvSpPr>
          <p:nvPr>
            <p:ph type="body" sz="quarter" idx="3"/>
          </p:nvPr>
        </p:nvSpPr>
        <p:spPr>
          <a:xfrm>
            <a:off x="685316" y="4724001"/>
            <a:ext cx="5487370" cy="4475960"/>
          </a:xfrm>
          <a:prstGeom prst="rect">
            <a:avLst/>
          </a:prstGeom>
        </p:spPr>
        <p:txBody>
          <a:bodyPr vert="horz" lIns="92546" tIns="46273" rIns="92546" bIns="4627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446403"/>
            <a:ext cx="2972393" cy="497684"/>
          </a:xfrm>
          <a:prstGeom prst="rect">
            <a:avLst/>
          </a:prstGeom>
        </p:spPr>
        <p:txBody>
          <a:bodyPr vert="horz" lIns="92546" tIns="46273" rIns="92546" bIns="4627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3991" y="9446403"/>
            <a:ext cx="2972392" cy="497684"/>
          </a:xfrm>
          <a:prstGeom prst="rect">
            <a:avLst/>
          </a:prstGeom>
        </p:spPr>
        <p:txBody>
          <a:bodyPr vert="horz" lIns="92546" tIns="46273" rIns="92546" bIns="46273"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42647209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a:t>
            </a:fld>
            <a:endParaRPr kumimoji="1" lang="ja-JP" altLang="en-US"/>
          </a:p>
        </p:txBody>
      </p:sp>
    </p:spTree>
    <p:extLst>
      <p:ext uri="{BB962C8B-B14F-4D97-AF65-F5344CB8AC3E}">
        <p14:creationId xmlns:p14="http://schemas.microsoft.com/office/powerpoint/2010/main" val="1370960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14</a:t>
            </a:fld>
            <a:endParaRPr kumimoji="1" lang="ja-JP" altLang="en-US"/>
          </a:p>
        </p:txBody>
      </p:sp>
    </p:spTree>
    <p:extLst>
      <p:ext uri="{BB962C8B-B14F-4D97-AF65-F5344CB8AC3E}">
        <p14:creationId xmlns:p14="http://schemas.microsoft.com/office/powerpoint/2010/main" val="39247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Waterfall is still common in critical project, such as embedded system(IoT) development because changing such kind of system  software after deployment  is not easy.</a:t>
            </a:r>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15</a:t>
            </a:fld>
            <a:endParaRPr kumimoji="1" lang="ja-JP" altLang="en-US"/>
          </a:p>
        </p:txBody>
      </p:sp>
    </p:spTree>
    <p:extLst>
      <p:ext uri="{BB962C8B-B14F-4D97-AF65-F5344CB8AC3E}">
        <p14:creationId xmlns:p14="http://schemas.microsoft.com/office/powerpoint/2010/main" val="2373994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17</a:t>
            </a:fld>
            <a:endParaRPr kumimoji="1" lang="ja-JP" altLang="en-US"/>
          </a:p>
        </p:txBody>
      </p:sp>
    </p:spTree>
    <p:extLst>
      <p:ext uri="{BB962C8B-B14F-4D97-AF65-F5344CB8AC3E}">
        <p14:creationId xmlns:p14="http://schemas.microsoft.com/office/powerpoint/2010/main" val="375649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18</a:t>
            </a:fld>
            <a:endParaRPr kumimoji="1" lang="ja-JP" altLang="en-US"/>
          </a:p>
        </p:txBody>
      </p:sp>
    </p:spTree>
    <p:extLst>
      <p:ext uri="{BB962C8B-B14F-4D97-AF65-F5344CB8AC3E}">
        <p14:creationId xmlns:p14="http://schemas.microsoft.com/office/powerpoint/2010/main" val="1527322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19</a:t>
            </a:fld>
            <a:endParaRPr kumimoji="1" lang="ja-JP" altLang="en-US"/>
          </a:p>
        </p:txBody>
      </p:sp>
    </p:spTree>
    <p:extLst>
      <p:ext uri="{BB962C8B-B14F-4D97-AF65-F5344CB8AC3E}">
        <p14:creationId xmlns:p14="http://schemas.microsoft.com/office/powerpoint/2010/main" val="418953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20</a:t>
            </a:fld>
            <a:endParaRPr kumimoji="1" lang="ja-JP" altLang="en-US"/>
          </a:p>
        </p:txBody>
      </p:sp>
    </p:spTree>
    <p:extLst>
      <p:ext uri="{BB962C8B-B14F-4D97-AF65-F5344CB8AC3E}">
        <p14:creationId xmlns:p14="http://schemas.microsoft.com/office/powerpoint/2010/main" val="2208295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21</a:t>
            </a:fld>
            <a:endParaRPr kumimoji="1" lang="ja-JP" altLang="en-US"/>
          </a:p>
        </p:txBody>
      </p:sp>
    </p:spTree>
    <p:extLst>
      <p:ext uri="{BB962C8B-B14F-4D97-AF65-F5344CB8AC3E}">
        <p14:creationId xmlns:p14="http://schemas.microsoft.com/office/powerpoint/2010/main" val="119407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22</a:t>
            </a:fld>
            <a:endParaRPr kumimoji="1" lang="ja-JP" altLang="en-US"/>
          </a:p>
        </p:txBody>
      </p:sp>
    </p:spTree>
    <p:extLst>
      <p:ext uri="{BB962C8B-B14F-4D97-AF65-F5344CB8AC3E}">
        <p14:creationId xmlns:p14="http://schemas.microsoft.com/office/powerpoint/2010/main" val="2284172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24</a:t>
            </a:fld>
            <a:endParaRPr kumimoji="1" lang="ja-JP" altLang="en-US"/>
          </a:p>
        </p:txBody>
      </p:sp>
    </p:spTree>
    <p:extLst>
      <p:ext uri="{BB962C8B-B14F-4D97-AF65-F5344CB8AC3E}">
        <p14:creationId xmlns:p14="http://schemas.microsoft.com/office/powerpoint/2010/main" val="3025946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25</a:t>
            </a:fld>
            <a:endParaRPr kumimoji="1" lang="ja-JP" altLang="en-US"/>
          </a:p>
        </p:txBody>
      </p:sp>
    </p:spTree>
    <p:extLst>
      <p:ext uri="{BB962C8B-B14F-4D97-AF65-F5344CB8AC3E}">
        <p14:creationId xmlns:p14="http://schemas.microsoft.com/office/powerpoint/2010/main" val="428395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3</a:t>
            </a:fld>
            <a:endParaRPr kumimoji="1" lang="ja-JP" altLang="en-US"/>
          </a:p>
        </p:txBody>
      </p:sp>
    </p:spTree>
    <p:extLst>
      <p:ext uri="{BB962C8B-B14F-4D97-AF65-F5344CB8AC3E}">
        <p14:creationId xmlns:p14="http://schemas.microsoft.com/office/powerpoint/2010/main" val="1186089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26</a:t>
            </a:fld>
            <a:endParaRPr kumimoji="1" lang="ja-JP" altLang="en-US"/>
          </a:p>
        </p:txBody>
      </p:sp>
    </p:spTree>
    <p:extLst>
      <p:ext uri="{BB962C8B-B14F-4D97-AF65-F5344CB8AC3E}">
        <p14:creationId xmlns:p14="http://schemas.microsoft.com/office/powerpoint/2010/main" val="25989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27</a:t>
            </a:fld>
            <a:endParaRPr kumimoji="1" lang="ja-JP" altLang="en-US"/>
          </a:p>
        </p:txBody>
      </p:sp>
    </p:spTree>
    <p:extLst>
      <p:ext uri="{BB962C8B-B14F-4D97-AF65-F5344CB8AC3E}">
        <p14:creationId xmlns:p14="http://schemas.microsoft.com/office/powerpoint/2010/main" val="1042668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28</a:t>
            </a:fld>
            <a:endParaRPr kumimoji="1" lang="ja-JP" altLang="en-US"/>
          </a:p>
        </p:txBody>
      </p:sp>
    </p:spTree>
    <p:extLst>
      <p:ext uri="{BB962C8B-B14F-4D97-AF65-F5344CB8AC3E}">
        <p14:creationId xmlns:p14="http://schemas.microsoft.com/office/powerpoint/2010/main" val="555597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29</a:t>
            </a:fld>
            <a:endParaRPr kumimoji="1" lang="ja-JP" altLang="en-US"/>
          </a:p>
        </p:txBody>
      </p:sp>
    </p:spTree>
    <p:extLst>
      <p:ext uri="{BB962C8B-B14F-4D97-AF65-F5344CB8AC3E}">
        <p14:creationId xmlns:p14="http://schemas.microsoft.com/office/powerpoint/2010/main" val="339331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Same gigantic city but much more events!</a:t>
            </a:r>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4</a:t>
            </a:fld>
            <a:endParaRPr kumimoji="1" lang="ja-JP" altLang="en-US"/>
          </a:p>
        </p:txBody>
      </p:sp>
    </p:spTree>
    <p:extLst>
      <p:ext uri="{BB962C8B-B14F-4D97-AF65-F5344CB8AC3E}">
        <p14:creationId xmlns:p14="http://schemas.microsoft.com/office/powerpoint/2010/main" val="42159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7</a:t>
            </a:fld>
            <a:endParaRPr kumimoji="1" lang="ja-JP" altLang="en-US"/>
          </a:p>
        </p:txBody>
      </p:sp>
    </p:spTree>
    <p:extLst>
      <p:ext uri="{BB962C8B-B14F-4D97-AF65-F5344CB8AC3E}">
        <p14:creationId xmlns:p14="http://schemas.microsoft.com/office/powerpoint/2010/main" val="19794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8</a:t>
            </a:fld>
            <a:endParaRPr kumimoji="1" lang="ja-JP" altLang="en-US"/>
          </a:p>
        </p:txBody>
      </p:sp>
    </p:spTree>
    <p:extLst>
      <p:ext uri="{BB962C8B-B14F-4D97-AF65-F5344CB8AC3E}">
        <p14:creationId xmlns:p14="http://schemas.microsoft.com/office/powerpoint/2010/main" val="273303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When you open </a:t>
            </a:r>
            <a:r>
              <a:rPr lang="en-US" altLang="ja-JP" sz="1200" dirty="0"/>
              <a:t>Visual Studio Team Services related link, it goes to Azure DevOps now.</a:t>
            </a:r>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10</a:t>
            </a:fld>
            <a:endParaRPr kumimoji="1" lang="ja-JP" altLang="en-US"/>
          </a:p>
        </p:txBody>
      </p:sp>
    </p:spTree>
    <p:extLst>
      <p:ext uri="{BB962C8B-B14F-4D97-AF65-F5344CB8AC3E}">
        <p14:creationId xmlns:p14="http://schemas.microsoft.com/office/powerpoint/2010/main" val="316436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When you open </a:t>
            </a:r>
            <a:r>
              <a:rPr lang="en-US" altLang="ja-JP" sz="1200" dirty="0"/>
              <a:t>Visual Studio Team Services related link, it goes to Azure DevOps now.</a:t>
            </a:r>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11</a:t>
            </a:fld>
            <a:endParaRPr kumimoji="1" lang="ja-JP" altLang="en-US"/>
          </a:p>
        </p:txBody>
      </p:sp>
    </p:spTree>
    <p:extLst>
      <p:ext uri="{BB962C8B-B14F-4D97-AF65-F5344CB8AC3E}">
        <p14:creationId xmlns:p14="http://schemas.microsoft.com/office/powerpoint/2010/main" val="396767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12</a:t>
            </a:fld>
            <a:endParaRPr kumimoji="1" lang="ja-JP" altLang="en-US"/>
          </a:p>
        </p:txBody>
      </p:sp>
    </p:spTree>
    <p:extLst>
      <p:ext uri="{BB962C8B-B14F-4D97-AF65-F5344CB8AC3E}">
        <p14:creationId xmlns:p14="http://schemas.microsoft.com/office/powerpoint/2010/main" val="343650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7189C3-70FD-45C8-AA34-3D07BFDF182C}" type="slidenum">
              <a:rPr kumimoji="1" lang="ja-JP" altLang="en-US" smtClean="0"/>
              <a:pPr/>
              <a:t>13</a:t>
            </a:fld>
            <a:endParaRPr kumimoji="1" lang="ja-JP" altLang="en-US"/>
          </a:p>
        </p:txBody>
      </p:sp>
    </p:spTree>
    <p:extLst>
      <p:ext uri="{BB962C8B-B14F-4D97-AF65-F5344CB8AC3E}">
        <p14:creationId xmlns:p14="http://schemas.microsoft.com/office/powerpoint/2010/main" val="39331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テキスト プレースホルダ 2"/>
          <p:cNvSpPr>
            <a:spLocks noGrp="1"/>
          </p:cNvSpPr>
          <p:nvPr>
            <p:ph type="body" idx="1"/>
          </p:nvPr>
        </p:nvSpPr>
        <p:spPr>
          <a:xfrm>
            <a:off x="357158" y="1052513"/>
            <a:ext cx="8329642" cy="507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57158" y="274638"/>
            <a:ext cx="8286808"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357158" y="1052513"/>
            <a:ext cx="8286808" cy="4948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101" name="Rectangle 5"/>
          <p:cNvSpPr>
            <a:spLocks noChangeArrowheads="1"/>
          </p:cNvSpPr>
          <p:nvPr/>
        </p:nvSpPr>
        <p:spPr bwMode="auto">
          <a:xfrm>
            <a:off x="1979711" y="6165850"/>
            <a:ext cx="6624539" cy="571500"/>
          </a:xfrm>
          <a:prstGeom prst="rect">
            <a:avLst/>
          </a:prstGeom>
          <a:solidFill>
            <a:srgbClr val="F3BB50"/>
          </a:solidFill>
          <a:ln w="9525">
            <a:noFill/>
            <a:miter lim="800000"/>
            <a:headEnd/>
            <a:tailEnd/>
          </a:ln>
          <a:effectLst/>
        </p:spPr>
        <p:txBody>
          <a:bodyPr anchor="ctr"/>
          <a:lstStyle/>
          <a:p>
            <a:pPr algn="ctr">
              <a:defRPr/>
            </a:pPr>
            <a:r>
              <a:rPr kumimoji="0" lang="en-US" altLang="ja-JP" sz="2300" dirty="0" err="1">
                <a:solidFill>
                  <a:schemeClr val="tx2"/>
                </a:solidFill>
                <a:ea typeface="ＭＳ Ｐゴシック" pitchFamily="50" charset="-128"/>
              </a:rPr>
              <a:t>Wankuma</a:t>
            </a:r>
            <a:r>
              <a:rPr kumimoji="0" lang="en-US" altLang="ja-JP" sz="2300" dirty="0">
                <a:solidFill>
                  <a:schemeClr val="tx2"/>
                </a:solidFill>
                <a:ea typeface="ＭＳ Ｐゴシック" pitchFamily="50" charset="-128"/>
              </a:rPr>
              <a:t> Alliance @Manila</a:t>
            </a:r>
          </a:p>
        </p:txBody>
      </p:sp>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520" y="138104"/>
            <a:ext cx="8568952" cy="601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5536" y="6165304"/>
            <a:ext cx="1640980" cy="57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azure.microsoft.com/en-gb/blog/visual-studio-team-services-march-2017-diges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docs.microsoft.com/en-us/azure/devop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www.facebook.com/groups/WankumaAlliancePh/"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jmeter.apache.org/"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hyperlink" Target="https://www.nuget.or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www.sourcetreeapp.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lucamezzalira.com/2014/03/10/git-flow-vs-github-flow/"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connpass.com/calendar/toky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E1977C-FEB6-4BAF-B2E6-237F6DE9E08D}"/>
              </a:ext>
            </a:extLst>
          </p:cNvPr>
          <p:cNvSpPr>
            <a:spLocks noGrp="1"/>
          </p:cNvSpPr>
          <p:nvPr>
            <p:ph type="ctrTitle"/>
          </p:nvPr>
        </p:nvSpPr>
        <p:spPr/>
        <p:txBody>
          <a:bodyPr/>
          <a:lstStyle/>
          <a:p>
            <a:r>
              <a:rPr lang="en-US" altLang="ja-JP" sz="4000" dirty="0"/>
              <a:t>Azure DevOps Usage </a:t>
            </a:r>
            <a:br>
              <a:rPr lang="en-US" altLang="ja-JP" sz="4000" dirty="0"/>
            </a:br>
            <a:r>
              <a:rPr lang="en-US" altLang="ja-JP" sz="4000" dirty="0"/>
              <a:t>in </a:t>
            </a:r>
            <a:r>
              <a:rPr lang="en-US" altLang="ja-JP" sz="4000" dirty="0" err="1"/>
              <a:t>Wankuma</a:t>
            </a:r>
            <a:r>
              <a:rPr lang="en-US" altLang="ja-JP" sz="4000" dirty="0"/>
              <a:t> Alliance</a:t>
            </a:r>
            <a:endParaRPr kumimoji="1" lang="ja-JP" altLang="en-US" sz="4000" dirty="0"/>
          </a:p>
        </p:txBody>
      </p:sp>
      <p:sp>
        <p:nvSpPr>
          <p:cNvPr id="5" name="字幕 4">
            <a:extLst>
              <a:ext uri="{FF2B5EF4-FFF2-40B4-BE49-F238E27FC236}">
                <a16:creationId xmlns:a16="http://schemas.microsoft.com/office/drawing/2014/main" id="{946043C9-4752-4095-80F5-F67D156D2930}"/>
              </a:ext>
            </a:extLst>
          </p:cNvPr>
          <p:cNvSpPr>
            <a:spLocks noGrp="1"/>
          </p:cNvSpPr>
          <p:nvPr>
            <p:ph type="subTitle" idx="1"/>
          </p:nvPr>
        </p:nvSpPr>
        <p:spPr/>
        <p:txBody>
          <a:bodyPr/>
          <a:lstStyle/>
          <a:p>
            <a:endParaRPr kumimoji="1" lang="en-US" altLang="ja-JP" dirty="0"/>
          </a:p>
          <a:p>
            <a:r>
              <a:rPr kumimoji="1" lang="en-US" altLang="ja-JP" dirty="0"/>
              <a:t>Tomoya Yamanaka</a:t>
            </a:r>
            <a:endParaRPr kumimoji="1" lang="ja-JP" altLang="en-US" dirty="0"/>
          </a:p>
        </p:txBody>
      </p:sp>
    </p:spTree>
    <p:extLst>
      <p:ext uri="{BB962C8B-B14F-4D97-AF65-F5344CB8AC3E}">
        <p14:creationId xmlns:p14="http://schemas.microsoft.com/office/powerpoint/2010/main" val="392759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1">
            <a:extLst>
              <a:ext uri="{FF2B5EF4-FFF2-40B4-BE49-F238E27FC236}">
                <a16:creationId xmlns:a16="http://schemas.microsoft.com/office/drawing/2014/main" id="{4F5A7470-E8A4-4B81-BF1C-C6FE976C7188}"/>
              </a:ext>
            </a:extLst>
          </p:cNvPr>
          <p:cNvSpPr txBox="1">
            <a:spLocks/>
          </p:cNvSpPr>
          <p:nvPr/>
        </p:nvSpPr>
        <p:spPr bwMode="auto">
          <a:xfrm>
            <a:off x="323528" y="836712"/>
            <a:ext cx="8496944" cy="4236929"/>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DevOps is formerly called Visual Studio Team Services. It’s just a re-branding the name with new buzz word.</a:t>
            </a:r>
          </a:p>
        </p:txBody>
      </p:sp>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What is Azure DevOps?</a:t>
            </a:r>
            <a:endParaRPr lang="ja-JP" altLang="en-US" sz="3200" kern="0" dirty="0"/>
          </a:p>
        </p:txBody>
      </p:sp>
      <p:pic>
        <p:nvPicPr>
          <p:cNvPr id="1026" name="Picture 2" descr="delivery plans">
            <a:extLst>
              <a:ext uri="{FF2B5EF4-FFF2-40B4-BE49-F238E27FC236}">
                <a16:creationId xmlns:a16="http://schemas.microsoft.com/office/drawing/2014/main" id="{35871F8C-A52F-49C1-A545-B81D16237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2955176"/>
            <a:ext cx="7600950" cy="3895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C81B5A-F336-4FF2-9F3F-1B99C85410D5}"/>
              </a:ext>
            </a:extLst>
          </p:cNvPr>
          <p:cNvSpPr/>
          <p:nvPr/>
        </p:nvSpPr>
        <p:spPr>
          <a:xfrm>
            <a:off x="107504" y="2555612"/>
            <a:ext cx="10081120" cy="369332"/>
          </a:xfrm>
          <a:prstGeom prst="rect">
            <a:avLst/>
          </a:prstGeom>
        </p:spPr>
        <p:txBody>
          <a:bodyPr wrap="square">
            <a:spAutoFit/>
          </a:bodyPr>
          <a:lstStyle/>
          <a:p>
            <a:r>
              <a:rPr lang="en-US" altLang="ja-JP" dirty="0">
                <a:hlinkClick r:id="rId4"/>
              </a:rPr>
              <a:t>https://azure.microsoft.com/en-gb/blog/visual-studio-team-services-march-2017-digest/</a:t>
            </a:r>
            <a:endParaRPr lang="ja-JP" altLang="en-US" dirty="0"/>
          </a:p>
        </p:txBody>
      </p:sp>
    </p:spTree>
    <p:extLst>
      <p:ext uri="{BB962C8B-B14F-4D97-AF65-F5344CB8AC3E}">
        <p14:creationId xmlns:p14="http://schemas.microsoft.com/office/powerpoint/2010/main" val="540973427"/>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What is Azure DevOps?</a:t>
            </a:r>
            <a:endParaRPr lang="ja-JP" altLang="en-US" sz="3200" kern="0" dirty="0"/>
          </a:p>
        </p:txBody>
      </p:sp>
      <p:pic>
        <p:nvPicPr>
          <p:cNvPr id="2050" name="Picture 2" descr="Image result for Visual Studio Team Services logo">
            <a:extLst>
              <a:ext uri="{FF2B5EF4-FFF2-40B4-BE49-F238E27FC236}">
                <a16:creationId xmlns:a16="http://schemas.microsoft.com/office/drawing/2014/main" id="{E09E31B5-68B4-4D27-AEAD-23DF65744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764704"/>
            <a:ext cx="7269215" cy="23309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zure devops logo">
            <a:extLst>
              <a:ext uri="{FF2B5EF4-FFF2-40B4-BE49-F238E27FC236}">
                <a16:creationId xmlns:a16="http://schemas.microsoft.com/office/drawing/2014/main" id="{3DC34B4F-51A5-4A2A-ABBE-EB8187F5C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437112"/>
            <a:ext cx="6516216" cy="1190114"/>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C21822FD-C330-473D-9668-0AAAE9965335}"/>
              </a:ext>
            </a:extLst>
          </p:cNvPr>
          <p:cNvSpPr/>
          <p:nvPr/>
        </p:nvSpPr>
        <p:spPr>
          <a:xfrm>
            <a:off x="3347864" y="3066483"/>
            <a:ext cx="3816424"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7460169"/>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1">
            <a:extLst>
              <a:ext uri="{FF2B5EF4-FFF2-40B4-BE49-F238E27FC236}">
                <a16:creationId xmlns:a16="http://schemas.microsoft.com/office/drawing/2014/main" id="{4F5A7470-E8A4-4B81-BF1C-C6FE976C7188}"/>
              </a:ext>
            </a:extLst>
          </p:cNvPr>
          <p:cNvSpPr txBox="1">
            <a:spLocks/>
          </p:cNvSpPr>
          <p:nvPr/>
        </p:nvSpPr>
        <p:spPr bwMode="auto">
          <a:xfrm>
            <a:off x="251520" y="836712"/>
            <a:ext cx="8784976" cy="5544616"/>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DevOps is the combined word of </a:t>
            </a:r>
            <a:r>
              <a:rPr lang="en-US" altLang="ja-JP" sz="2800" b="1" u="sng" dirty="0"/>
              <a:t>Dev</a:t>
            </a:r>
            <a:r>
              <a:rPr lang="en-US" altLang="ja-JP" sz="2800" dirty="0"/>
              <a:t>elopment and </a:t>
            </a:r>
            <a:r>
              <a:rPr lang="en-US" altLang="ja-JP" sz="2800" b="1" u="sng" dirty="0"/>
              <a:t>Ope</a:t>
            </a:r>
            <a:r>
              <a:rPr lang="en-US" altLang="ja-JP" sz="2800" dirty="0"/>
              <a:t>ration</a:t>
            </a:r>
            <a:r>
              <a:rPr lang="en-US" altLang="ja-JP" sz="2800" b="1" u="sng" dirty="0"/>
              <a:t>s</a:t>
            </a:r>
            <a:r>
              <a:rPr lang="en-US" altLang="ja-JP" sz="2800" dirty="0"/>
              <a:t>. With the word, managers are justifying to let developers and operators to work double. Thus, they need to call DOLE… joking!</a:t>
            </a:r>
          </a:p>
          <a:p>
            <a:pPr algn="l"/>
            <a:endParaRPr lang="en-US" altLang="ja-JP" sz="2800" dirty="0"/>
          </a:p>
          <a:p>
            <a:pPr algn="l"/>
            <a:r>
              <a:rPr lang="en-US" altLang="ja-JP" sz="2800" dirty="0"/>
              <a:t>Often time, DevOps means automating the software deployment &amp; test process. And the meaning was called in different term Agile, before.</a:t>
            </a:r>
          </a:p>
          <a:p>
            <a:pPr algn="l"/>
            <a:r>
              <a:rPr lang="en-US" altLang="ja-JP" sz="2800" dirty="0"/>
              <a:t>Again re-branding. Gee, confusing but it’s the business world we chose…</a:t>
            </a:r>
          </a:p>
          <a:p>
            <a:pPr algn="l"/>
            <a:endParaRPr lang="en-US" altLang="ja-JP" sz="2800" dirty="0"/>
          </a:p>
          <a:p>
            <a:pPr algn="l"/>
            <a:r>
              <a:rPr lang="en-US" altLang="ja-JP" sz="2800" dirty="0"/>
              <a:t>Confusing as if it’s totally new but it’s not so.</a:t>
            </a:r>
          </a:p>
        </p:txBody>
      </p:sp>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What is DevOps?</a:t>
            </a:r>
            <a:endParaRPr lang="ja-JP" altLang="en-US" sz="3200" kern="0" dirty="0"/>
          </a:p>
        </p:txBody>
      </p:sp>
    </p:spTree>
    <p:extLst>
      <p:ext uri="{BB962C8B-B14F-4D97-AF65-F5344CB8AC3E}">
        <p14:creationId xmlns:p14="http://schemas.microsoft.com/office/powerpoint/2010/main" val="3435726079"/>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What is Agile?</a:t>
            </a:r>
            <a:endParaRPr lang="ja-JP" altLang="en-US" sz="3200" kern="0" dirty="0"/>
          </a:p>
        </p:txBody>
      </p:sp>
      <p:graphicFrame>
        <p:nvGraphicFramePr>
          <p:cNvPr id="2" name="Diagram 1">
            <a:extLst>
              <a:ext uri="{FF2B5EF4-FFF2-40B4-BE49-F238E27FC236}">
                <a16:creationId xmlns:a16="http://schemas.microsoft.com/office/drawing/2014/main" id="{5B4E1695-35EF-41DB-AFBE-8355C0CB206D}"/>
              </a:ext>
            </a:extLst>
          </p:cNvPr>
          <p:cNvGraphicFramePr/>
          <p:nvPr>
            <p:extLst>
              <p:ext uri="{D42A27DB-BD31-4B8C-83A1-F6EECF244321}">
                <p14:modId xmlns:p14="http://schemas.microsoft.com/office/powerpoint/2010/main" val="3401024742"/>
              </p:ext>
            </p:extLst>
          </p:nvPr>
        </p:nvGraphicFramePr>
        <p:xfrm>
          <a:off x="2627784" y="3573016"/>
          <a:ext cx="3840088"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タイトル 1">
            <a:extLst>
              <a:ext uri="{FF2B5EF4-FFF2-40B4-BE49-F238E27FC236}">
                <a16:creationId xmlns:a16="http://schemas.microsoft.com/office/drawing/2014/main" id="{AD39EE74-BEBB-4C2A-94B3-D3F596A6DEDB}"/>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Agile is one software making style. It iterates smaller term development cycle, such as 1 week cycle. With doing so, software development plan can be adjusted more often.</a:t>
            </a:r>
          </a:p>
          <a:p>
            <a:pPr algn="l"/>
            <a:r>
              <a:rPr lang="en-US" altLang="ja-JP" sz="2800" dirty="0"/>
              <a:t>…But often time Agile was used to hide that managers failed to make a long term, Waterfall style, project plan, gee.</a:t>
            </a:r>
          </a:p>
        </p:txBody>
      </p:sp>
      <p:sp>
        <p:nvSpPr>
          <p:cNvPr id="6" name="Rectangle 5">
            <a:extLst>
              <a:ext uri="{FF2B5EF4-FFF2-40B4-BE49-F238E27FC236}">
                <a16:creationId xmlns:a16="http://schemas.microsoft.com/office/drawing/2014/main" id="{BDC2FD5D-2207-4766-B444-EF0E32932084}"/>
              </a:ext>
            </a:extLst>
          </p:cNvPr>
          <p:cNvSpPr/>
          <p:nvPr/>
        </p:nvSpPr>
        <p:spPr>
          <a:xfrm>
            <a:off x="2752769" y="3785812"/>
            <a:ext cx="984565" cy="523220"/>
          </a:xfrm>
          <a:prstGeom prst="rect">
            <a:avLst/>
          </a:prstGeom>
        </p:spPr>
        <p:txBody>
          <a:bodyPr wrap="none">
            <a:spAutoFit/>
          </a:bodyPr>
          <a:lstStyle/>
          <a:p>
            <a:r>
              <a:rPr lang="en-US" altLang="ja-JP" sz="2800" i="1" dirty="0"/>
              <a:t>Agile</a:t>
            </a:r>
            <a:endParaRPr lang="ja-JP" altLang="en-US" sz="2800" i="1" dirty="0"/>
          </a:p>
        </p:txBody>
      </p:sp>
    </p:spTree>
    <p:extLst>
      <p:ext uri="{BB962C8B-B14F-4D97-AF65-F5344CB8AC3E}">
        <p14:creationId xmlns:p14="http://schemas.microsoft.com/office/powerpoint/2010/main" val="1275243925"/>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Before Agile(DevOps)</a:t>
            </a:r>
            <a:endParaRPr lang="ja-JP" altLang="en-US" sz="3200" kern="0" dirty="0"/>
          </a:p>
        </p:txBody>
      </p:sp>
      <p:sp>
        <p:nvSpPr>
          <p:cNvPr id="7" name="タイトル 1">
            <a:extLst>
              <a:ext uri="{FF2B5EF4-FFF2-40B4-BE49-F238E27FC236}">
                <a16:creationId xmlns:a16="http://schemas.microsoft.com/office/drawing/2014/main" id="{AD39EE74-BEBB-4C2A-94B3-D3F596A6DEDB}"/>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Before Agile(DevOps) becomes common, most software development projects were Waterfall. But it was not allowing to go back the process and change the plan. Thus, short term and less critical software development, such as web page making needed the new style.</a:t>
            </a:r>
          </a:p>
        </p:txBody>
      </p:sp>
      <p:graphicFrame>
        <p:nvGraphicFramePr>
          <p:cNvPr id="5" name="Diagram 4">
            <a:extLst>
              <a:ext uri="{FF2B5EF4-FFF2-40B4-BE49-F238E27FC236}">
                <a16:creationId xmlns:a16="http://schemas.microsoft.com/office/drawing/2014/main" id="{ABBA6339-42CD-4FC3-8BBF-E97204ED172E}"/>
              </a:ext>
            </a:extLst>
          </p:cNvPr>
          <p:cNvGraphicFramePr/>
          <p:nvPr>
            <p:extLst>
              <p:ext uri="{D42A27DB-BD31-4B8C-83A1-F6EECF244321}">
                <p14:modId xmlns:p14="http://schemas.microsoft.com/office/powerpoint/2010/main" val="2672351262"/>
              </p:ext>
            </p:extLst>
          </p:nvPr>
        </p:nvGraphicFramePr>
        <p:xfrm>
          <a:off x="1475656" y="4005064"/>
          <a:ext cx="3446304"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1DF503B1-6FF9-4F29-BAA7-018147CFB928}"/>
              </a:ext>
            </a:extLst>
          </p:cNvPr>
          <p:cNvGraphicFramePr/>
          <p:nvPr>
            <p:extLst>
              <p:ext uri="{D42A27DB-BD31-4B8C-83A1-F6EECF244321}">
                <p14:modId xmlns:p14="http://schemas.microsoft.com/office/powerpoint/2010/main" val="2256404650"/>
              </p:ext>
            </p:extLst>
          </p:nvPr>
        </p:nvGraphicFramePr>
        <p:xfrm>
          <a:off x="5580112" y="3573016"/>
          <a:ext cx="384008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a:extLst>
              <a:ext uri="{FF2B5EF4-FFF2-40B4-BE49-F238E27FC236}">
                <a16:creationId xmlns:a16="http://schemas.microsoft.com/office/drawing/2014/main" id="{D519E0FD-02BB-4873-B0CC-4DCB3DFFCA22}"/>
              </a:ext>
            </a:extLst>
          </p:cNvPr>
          <p:cNvSpPr/>
          <p:nvPr/>
        </p:nvSpPr>
        <p:spPr>
          <a:xfrm>
            <a:off x="5705097" y="3429000"/>
            <a:ext cx="984565" cy="523220"/>
          </a:xfrm>
          <a:prstGeom prst="rect">
            <a:avLst/>
          </a:prstGeom>
        </p:spPr>
        <p:txBody>
          <a:bodyPr wrap="none">
            <a:spAutoFit/>
          </a:bodyPr>
          <a:lstStyle/>
          <a:p>
            <a:r>
              <a:rPr lang="en-US" altLang="ja-JP" sz="2800" i="1" dirty="0"/>
              <a:t>Agile</a:t>
            </a:r>
            <a:endParaRPr lang="ja-JP" altLang="en-US" sz="2800" i="1" dirty="0"/>
          </a:p>
        </p:txBody>
      </p:sp>
      <p:sp>
        <p:nvSpPr>
          <p:cNvPr id="9" name="Rectangle 8">
            <a:extLst>
              <a:ext uri="{FF2B5EF4-FFF2-40B4-BE49-F238E27FC236}">
                <a16:creationId xmlns:a16="http://schemas.microsoft.com/office/drawing/2014/main" id="{59A54F8F-DCAD-484B-957B-395347C0D19B}"/>
              </a:ext>
            </a:extLst>
          </p:cNvPr>
          <p:cNvSpPr/>
          <p:nvPr/>
        </p:nvSpPr>
        <p:spPr>
          <a:xfrm>
            <a:off x="549681" y="3524202"/>
            <a:ext cx="1596847" cy="523220"/>
          </a:xfrm>
          <a:prstGeom prst="rect">
            <a:avLst/>
          </a:prstGeom>
        </p:spPr>
        <p:txBody>
          <a:bodyPr wrap="none">
            <a:spAutoFit/>
          </a:bodyPr>
          <a:lstStyle/>
          <a:p>
            <a:r>
              <a:rPr lang="en-US" altLang="ja-JP" sz="2800" i="1" dirty="0"/>
              <a:t>Waterfall</a:t>
            </a:r>
            <a:endParaRPr lang="ja-JP" altLang="en-US" sz="2800" i="1" dirty="0"/>
          </a:p>
        </p:txBody>
      </p:sp>
      <p:sp>
        <p:nvSpPr>
          <p:cNvPr id="10" name="Arrow: Left-Right 9">
            <a:extLst>
              <a:ext uri="{FF2B5EF4-FFF2-40B4-BE49-F238E27FC236}">
                <a16:creationId xmlns:a16="http://schemas.microsoft.com/office/drawing/2014/main" id="{520CE2F3-64FA-48F2-8C0E-B792B1F06CB0}"/>
              </a:ext>
            </a:extLst>
          </p:cNvPr>
          <p:cNvSpPr/>
          <p:nvPr/>
        </p:nvSpPr>
        <p:spPr>
          <a:xfrm>
            <a:off x="3913848" y="4433082"/>
            <a:ext cx="2016224" cy="12961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116244"/>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Before Agile(DevOps)</a:t>
            </a:r>
            <a:endParaRPr lang="ja-JP" altLang="en-US" sz="3200" kern="0" dirty="0"/>
          </a:p>
        </p:txBody>
      </p:sp>
      <p:graphicFrame>
        <p:nvGraphicFramePr>
          <p:cNvPr id="5" name="Diagram 4">
            <a:extLst>
              <a:ext uri="{FF2B5EF4-FFF2-40B4-BE49-F238E27FC236}">
                <a16:creationId xmlns:a16="http://schemas.microsoft.com/office/drawing/2014/main" id="{ABBA6339-42CD-4FC3-8BBF-E97204ED172E}"/>
              </a:ext>
            </a:extLst>
          </p:cNvPr>
          <p:cNvGraphicFramePr/>
          <p:nvPr>
            <p:extLst>
              <p:ext uri="{D42A27DB-BD31-4B8C-83A1-F6EECF244321}">
                <p14:modId xmlns:p14="http://schemas.microsoft.com/office/powerpoint/2010/main" val="1207021575"/>
              </p:ext>
            </p:extLst>
          </p:nvPr>
        </p:nvGraphicFramePr>
        <p:xfrm>
          <a:off x="113152" y="927884"/>
          <a:ext cx="5318463" cy="6048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1DF503B1-6FF9-4F29-BAA7-018147CFB928}"/>
              </a:ext>
            </a:extLst>
          </p:cNvPr>
          <p:cNvGraphicFramePr/>
          <p:nvPr>
            <p:extLst>
              <p:ext uri="{D42A27DB-BD31-4B8C-83A1-F6EECF244321}">
                <p14:modId xmlns:p14="http://schemas.microsoft.com/office/powerpoint/2010/main" val="2426744294"/>
              </p:ext>
            </p:extLst>
          </p:nvPr>
        </p:nvGraphicFramePr>
        <p:xfrm>
          <a:off x="5431614" y="1287924"/>
          <a:ext cx="4324961" cy="37972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a:extLst>
              <a:ext uri="{FF2B5EF4-FFF2-40B4-BE49-F238E27FC236}">
                <a16:creationId xmlns:a16="http://schemas.microsoft.com/office/drawing/2014/main" id="{D519E0FD-02BB-4873-B0CC-4DCB3DFFCA22}"/>
              </a:ext>
            </a:extLst>
          </p:cNvPr>
          <p:cNvSpPr/>
          <p:nvPr/>
        </p:nvSpPr>
        <p:spPr>
          <a:xfrm>
            <a:off x="5868144" y="1108919"/>
            <a:ext cx="984565" cy="523220"/>
          </a:xfrm>
          <a:prstGeom prst="rect">
            <a:avLst/>
          </a:prstGeom>
        </p:spPr>
        <p:txBody>
          <a:bodyPr wrap="none">
            <a:spAutoFit/>
          </a:bodyPr>
          <a:lstStyle/>
          <a:p>
            <a:r>
              <a:rPr lang="en-US" altLang="ja-JP" sz="2800" i="1" dirty="0"/>
              <a:t>Agile</a:t>
            </a:r>
            <a:endParaRPr lang="ja-JP" altLang="en-US" sz="2800" i="1" dirty="0"/>
          </a:p>
        </p:txBody>
      </p:sp>
      <p:sp>
        <p:nvSpPr>
          <p:cNvPr id="9" name="Rectangle 8">
            <a:extLst>
              <a:ext uri="{FF2B5EF4-FFF2-40B4-BE49-F238E27FC236}">
                <a16:creationId xmlns:a16="http://schemas.microsoft.com/office/drawing/2014/main" id="{59A54F8F-DCAD-484B-957B-395347C0D19B}"/>
              </a:ext>
            </a:extLst>
          </p:cNvPr>
          <p:cNvSpPr/>
          <p:nvPr/>
        </p:nvSpPr>
        <p:spPr>
          <a:xfrm>
            <a:off x="0" y="1026314"/>
            <a:ext cx="1596847" cy="523220"/>
          </a:xfrm>
          <a:prstGeom prst="rect">
            <a:avLst/>
          </a:prstGeom>
        </p:spPr>
        <p:txBody>
          <a:bodyPr wrap="none">
            <a:spAutoFit/>
          </a:bodyPr>
          <a:lstStyle/>
          <a:p>
            <a:r>
              <a:rPr lang="en-US" altLang="ja-JP" sz="2800" i="1" dirty="0"/>
              <a:t>Waterfall</a:t>
            </a:r>
            <a:endParaRPr lang="ja-JP" altLang="en-US" sz="2800" i="1" dirty="0"/>
          </a:p>
        </p:txBody>
      </p:sp>
      <p:sp>
        <p:nvSpPr>
          <p:cNvPr id="3" name="Arrow: Left-Right 2">
            <a:extLst>
              <a:ext uri="{FF2B5EF4-FFF2-40B4-BE49-F238E27FC236}">
                <a16:creationId xmlns:a16="http://schemas.microsoft.com/office/drawing/2014/main" id="{1E4B05CB-0F86-4E48-A07E-AB7928C1B61E}"/>
              </a:ext>
            </a:extLst>
          </p:cNvPr>
          <p:cNvSpPr/>
          <p:nvPr/>
        </p:nvSpPr>
        <p:spPr>
          <a:xfrm>
            <a:off x="3838697" y="2430470"/>
            <a:ext cx="2016224" cy="12961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9891431"/>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E1977C-FEB6-4BAF-B2E6-237F6DE9E08D}"/>
              </a:ext>
            </a:extLst>
          </p:cNvPr>
          <p:cNvSpPr>
            <a:spLocks noGrp="1"/>
          </p:cNvSpPr>
          <p:nvPr>
            <p:ph type="ctrTitle"/>
          </p:nvPr>
        </p:nvSpPr>
        <p:spPr>
          <a:xfrm>
            <a:off x="290264" y="1700808"/>
            <a:ext cx="8458200" cy="2882751"/>
          </a:xfrm>
        </p:spPr>
        <p:txBody>
          <a:bodyPr/>
          <a:lstStyle/>
          <a:p>
            <a:r>
              <a:rPr lang="en-US" altLang="ja-JP" sz="4000" dirty="0"/>
              <a:t>Now, we are ready to learn about</a:t>
            </a:r>
            <a:r>
              <a:rPr kumimoji="1" lang="en-US" altLang="ja-JP" sz="4000" dirty="0"/>
              <a:t> Azure DevOps. Let’s review it!</a:t>
            </a:r>
            <a:endParaRPr kumimoji="1" lang="ja-JP" altLang="en-US" sz="4000" dirty="0"/>
          </a:p>
        </p:txBody>
      </p:sp>
    </p:spTree>
    <p:extLst>
      <p:ext uri="{BB962C8B-B14F-4D97-AF65-F5344CB8AC3E}">
        <p14:creationId xmlns:p14="http://schemas.microsoft.com/office/powerpoint/2010/main" val="185008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Functions in Azure DevOps</a:t>
            </a:r>
            <a:endParaRPr lang="ja-JP" altLang="en-US" sz="3200" kern="0" dirty="0"/>
          </a:p>
        </p:txBody>
      </p:sp>
      <p:pic>
        <p:nvPicPr>
          <p:cNvPr id="2" name="Picture 1">
            <a:extLst>
              <a:ext uri="{FF2B5EF4-FFF2-40B4-BE49-F238E27FC236}">
                <a16:creationId xmlns:a16="http://schemas.microsoft.com/office/drawing/2014/main" id="{513327B2-D310-4CF3-988F-890FBC960946}"/>
              </a:ext>
            </a:extLst>
          </p:cNvPr>
          <p:cNvPicPr>
            <a:picLocks noChangeAspect="1"/>
          </p:cNvPicPr>
          <p:nvPr/>
        </p:nvPicPr>
        <p:blipFill>
          <a:blip r:embed="rId3"/>
          <a:stretch>
            <a:fillRect/>
          </a:stretch>
        </p:blipFill>
        <p:spPr>
          <a:xfrm>
            <a:off x="36512" y="2924944"/>
            <a:ext cx="9144000" cy="3236253"/>
          </a:xfrm>
          <a:prstGeom prst="rect">
            <a:avLst/>
          </a:prstGeom>
        </p:spPr>
      </p:pic>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There are 5 function groups and extensions in the marketplace.</a:t>
            </a:r>
          </a:p>
        </p:txBody>
      </p:sp>
      <p:sp>
        <p:nvSpPr>
          <p:cNvPr id="3" name="Rectangle 2">
            <a:extLst>
              <a:ext uri="{FF2B5EF4-FFF2-40B4-BE49-F238E27FC236}">
                <a16:creationId xmlns:a16="http://schemas.microsoft.com/office/drawing/2014/main" id="{5AD9CB81-35FE-4EC3-868F-40B66B4CACF2}"/>
              </a:ext>
            </a:extLst>
          </p:cNvPr>
          <p:cNvSpPr/>
          <p:nvPr/>
        </p:nvSpPr>
        <p:spPr>
          <a:xfrm>
            <a:off x="1907704" y="2308230"/>
            <a:ext cx="5976664" cy="369332"/>
          </a:xfrm>
          <a:prstGeom prst="rect">
            <a:avLst/>
          </a:prstGeom>
        </p:spPr>
        <p:txBody>
          <a:bodyPr wrap="square">
            <a:spAutoFit/>
          </a:bodyPr>
          <a:lstStyle/>
          <a:p>
            <a:r>
              <a:rPr lang="en-US" altLang="ja-JP" dirty="0">
                <a:hlinkClick r:id="rId4"/>
              </a:rPr>
              <a:t>https://docs.microsoft.com/en-us/azure/devops</a:t>
            </a:r>
            <a:endParaRPr lang="ja-JP" altLang="en-US" dirty="0"/>
          </a:p>
        </p:txBody>
      </p:sp>
    </p:spTree>
    <p:extLst>
      <p:ext uri="{BB962C8B-B14F-4D97-AF65-F5344CB8AC3E}">
        <p14:creationId xmlns:p14="http://schemas.microsoft.com/office/powerpoint/2010/main" val="271232682"/>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Azure Boards</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Boards are task ticket or Kanban management system. We can list up the tasks.</a:t>
            </a:r>
          </a:p>
        </p:txBody>
      </p:sp>
      <p:pic>
        <p:nvPicPr>
          <p:cNvPr id="3" name="Picture 2">
            <a:extLst>
              <a:ext uri="{FF2B5EF4-FFF2-40B4-BE49-F238E27FC236}">
                <a16:creationId xmlns:a16="http://schemas.microsoft.com/office/drawing/2014/main" id="{B379A47A-CC7C-4515-8F13-F6FD6F87819E}"/>
              </a:ext>
            </a:extLst>
          </p:cNvPr>
          <p:cNvPicPr>
            <a:picLocks noChangeAspect="1"/>
          </p:cNvPicPr>
          <p:nvPr/>
        </p:nvPicPr>
        <p:blipFill>
          <a:blip r:embed="rId3"/>
          <a:stretch>
            <a:fillRect/>
          </a:stretch>
        </p:blipFill>
        <p:spPr>
          <a:xfrm>
            <a:off x="4936" y="2066561"/>
            <a:ext cx="9144000" cy="4657758"/>
          </a:xfrm>
          <a:prstGeom prst="rect">
            <a:avLst/>
          </a:prstGeom>
        </p:spPr>
      </p:pic>
    </p:spTree>
    <p:extLst>
      <p:ext uri="{BB962C8B-B14F-4D97-AF65-F5344CB8AC3E}">
        <p14:creationId xmlns:p14="http://schemas.microsoft.com/office/powerpoint/2010/main" val="1902052400"/>
      </p:ext>
    </p:extLst>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Azure Repos</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Repos are file repository management system. We can manage the files with </a:t>
            </a:r>
            <a:r>
              <a:rPr lang="en-US" altLang="ja-JP" sz="2800" dirty="0">
                <a:hlinkClick r:id="rId3"/>
              </a:rPr>
              <a:t>Git</a:t>
            </a:r>
            <a:r>
              <a:rPr lang="en-US" altLang="ja-JP" sz="2800" dirty="0"/>
              <a:t>.</a:t>
            </a:r>
          </a:p>
        </p:txBody>
      </p:sp>
      <p:pic>
        <p:nvPicPr>
          <p:cNvPr id="2" name="Picture 1">
            <a:extLst>
              <a:ext uri="{FF2B5EF4-FFF2-40B4-BE49-F238E27FC236}">
                <a16:creationId xmlns:a16="http://schemas.microsoft.com/office/drawing/2014/main" id="{940CE41C-34AC-4247-B02B-765CD79233CD}"/>
              </a:ext>
            </a:extLst>
          </p:cNvPr>
          <p:cNvPicPr>
            <a:picLocks noChangeAspect="1"/>
          </p:cNvPicPr>
          <p:nvPr/>
        </p:nvPicPr>
        <p:blipFill>
          <a:blip r:embed="rId4"/>
          <a:stretch>
            <a:fillRect/>
          </a:stretch>
        </p:blipFill>
        <p:spPr>
          <a:xfrm>
            <a:off x="0" y="1997698"/>
            <a:ext cx="9144000" cy="3951582"/>
          </a:xfrm>
          <a:prstGeom prst="rect">
            <a:avLst/>
          </a:prstGeom>
        </p:spPr>
      </p:pic>
    </p:spTree>
    <p:extLst>
      <p:ext uri="{BB962C8B-B14F-4D97-AF65-F5344CB8AC3E}">
        <p14:creationId xmlns:p14="http://schemas.microsoft.com/office/powerpoint/2010/main" val="1019758558"/>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1">
            <a:extLst>
              <a:ext uri="{FF2B5EF4-FFF2-40B4-BE49-F238E27FC236}">
                <a16:creationId xmlns:a16="http://schemas.microsoft.com/office/drawing/2014/main" id="{4F5A7470-E8A4-4B81-BF1C-C6FE976C7188}"/>
              </a:ext>
            </a:extLst>
          </p:cNvPr>
          <p:cNvSpPr txBox="1">
            <a:spLocks/>
          </p:cNvSpPr>
          <p:nvPr/>
        </p:nvSpPr>
        <p:spPr bwMode="auto">
          <a:xfrm>
            <a:off x="467544" y="776247"/>
            <a:ext cx="8676456" cy="3732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Name: 	Tomoya Yamanaka</a:t>
            </a:r>
          </a:p>
          <a:p>
            <a:pPr algn="l"/>
            <a:endParaRPr lang="en-US" altLang="ja-JP" sz="2800" dirty="0"/>
          </a:p>
          <a:p>
            <a:pPr algn="l"/>
            <a:r>
              <a:rPr lang="en-US" altLang="ja-JP" sz="2800" dirty="0"/>
              <a:t>Home:	Ortigas, Metro Manila, Philippines</a:t>
            </a:r>
          </a:p>
          <a:p>
            <a:pPr algn="l"/>
            <a:endParaRPr lang="en-US" altLang="ja-JP" sz="2800" dirty="0"/>
          </a:p>
          <a:p>
            <a:pPr algn="l"/>
            <a:r>
              <a:rPr lang="en-US" altLang="ja-JP" sz="2800" dirty="0"/>
              <a:t>Hobby:	Attending/Organizing IT Events</a:t>
            </a:r>
          </a:p>
          <a:p>
            <a:pPr algn="l"/>
            <a:endParaRPr lang="en-US" altLang="ja-JP" sz="2800" dirty="0"/>
          </a:p>
          <a:p>
            <a:pPr algn="l"/>
            <a:r>
              <a:rPr lang="en-US" altLang="ja-JP" sz="2800" dirty="0"/>
              <a:t>Certifications: MCT (Microsoft Certified Trainer), </a:t>
            </a:r>
          </a:p>
          <a:p>
            <a:pPr algn="l"/>
            <a:r>
              <a:rPr lang="en-US" altLang="ja-JP" sz="2800" dirty="0"/>
              <a:t>		and so on…</a:t>
            </a:r>
          </a:p>
          <a:p>
            <a:pPr algn="l"/>
            <a:r>
              <a:rPr lang="en-US" altLang="ja-JP" sz="2800" dirty="0"/>
              <a:t>	</a:t>
            </a:r>
          </a:p>
          <a:p>
            <a:pPr algn="l"/>
            <a:r>
              <a:rPr lang="en-US" altLang="ja-JP" sz="2800" dirty="0"/>
              <a:t>Role:		</a:t>
            </a:r>
            <a:r>
              <a:rPr lang="en-US" altLang="ja-JP" sz="2800" dirty="0" err="1"/>
              <a:t>Wankuma</a:t>
            </a:r>
            <a:r>
              <a:rPr lang="en-US" altLang="ja-JP" sz="2800" dirty="0"/>
              <a:t> Alliance Manila Director</a:t>
            </a:r>
          </a:p>
        </p:txBody>
      </p:sp>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2392286" y="96817"/>
            <a:ext cx="4359428"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600" kern="0" dirty="0"/>
              <a:t>Self-Introduction</a:t>
            </a:r>
            <a:endParaRPr lang="ja-JP" altLang="en-US" sz="3600" kern="0" dirty="0"/>
          </a:p>
        </p:txBody>
      </p:sp>
      <p:sp>
        <p:nvSpPr>
          <p:cNvPr id="4" name="Rectangle 3">
            <a:extLst>
              <a:ext uri="{FF2B5EF4-FFF2-40B4-BE49-F238E27FC236}">
                <a16:creationId xmlns:a16="http://schemas.microsoft.com/office/drawing/2014/main" id="{A6A2D014-084D-49BE-BFBA-694B748D1D2B}"/>
              </a:ext>
            </a:extLst>
          </p:cNvPr>
          <p:cNvSpPr/>
          <p:nvPr/>
        </p:nvSpPr>
        <p:spPr>
          <a:xfrm>
            <a:off x="1331640" y="5343599"/>
            <a:ext cx="7101617" cy="461665"/>
          </a:xfrm>
          <a:prstGeom prst="rect">
            <a:avLst/>
          </a:prstGeom>
        </p:spPr>
        <p:txBody>
          <a:bodyPr wrap="square">
            <a:spAutoFit/>
          </a:bodyPr>
          <a:lstStyle/>
          <a:p>
            <a:r>
              <a:rPr lang="en-US" altLang="ja-JP" sz="2400" dirty="0">
                <a:hlinkClick r:id="rId3"/>
              </a:rPr>
              <a:t>www.facebook.com/groups/WankumaAlliancePh/</a:t>
            </a:r>
            <a:endParaRPr lang="ja-JP" altLang="en-US" sz="2400" dirty="0"/>
          </a:p>
        </p:txBody>
      </p:sp>
    </p:spTree>
    <p:extLst>
      <p:ext uri="{BB962C8B-B14F-4D97-AF65-F5344CB8AC3E}">
        <p14:creationId xmlns:p14="http://schemas.microsoft.com/office/powerpoint/2010/main" val="708933151"/>
      </p:ext>
    </p:extLst>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Azure Pipelines</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Pipelines are automated deploy and test management system. It’s for Continues Integration, or CI, such as </a:t>
            </a:r>
            <a:r>
              <a:rPr lang="en-US" altLang="ja-JP" sz="2800" dirty="0">
                <a:hlinkClick r:id="rId3"/>
              </a:rPr>
              <a:t>Jenkins</a:t>
            </a:r>
            <a:r>
              <a:rPr lang="en-US" altLang="ja-JP" sz="2800" dirty="0"/>
              <a:t> provides.</a:t>
            </a:r>
          </a:p>
        </p:txBody>
      </p:sp>
      <p:pic>
        <p:nvPicPr>
          <p:cNvPr id="4" name="Picture 3">
            <a:extLst>
              <a:ext uri="{FF2B5EF4-FFF2-40B4-BE49-F238E27FC236}">
                <a16:creationId xmlns:a16="http://schemas.microsoft.com/office/drawing/2014/main" id="{23E1EC71-2181-4981-B898-7CD18B536938}"/>
              </a:ext>
            </a:extLst>
          </p:cNvPr>
          <p:cNvPicPr>
            <a:picLocks noChangeAspect="1"/>
          </p:cNvPicPr>
          <p:nvPr/>
        </p:nvPicPr>
        <p:blipFill>
          <a:blip r:embed="rId4"/>
          <a:stretch>
            <a:fillRect/>
          </a:stretch>
        </p:blipFill>
        <p:spPr>
          <a:xfrm>
            <a:off x="0" y="2320825"/>
            <a:ext cx="9144000" cy="3700463"/>
          </a:xfrm>
          <a:prstGeom prst="rect">
            <a:avLst/>
          </a:prstGeom>
        </p:spPr>
      </p:pic>
    </p:spTree>
    <p:extLst>
      <p:ext uri="{BB962C8B-B14F-4D97-AF65-F5344CB8AC3E}">
        <p14:creationId xmlns:p14="http://schemas.microsoft.com/office/powerpoint/2010/main" val="1694598797"/>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Azure Test Plans</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Test Plans are test plan management system. You can plan load/stress tests with it, such as using </a:t>
            </a:r>
            <a:r>
              <a:rPr lang="en-US" altLang="ja-JP" sz="2800" dirty="0">
                <a:hlinkClick r:id="rId3"/>
              </a:rPr>
              <a:t>Apache JMeter</a:t>
            </a:r>
            <a:r>
              <a:rPr lang="en-US" altLang="ja-JP" sz="2800" dirty="0"/>
              <a:t>.</a:t>
            </a:r>
          </a:p>
        </p:txBody>
      </p:sp>
      <p:pic>
        <p:nvPicPr>
          <p:cNvPr id="2" name="Picture 1">
            <a:extLst>
              <a:ext uri="{FF2B5EF4-FFF2-40B4-BE49-F238E27FC236}">
                <a16:creationId xmlns:a16="http://schemas.microsoft.com/office/drawing/2014/main" id="{308BA67D-FD95-4E1F-ADC0-58B516EA4CBC}"/>
              </a:ext>
            </a:extLst>
          </p:cNvPr>
          <p:cNvPicPr>
            <a:picLocks noChangeAspect="1"/>
          </p:cNvPicPr>
          <p:nvPr/>
        </p:nvPicPr>
        <p:blipFill>
          <a:blip r:embed="rId4"/>
          <a:stretch>
            <a:fillRect/>
          </a:stretch>
        </p:blipFill>
        <p:spPr>
          <a:xfrm>
            <a:off x="0" y="2344084"/>
            <a:ext cx="9144000" cy="3461180"/>
          </a:xfrm>
          <a:prstGeom prst="rect">
            <a:avLst/>
          </a:prstGeom>
        </p:spPr>
      </p:pic>
    </p:spTree>
    <p:extLst>
      <p:ext uri="{BB962C8B-B14F-4D97-AF65-F5344CB8AC3E}">
        <p14:creationId xmlns:p14="http://schemas.microsoft.com/office/powerpoint/2010/main" val="1352840867"/>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Azure </a:t>
            </a:r>
            <a:r>
              <a:rPr lang="en-US" altLang="ja-JP" sz="3200" dirty="0"/>
              <a:t>Artifacts</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Artifacts are software package management system. Software packages, such as </a:t>
            </a:r>
            <a:r>
              <a:rPr lang="en-US" altLang="ja-JP" sz="2800" dirty="0">
                <a:hlinkClick r:id="rId3"/>
              </a:rPr>
              <a:t>NuGet</a:t>
            </a:r>
            <a:r>
              <a:rPr lang="en-US" altLang="ja-JP" sz="2800" dirty="0"/>
              <a:t> packages, used in can be controlled with this.</a:t>
            </a:r>
          </a:p>
        </p:txBody>
      </p:sp>
      <p:pic>
        <p:nvPicPr>
          <p:cNvPr id="6" name="Picture 5">
            <a:extLst>
              <a:ext uri="{FF2B5EF4-FFF2-40B4-BE49-F238E27FC236}">
                <a16:creationId xmlns:a16="http://schemas.microsoft.com/office/drawing/2014/main" id="{A086928E-448B-48ED-92EC-EDA006BA0ACD}"/>
              </a:ext>
            </a:extLst>
          </p:cNvPr>
          <p:cNvPicPr>
            <a:picLocks noChangeAspect="1"/>
          </p:cNvPicPr>
          <p:nvPr/>
        </p:nvPicPr>
        <p:blipFill>
          <a:blip r:embed="rId4"/>
          <a:stretch>
            <a:fillRect/>
          </a:stretch>
        </p:blipFill>
        <p:spPr>
          <a:xfrm>
            <a:off x="0" y="2348880"/>
            <a:ext cx="9144000" cy="4088354"/>
          </a:xfrm>
          <a:prstGeom prst="rect">
            <a:avLst/>
          </a:prstGeom>
        </p:spPr>
      </p:pic>
    </p:spTree>
    <p:extLst>
      <p:ext uri="{BB962C8B-B14F-4D97-AF65-F5344CB8AC3E}">
        <p14:creationId xmlns:p14="http://schemas.microsoft.com/office/powerpoint/2010/main" val="1093051838"/>
      </p:ext>
    </p:extLst>
  </p:cSld>
  <p:clrMapOvr>
    <a:masterClrMapping/>
  </p:clrMapOvr>
  <p:transition>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E1977C-FEB6-4BAF-B2E6-237F6DE9E08D}"/>
              </a:ext>
            </a:extLst>
          </p:cNvPr>
          <p:cNvSpPr>
            <a:spLocks noGrp="1"/>
          </p:cNvSpPr>
          <p:nvPr>
            <p:ph type="ctrTitle"/>
          </p:nvPr>
        </p:nvSpPr>
        <p:spPr>
          <a:xfrm>
            <a:off x="290264" y="1700808"/>
            <a:ext cx="8458200" cy="2882751"/>
          </a:xfrm>
        </p:spPr>
        <p:txBody>
          <a:bodyPr/>
          <a:lstStyle/>
          <a:p>
            <a:r>
              <a:rPr kumimoji="1" lang="en-US" altLang="ja-JP" sz="4000" dirty="0"/>
              <a:t>…Well, </a:t>
            </a:r>
            <a:r>
              <a:rPr lang="en-US" altLang="ja-JP" sz="4000" dirty="0" err="1"/>
              <a:t>Wankuma</a:t>
            </a:r>
            <a:r>
              <a:rPr lang="en-US" altLang="ja-JP" sz="4000" dirty="0"/>
              <a:t> Alliance Event Registration System</a:t>
            </a:r>
            <a:r>
              <a:rPr lang="ja-JP" altLang="en-US" sz="4000" dirty="0"/>
              <a:t> </a:t>
            </a:r>
            <a:r>
              <a:rPr lang="en-US" altLang="ja-JP" sz="4000" dirty="0"/>
              <a:t>is made by using only Azure Boards and Repos.</a:t>
            </a:r>
            <a:br>
              <a:rPr lang="en-US" altLang="ja-JP" sz="4000" dirty="0"/>
            </a:br>
            <a:br>
              <a:rPr lang="en-US" altLang="ja-JP" sz="4000" dirty="0"/>
            </a:br>
            <a:r>
              <a:rPr lang="en-US" altLang="ja-JP" sz="4000" dirty="0"/>
              <a:t>But so many software projects are like so. It is good enough to start to use it now with needed minimal functions!</a:t>
            </a:r>
            <a:endParaRPr kumimoji="1" lang="ja-JP" altLang="en-US" sz="4000" dirty="0"/>
          </a:p>
        </p:txBody>
      </p:sp>
    </p:spTree>
    <p:extLst>
      <p:ext uri="{BB962C8B-B14F-4D97-AF65-F5344CB8AC3E}">
        <p14:creationId xmlns:p14="http://schemas.microsoft.com/office/powerpoint/2010/main" val="312929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About Azure Boards Usage Experience</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To make a good task order, the team needs to assign one of its top engineers as the maintainer. But engineers don’t like management task so that they show negative reactions. Thus, the entire team needs to understand the maintainer task’s importance in the team and appreciate the maintainer.</a:t>
            </a:r>
          </a:p>
        </p:txBody>
      </p:sp>
      <p:pic>
        <p:nvPicPr>
          <p:cNvPr id="3" name="Picture 2">
            <a:extLst>
              <a:ext uri="{FF2B5EF4-FFF2-40B4-BE49-F238E27FC236}">
                <a16:creationId xmlns:a16="http://schemas.microsoft.com/office/drawing/2014/main" id="{B379A47A-CC7C-4515-8F13-F6FD6F87819E}"/>
              </a:ext>
            </a:extLst>
          </p:cNvPr>
          <p:cNvPicPr>
            <a:picLocks noChangeAspect="1"/>
          </p:cNvPicPr>
          <p:nvPr/>
        </p:nvPicPr>
        <p:blipFill rotWithShape="1">
          <a:blip r:embed="rId3"/>
          <a:srcRect b="30920"/>
          <a:stretch/>
        </p:blipFill>
        <p:spPr>
          <a:xfrm>
            <a:off x="4936" y="3667786"/>
            <a:ext cx="9144000" cy="3217598"/>
          </a:xfrm>
          <a:prstGeom prst="rect">
            <a:avLst/>
          </a:prstGeom>
        </p:spPr>
      </p:pic>
    </p:spTree>
    <p:extLst>
      <p:ext uri="{BB962C8B-B14F-4D97-AF65-F5344CB8AC3E}">
        <p14:creationId xmlns:p14="http://schemas.microsoft.com/office/powerpoint/2010/main" val="3837690773"/>
      </p:ext>
    </p:extLst>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About Azure Repos Experience</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We use SourceTree to access our Git repository in our Azure Repos. It was easiest to use for us.</a:t>
            </a:r>
          </a:p>
        </p:txBody>
      </p:sp>
      <p:pic>
        <p:nvPicPr>
          <p:cNvPr id="3" name="Picture 2">
            <a:extLst>
              <a:ext uri="{FF2B5EF4-FFF2-40B4-BE49-F238E27FC236}">
                <a16:creationId xmlns:a16="http://schemas.microsoft.com/office/drawing/2014/main" id="{ED5BAE4D-9DAB-44DF-A589-9DD5861C66C4}"/>
              </a:ext>
            </a:extLst>
          </p:cNvPr>
          <p:cNvPicPr>
            <a:picLocks noChangeAspect="1"/>
          </p:cNvPicPr>
          <p:nvPr/>
        </p:nvPicPr>
        <p:blipFill>
          <a:blip r:embed="rId3"/>
          <a:stretch>
            <a:fillRect/>
          </a:stretch>
        </p:blipFill>
        <p:spPr>
          <a:xfrm>
            <a:off x="251520" y="2391583"/>
            <a:ext cx="8460432" cy="4456258"/>
          </a:xfrm>
          <a:prstGeom prst="rect">
            <a:avLst/>
          </a:prstGeom>
        </p:spPr>
      </p:pic>
      <p:sp>
        <p:nvSpPr>
          <p:cNvPr id="4" name="Rectangle 3">
            <a:extLst>
              <a:ext uri="{FF2B5EF4-FFF2-40B4-BE49-F238E27FC236}">
                <a16:creationId xmlns:a16="http://schemas.microsoft.com/office/drawing/2014/main" id="{CE38891A-F500-409B-A115-CA5CC0BB24C6}"/>
              </a:ext>
            </a:extLst>
          </p:cNvPr>
          <p:cNvSpPr/>
          <p:nvPr/>
        </p:nvSpPr>
        <p:spPr>
          <a:xfrm>
            <a:off x="2771800" y="1988840"/>
            <a:ext cx="3467681" cy="369332"/>
          </a:xfrm>
          <a:prstGeom prst="rect">
            <a:avLst/>
          </a:prstGeom>
        </p:spPr>
        <p:txBody>
          <a:bodyPr wrap="none">
            <a:spAutoFit/>
          </a:bodyPr>
          <a:lstStyle/>
          <a:p>
            <a:r>
              <a:rPr lang="en-US" altLang="ja-JP" dirty="0">
                <a:hlinkClick r:id="rId4"/>
              </a:rPr>
              <a:t>https://www.sourcetreeapp.com/</a:t>
            </a:r>
            <a:endParaRPr lang="ja-JP" altLang="en-US" dirty="0"/>
          </a:p>
        </p:txBody>
      </p:sp>
    </p:spTree>
    <p:extLst>
      <p:ext uri="{BB962C8B-B14F-4D97-AF65-F5344CB8AC3E}">
        <p14:creationId xmlns:p14="http://schemas.microsoft.com/office/powerpoint/2010/main" val="231234271"/>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About Azure Repos Experience</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3312368"/>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About Git branch control, currently, we are simply merging into Master branch because few volunteer developer. But we maybe need to think about the rule in future such as using Git-Flow rule.</a:t>
            </a:r>
          </a:p>
        </p:txBody>
      </p:sp>
      <p:pic>
        <p:nvPicPr>
          <p:cNvPr id="4100" name="Picture 4" descr="git flow">
            <a:extLst>
              <a:ext uri="{FF2B5EF4-FFF2-40B4-BE49-F238E27FC236}">
                <a16:creationId xmlns:a16="http://schemas.microsoft.com/office/drawing/2014/main" id="{37931716-DBC1-4EBF-A5E4-526DC4175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090039"/>
            <a:ext cx="5184576" cy="36559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38AC3AE-A0ED-4A69-A906-1DE8F6DBA67A}"/>
              </a:ext>
            </a:extLst>
          </p:cNvPr>
          <p:cNvSpPr/>
          <p:nvPr/>
        </p:nvSpPr>
        <p:spPr>
          <a:xfrm>
            <a:off x="1187624" y="2738316"/>
            <a:ext cx="7200800" cy="369332"/>
          </a:xfrm>
          <a:prstGeom prst="rect">
            <a:avLst/>
          </a:prstGeom>
        </p:spPr>
        <p:txBody>
          <a:bodyPr wrap="square">
            <a:spAutoFit/>
          </a:bodyPr>
          <a:lstStyle/>
          <a:p>
            <a:r>
              <a:rPr lang="en-US" altLang="ja-JP" dirty="0">
                <a:hlinkClick r:id="rId4"/>
              </a:rPr>
              <a:t>https://lucamezzalira.com/2014/03/10/git-flow-vs-github-flow/</a:t>
            </a:r>
            <a:endParaRPr lang="ja-JP" altLang="en-US" dirty="0"/>
          </a:p>
        </p:txBody>
      </p:sp>
    </p:spTree>
    <p:extLst>
      <p:ext uri="{BB962C8B-B14F-4D97-AF65-F5344CB8AC3E}">
        <p14:creationId xmlns:p14="http://schemas.microsoft.com/office/powerpoint/2010/main" val="4086165522"/>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2411760" y="133681"/>
            <a:ext cx="432048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600" kern="0" dirty="0"/>
              <a:t>Conclusion</a:t>
            </a:r>
            <a:endParaRPr lang="ja-JP" altLang="en-US" sz="3600" kern="0" dirty="0"/>
          </a:p>
        </p:txBody>
      </p:sp>
      <p:sp>
        <p:nvSpPr>
          <p:cNvPr id="8" name="タイトル 1">
            <a:extLst>
              <a:ext uri="{FF2B5EF4-FFF2-40B4-BE49-F238E27FC236}">
                <a16:creationId xmlns:a16="http://schemas.microsoft.com/office/drawing/2014/main" id="{9141D5C2-FA96-457F-9D82-51CC8BB4B5F2}"/>
              </a:ext>
            </a:extLst>
          </p:cNvPr>
          <p:cNvSpPr txBox="1">
            <a:spLocks/>
          </p:cNvSpPr>
          <p:nvPr/>
        </p:nvSpPr>
        <p:spPr bwMode="auto">
          <a:xfrm>
            <a:off x="467544" y="836712"/>
            <a:ext cx="8352928"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Azure DevOps is a new service set provided by Microsoft, but most of its component is re-branded ones so that we don’t need to afraid too much.</a:t>
            </a:r>
          </a:p>
          <a:p>
            <a:pPr algn="l"/>
            <a:endParaRPr lang="en-US" altLang="ja-JP" sz="2800" dirty="0"/>
          </a:p>
          <a:p>
            <a:pPr algn="l"/>
            <a:r>
              <a:rPr lang="en-US" altLang="ja-JP" sz="2800" dirty="0"/>
              <a:t>DevOps itself is a kind of blur buzz word but it will allow us to make things more productive with automating tools.</a:t>
            </a:r>
          </a:p>
          <a:p>
            <a:pPr algn="l"/>
            <a:endParaRPr lang="en-US" altLang="ja-JP" sz="2800" dirty="0"/>
          </a:p>
          <a:p>
            <a:pPr algn="l"/>
            <a:r>
              <a:rPr lang="en-US" altLang="ja-JP" sz="2800" dirty="0"/>
              <a:t>Let’s take advantage of it!!</a:t>
            </a:r>
          </a:p>
        </p:txBody>
      </p:sp>
    </p:spTree>
    <p:extLst>
      <p:ext uri="{BB962C8B-B14F-4D97-AF65-F5344CB8AC3E}">
        <p14:creationId xmlns:p14="http://schemas.microsoft.com/office/powerpoint/2010/main" val="4135066498"/>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7544" y="980728"/>
            <a:ext cx="8460432"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11500" kern="0" dirty="0"/>
              <a:t>END</a:t>
            </a:r>
          </a:p>
          <a:p>
            <a:r>
              <a:rPr lang="en-US" altLang="ja-JP" sz="11500" kern="0" dirty="0"/>
              <a:t>(Q&amp;A Time)</a:t>
            </a:r>
            <a:endParaRPr lang="ja-JP" altLang="en-US" sz="11500" kern="0" dirty="0"/>
          </a:p>
        </p:txBody>
      </p:sp>
    </p:spTree>
    <p:extLst>
      <p:ext uri="{BB962C8B-B14F-4D97-AF65-F5344CB8AC3E}">
        <p14:creationId xmlns:p14="http://schemas.microsoft.com/office/powerpoint/2010/main" val="3633010492"/>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a:t>About Git</a:t>
            </a:r>
            <a:endParaRPr lang="ja-JP" altLang="en-US" sz="3200" kern="0" dirty="0"/>
          </a:p>
        </p:txBody>
      </p:sp>
      <p:sp>
        <p:nvSpPr>
          <p:cNvPr id="11" name="タイトル 1">
            <a:extLst>
              <a:ext uri="{FF2B5EF4-FFF2-40B4-BE49-F238E27FC236}">
                <a16:creationId xmlns:a16="http://schemas.microsoft.com/office/drawing/2014/main" id="{431D7CF2-7505-4632-B131-B82DADC0B7B9}"/>
              </a:ext>
            </a:extLst>
          </p:cNvPr>
          <p:cNvSpPr txBox="1">
            <a:spLocks/>
          </p:cNvSpPr>
          <p:nvPr/>
        </p:nvSpPr>
        <p:spPr bwMode="auto">
          <a:xfrm>
            <a:off x="251520" y="836712"/>
            <a:ext cx="8784976" cy="1737484"/>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Git is a free and open source distributed version control system designed to handle everything from small to very large projects with speed and efficiency.</a:t>
            </a:r>
          </a:p>
        </p:txBody>
      </p:sp>
      <p:sp>
        <p:nvSpPr>
          <p:cNvPr id="3" name="Rectangle 2">
            <a:extLst>
              <a:ext uri="{FF2B5EF4-FFF2-40B4-BE49-F238E27FC236}">
                <a16:creationId xmlns:a16="http://schemas.microsoft.com/office/drawing/2014/main" id="{05D523B5-AA75-459B-B7D4-F65A18ED2C8C}"/>
              </a:ext>
            </a:extLst>
          </p:cNvPr>
          <p:cNvSpPr/>
          <p:nvPr/>
        </p:nvSpPr>
        <p:spPr>
          <a:xfrm>
            <a:off x="3479393" y="2204864"/>
            <a:ext cx="2185214" cy="369332"/>
          </a:xfrm>
          <a:prstGeom prst="rect">
            <a:avLst/>
          </a:prstGeom>
        </p:spPr>
        <p:txBody>
          <a:bodyPr wrap="none">
            <a:spAutoFit/>
          </a:bodyPr>
          <a:lstStyle/>
          <a:p>
            <a:r>
              <a:rPr lang="en-US" altLang="ja-JP" dirty="0">
                <a:hlinkClick r:id="rId3"/>
              </a:rPr>
              <a:t>https://git-scm.com/</a:t>
            </a:r>
            <a:endParaRPr lang="ja-JP" altLang="en-US" dirty="0"/>
          </a:p>
        </p:txBody>
      </p:sp>
      <p:sp>
        <p:nvSpPr>
          <p:cNvPr id="7" name="タイトル 1">
            <a:extLst>
              <a:ext uri="{FF2B5EF4-FFF2-40B4-BE49-F238E27FC236}">
                <a16:creationId xmlns:a16="http://schemas.microsoft.com/office/drawing/2014/main" id="{E19B75BC-6334-46BF-BF90-96B451114166}"/>
              </a:ext>
            </a:extLst>
          </p:cNvPr>
          <p:cNvSpPr txBox="1">
            <a:spLocks/>
          </p:cNvSpPr>
          <p:nvPr/>
        </p:nvSpPr>
        <p:spPr bwMode="auto">
          <a:xfrm>
            <a:off x="371569" y="3073606"/>
            <a:ext cx="8784976" cy="1737484"/>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Now, majority of software projects are maintained by Git. Thus, understanding Git usage is common required </a:t>
            </a:r>
            <a:r>
              <a:rPr lang="en-US" altLang="ja-JP" sz="2800"/>
              <a:t>knowledge for </a:t>
            </a:r>
            <a:r>
              <a:rPr lang="en-US" altLang="ja-JP" sz="2800" dirty="0"/>
              <a:t>IT people.</a:t>
            </a:r>
          </a:p>
        </p:txBody>
      </p:sp>
    </p:spTree>
    <p:extLst>
      <p:ext uri="{BB962C8B-B14F-4D97-AF65-F5344CB8AC3E}">
        <p14:creationId xmlns:p14="http://schemas.microsoft.com/office/powerpoint/2010/main" val="1002537626"/>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1">
            <a:extLst>
              <a:ext uri="{FF2B5EF4-FFF2-40B4-BE49-F238E27FC236}">
                <a16:creationId xmlns:a16="http://schemas.microsoft.com/office/drawing/2014/main" id="{4F5A7470-E8A4-4B81-BF1C-C6FE976C7188}"/>
              </a:ext>
            </a:extLst>
          </p:cNvPr>
          <p:cNvSpPr txBox="1">
            <a:spLocks/>
          </p:cNvSpPr>
          <p:nvPr/>
        </p:nvSpPr>
        <p:spPr bwMode="auto">
          <a:xfrm>
            <a:off x="251520" y="776247"/>
            <a:ext cx="8856984" cy="42369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3600" dirty="0"/>
              <a:t>Hobby:	Attending/Organizing IT Events</a:t>
            </a:r>
          </a:p>
          <a:p>
            <a:pPr algn="l"/>
            <a:endParaRPr lang="en-US" altLang="ja-JP" sz="3600" dirty="0"/>
          </a:p>
          <a:p>
            <a:pPr algn="l"/>
            <a:endParaRPr lang="en-US" altLang="ja-JP" sz="3600" dirty="0"/>
          </a:p>
          <a:p>
            <a:pPr algn="l"/>
            <a:endParaRPr lang="en-US" altLang="ja-JP" sz="3600" dirty="0"/>
          </a:p>
          <a:p>
            <a:pPr algn="l"/>
            <a:endParaRPr lang="en-US" altLang="ja-JP" sz="3600" dirty="0"/>
          </a:p>
          <a:p>
            <a:pPr algn="l"/>
            <a:endParaRPr lang="en-US" altLang="ja-JP" sz="3600" dirty="0"/>
          </a:p>
          <a:p>
            <a:pPr algn="l"/>
            <a:endParaRPr lang="en-US" altLang="ja-JP" sz="3600" dirty="0"/>
          </a:p>
          <a:p>
            <a:pPr algn="l"/>
            <a:r>
              <a:rPr lang="en-US" altLang="ja-JP" sz="3600" dirty="0"/>
              <a:t>More IT events are needed!!</a:t>
            </a:r>
          </a:p>
        </p:txBody>
      </p:sp>
      <p:sp>
        <p:nvSpPr>
          <p:cNvPr id="2" name="Arrow: Down 1">
            <a:extLst>
              <a:ext uri="{FF2B5EF4-FFF2-40B4-BE49-F238E27FC236}">
                <a16:creationId xmlns:a16="http://schemas.microsoft.com/office/drawing/2014/main" id="{4B5FB14F-88ED-451E-827A-264A74F9D700}"/>
              </a:ext>
            </a:extLst>
          </p:cNvPr>
          <p:cNvSpPr/>
          <p:nvPr/>
        </p:nvSpPr>
        <p:spPr>
          <a:xfrm>
            <a:off x="2699792" y="1772816"/>
            <a:ext cx="3960440" cy="2376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9128141"/>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684584"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600" kern="0" dirty="0"/>
              <a:t>For Example: IT Events in Tokyo</a:t>
            </a:r>
            <a:endParaRPr lang="ja-JP" altLang="en-US" sz="3600" kern="0" dirty="0"/>
          </a:p>
        </p:txBody>
      </p:sp>
      <p:pic>
        <p:nvPicPr>
          <p:cNvPr id="3" name="Picture 2">
            <a:extLst>
              <a:ext uri="{FF2B5EF4-FFF2-40B4-BE49-F238E27FC236}">
                <a16:creationId xmlns:a16="http://schemas.microsoft.com/office/drawing/2014/main" id="{590C8F57-5C51-46ED-941D-96121729296D}"/>
              </a:ext>
            </a:extLst>
          </p:cNvPr>
          <p:cNvPicPr>
            <a:picLocks noChangeAspect="1"/>
          </p:cNvPicPr>
          <p:nvPr/>
        </p:nvPicPr>
        <p:blipFill>
          <a:blip r:embed="rId3"/>
          <a:stretch>
            <a:fillRect/>
          </a:stretch>
        </p:blipFill>
        <p:spPr>
          <a:xfrm>
            <a:off x="1115616" y="1108742"/>
            <a:ext cx="7200800" cy="5749258"/>
          </a:xfrm>
          <a:prstGeom prst="rect">
            <a:avLst/>
          </a:prstGeom>
        </p:spPr>
      </p:pic>
      <p:sp>
        <p:nvSpPr>
          <p:cNvPr id="4" name="Rectangle 3">
            <a:extLst>
              <a:ext uri="{FF2B5EF4-FFF2-40B4-BE49-F238E27FC236}">
                <a16:creationId xmlns:a16="http://schemas.microsoft.com/office/drawing/2014/main" id="{F9793D94-EEB8-469F-ABCD-FEFB475E119D}"/>
              </a:ext>
            </a:extLst>
          </p:cNvPr>
          <p:cNvSpPr/>
          <p:nvPr/>
        </p:nvSpPr>
        <p:spPr>
          <a:xfrm>
            <a:off x="2575299" y="785576"/>
            <a:ext cx="3993401" cy="646331"/>
          </a:xfrm>
          <a:prstGeom prst="rect">
            <a:avLst/>
          </a:prstGeom>
        </p:spPr>
        <p:txBody>
          <a:bodyPr wrap="none">
            <a:spAutoFit/>
          </a:bodyPr>
          <a:lstStyle/>
          <a:p>
            <a:r>
              <a:rPr lang="ja-JP" altLang="en-US" dirty="0">
                <a:hlinkClick r:id="rId4"/>
              </a:rPr>
              <a:t>https://connpass.com/calendar/tokyo/</a:t>
            </a:r>
            <a:endParaRPr lang="en-US" altLang="ja-JP" dirty="0"/>
          </a:p>
          <a:p>
            <a:endParaRPr lang="ja-JP" altLang="en-US" dirty="0"/>
          </a:p>
        </p:txBody>
      </p:sp>
    </p:spTree>
    <p:extLst>
      <p:ext uri="{BB962C8B-B14F-4D97-AF65-F5344CB8AC3E}">
        <p14:creationId xmlns:p14="http://schemas.microsoft.com/office/powerpoint/2010/main" val="2572007256"/>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E1977C-FEB6-4BAF-B2E6-237F6DE9E08D}"/>
              </a:ext>
            </a:extLst>
          </p:cNvPr>
          <p:cNvSpPr>
            <a:spLocks noGrp="1"/>
          </p:cNvSpPr>
          <p:nvPr>
            <p:ph type="ctrTitle"/>
          </p:nvPr>
        </p:nvSpPr>
        <p:spPr>
          <a:xfrm>
            <a:off x="685800" y="1700808"/>
            <a:ext cx="7772400" cy="2882751"/>
          </a:xfrm>
        </p:spPr>
        <p:txBody>
          <a:bodyPr/>
          <a:lstStyle/>
          <a:p>
            <a:r>
              <a:rPr kumimoji="1" lang="en-US" altLang="ja-JP" sz="4000" dirty="0"/>
              <a:t>Topic</a:t>
            </a:r>
            <a:r>
              <a:rPr lang="en-US" altLang="ja-JP" sz="4000" dirty="0"/>
              <a:t> for</a:t>
            </a:r>
            <a:r>
              <a:rPr kumimoji="1" lang="en-US" altLang="ja-JP" sz="4000" dirty="0"/>
              <a:t> Today</a:t>
            </a:r>
            <a:br>
              <a:rPr kumimoji="1" lang="en-US" altLang="ja-JP" sz="4000" dirty="0"/>
            </a:br>
            <a:br>
              <a:rPr kumimoji="1" lang="en-US" altLang="ja-JP" sz="4000" dirty="0"/>
            </a:br>
            <a:r>
              <a:rPr kumimoji="1" lang="en-US" altLang="ja-JP" sz="4000" dirty="0"/>
              <a:t>How </a:t>
            </a:r>
            <a:r>
              <a:rPr lang="en-US" altLang="ja-JP" sz="4000" dirty="0" err="1"/>
              <a:t>Wankuma</a:t>
            </a:r>
            <a:r>
              <a:rPr lang="en-US" altLang="ja-JP" sz="4000" dirty="0"/>
              <a:t> Alliance use Azure DevOps</a:t>
            </a:r>
            <a:endParaRPr kumimoji="1" lang="ja-JP" altLang="en-US" sz="4000" dirty="0"/>
          </a:p>
        </p:txBody>
      </p:sp>
    </p:spTree>
    <p:extLst>
      <p:ext uri="{BB962C8B-B14F-4D97-AF65-F5344CB8AC3E}">
        <p14:creationId xmlns:p14="http://schemas.microsoft.com/office/powerpoint/2010/main" val="4607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E1977C-FEB6-4BAF-B2E6-237F6DE9E08D}"/>
              </a:ext>
            </a:extLst>
          </p:cNvPr>
          <p:cNvSpPr>
            <a:spLocks noGrp="1"/>
          </p:cNvSpPr>
          <p:nvPr>
            <p:ph type="ctrTitle"/>
          </p:nvPr>
        </p:nvSpPr>
        <p:spPr>
          <a:xfrm>
            <a:off x="685800" y="188640"/>
            <a:ext cx="7772400" cy="5760640"/>
          </a:xfrm>
        </p:spPr>
        <p:txBody>
          <a:bodyPr/>
          <a:lstStyle/>
          <a:p>
            <a:r>
              <a:rPr lang="en-US" altLang="ja-JP" sz="4000" dirty="0"/>
              <a:t>!!Caution!!</a:t>
            </a:r>
            <a:br>
              <a:rPr lang="en-US" altLang="ja-JP" sz="4000" dirty="0"/>
            </a:br>
            <a:br>
              <a:rPr lang="en-US" altLang="ja-JP" sz="4000" dirty="0"/>
            </a:br>
            <a:r>
              <a:rPr lang="en-US" altLang="ja-JP" sz="4000" dirty="0"/>
              <a:t>The talk is fully my opinion.</a:t>
            </a:r>
            <a:br>
              <a:rPr lang="en-US" altLang="ja-JP" sz="4000" dirty="0"/>
            </a:br>
            <a:r>
              <a:rPr lang="en-US" altLang="ja-JP" sz="4000" dirty="0"/>
              <a:t>Choose whether you believe or not with your decision, please!</a:t>
            </a:r>
            <a:br>
              <a:rPr lang="en-US" altLang="ja-JP" sz="4000" dirty="0"/>
            </a:br>
            <a:br>
              <a:rPr lang="en-US" altLang="ja-JP" sz="4000" dirty="0"/>
            </a:br>
            <a:r>
              <a:rPr lang="en-US" altLang="ja-JP" sz="4000" dirty="0"/>
              <a:t>To make it simple and funny, I summarized things, but it can perhaps conflict your opinion.</a:t>
            </a:r>
            <a:endParaRPr kumimoji="1" lang="ja-JP" altLang="en-US" sz="4000" dirty="0"/>
          </a:p>
        </p:txBody>
      </p:sp>
    </p:spTree>
    <p:extLst>
      <p:ext uri="{BB962C8B-B14F-4D97-AF65-F5344CB8AC3E}">
        <p14:creationId xmlns:p14="http://schemas.microsoft.com/office/powerpoint/2010/main" val="94968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1">
            <a:extLst>
              <a:ext uri="{FF2B5EF4-FFF2-40B4-BE49-F238E27FC236}">
                <a16:creationId xmlns:a16="http://schemas.microsoft.com/office/drawing/2014/main" id="{4F5A7470-E8A4-4B81-BF1C-C6FE976C7188}"/>
              </a:ext>
            </a:extLst>
          </p:cNvPr>
          <p:cNvSpPr txBox="1">
            <a:spLocks/>
          </p:cNvSpPr>
          <p:nvPr/>
        </p:nvSpPr>
        <p:spPr bwMode="auto">
          <a:xfrm>
            <a:off x="323528" y="836712"/>
            <a:ext cx="8496944" cy="4236929"/>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err="1"/>
              <a:t>Wankuma</a:t>
            </a:r>
            <a:r>
              <a:rPr lang="en-US" altLang="ja-JP" sz="2800" dirty="0"/>
              <a:t> Alliance has its own event registration system. (Thus, sometimes it gets down, gee…)</a:t>
            </a:r>
          </a:p>
          <a:p>
            <a:pPr algn="l"/>
            <a:r>
              <a:rPr lang="en-US" altLang="ja-JP" sz="2800" dirty="0"/>
              <a:t>It’s not to share attendees info to other services to protect.</a:t>
            </a:r>
          </a:p>
        </p:txBody>
      </p:sp>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err="1"/>
              <a:t>Wankuma</a:t>
            </a:r>
            <a:r>
              <a:rPr lang="en-US" altLang="ja-JP" sz="3200" kern="0" dirty="0"/>
              <a:t> Alliance Event Registration System</a:t>
            </a:r>
            <a:endParaRPr lang="ja-JP" altLang="en-US" sz="3200" kern="0" dirty="0"/>
          </a:p>
        </p:txBody>
      </p:sp>
      <p:pic>
        <p:nvPicPr>
          <p:cNvPr id="3" name="Picture 2">
            <a:extLst>
              <a:ext uri="{FF2B5EF4-FFF2-40B4-BE49-F238E27FC236}">
                <a16:creationId xmlns:a16="http://schemas.microsoft.com/office/drawing/2014/main" id="{F2606014-429E-4CD0-9094-A0D3CE5A1139}"/>
              </a:ext>
            </a:extLst>
          </p:cNvPr>
          <p:cNvPicPr>
            <a:picLocks noChangeAspect="1"/>
          </p:cNvPicPr>
          <p:nvPr/>
        </p:nvPicPr>
        <p:blipFill>
          <a:blip r:embed="rId3"/>
          <a:stretch>
            <a:fillRect/>
          </a:stretch>
        </p:blipFill>
        <p:spPr>
          <a:xfrm>
            <a:off x="2411760" y="2390795"/>
            <a:ext cx="4647558" cy="4467205"/>
          </a:xfrm>
          <a:prstGeom prst="rect">
            <a:avLst/>
          </a:prstGeom>
        </p:spPr>
      </p:pic>
    </p:spTree>
    <p:extLst>
      <p:ext uri="{BB962C8B-B14F-4D97-AF65-F5344CB8AC3E}">
        <p14:creationId xmlns:p14="http://schemas.microsoft.com/office/powerpoint/2010/main" val="3535790502"/>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タイトル 1">
            <a:extLst>
              <a:ext uri="{FF2B5EF4-FFF2-40B4-BE49-F238E27FC236}">
                <a16:creationId xmlns:a16="http://schemas.microsoft.com/office/drawing/2014/main" id="{4F5A7470-E8A4-4B81-BF1C-C6FE976C7188}"/>
              </a:ext>
            </a:extLst>
          </p:cNvPr>
          <p:cNvSpPr txBox="1">
            <a:spLocks/>
          </p:cNvSpPr>
          <p:nvPr/>
        </p:nvSpPr>
        <p:spPr bwMode="auto">
          <a:xfrm>
            <a:off x="323528" y="836712"/>
            <a:ext cx="8496944" cy="4236929"/>
          </a:xfrm>
          <a:prstGeom prst="rect">
            <a:avLst/>
          </a:prstGeom>
          <a:noFill/>
          <a:ln w="9525">
            <a:noFill/>
            <a:miter lim="800000"/>
            <a:headEnd/>
            <a:tailEnd/>
          </a:ln>
        </p:spPr>
        <p:txBody>
          <a:bodyPr vert="horz" wrap="square" lIns="91440" tIns="45720" rIns="91440" bIns="45720" numCol="1" spcCol="0"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pPr algn="l"/>
            <a:r>
              <a:rPr lang="en-US" altLang="ja-JP" sz="2800" dirty="0"/>
              <a:t>To manage its development, Azure DevOps is used. Thus, I’ll explain about it today … to recruit new developer volunteer, </a:t>
            </a:r>
            <a:r>
              <a:rPr lang="en-US" altLang="ja-JP" sz="2800" dirty="0" err="1"/>
              <a:t>fuhahaha</a:t>
            </a:r>
            <a:r>
              <a:rPr lang="en-US" altLang="ja-JP" sz="2800" dirty="0"/>
              <a:t>!</a:t>
            </a:r>
          </a:p>
        </p:txBody>
      </p:sp>
      <p:sp>
        <p:nvSpPr>
          <p:cNvPr id="18" name="タイトル 1">
            <a:extLst>
              <a:ext uri="{FF2B5EF4-FFF2-40B4-BE49-F238E27FC236}">
                <a16:creationId xmlns:a16="http://schemas.microsoft.com/office/drawing/2014/main" id="{D52EFC44-EC1C-46A1-88E9-FB5309C6A2C1}"/>
              </a:ext>
            </a:extLst>
          </p:cNvPr>
          <p:cNvSpPr txBox="1">
            <a:spLocks/>
          </p:cNvSpPr>
          <p:nvPr/>
        </p:nvSpPr>
        <p:spPr bwMode="auto">
          <a:xfrm>
            <a:off x="-468560" y="133681"/>
            <a:ext cx="10081120" cy="535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a:lstStyle>
          <a:p>
            <a:r>
              <a:rPr lang="en-US" altLang="ja-JP" sz="3200" kern="0" dirty="0" err="1"/>
              <a:t>Wankuma</a:t>
            </a:r>
            <a:r>
              <a:rPr lang="en-US" altLang="ja-JP" sz="3200" kern="0" dirty="0"/>
              <a:t> Alliance Event Registration System</a:t>
            </a:r>
            <a:endParaRPr lang="ja-JP" altLang="en-US" sz="3200" kern="0" dirty="0"/>
          </a:p>
        </p:txBody>
      </p:sp>
      <p:pic>
        <p:nvPicPr>
          <p:cNvPr id="2" name="Picture 1">
            <a:extLst>
              <a:ext uri="{FF2B5EF4-FFF2-40B4-BE49-F238E27FC236}">
                <a16:creationId xmlns:a16="http://schemas.microsoft.com/office/drawing/2014/main" id="{A0AA2A9A-667D-44E9-8644-3878F0C5D916}"/>
              </a:ext>
            </a:extLst>
          </p:cNvPr>
          <p:cNvPicPr>
            <a:picLocks noChangeAspect="1"/>
          </p:cNvPicPr>
          <p:nvPr/>
        </p:nvPicPr>
        <p:blipFill>
          <a:blip r:embed="rId3"/>
          <a:stretch>
            <a:fillRect/>
          </a:stretch>
        </p:blipFill>
        <p:spPr>
          <a:xfrm>
            <a:off x="-18256" y="2780928"/>
            <a:ext cx="9144000" cy="3735688"/>
          </a:xfrm>
          <a:prstGeom prst="rect">
            <a:avLst/>
          </a:prstGeom>
        </p:spPr>
      </p:pic>
    </p:spTree>
    <p:extLst>
      <p:ext uri="{BB962C8B-B14F-4D97-AF65-F5344CB8AC3E}">
        <p14:creationId xmlns:p14="http://schemas.microsoft.com/office/powerpoint/2010/main" val="2891391300"/>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E1977C-FEB6-4BAF-B2E6-237F6DE9E08D}"/>
              </a:ext>
            </a:extLst>
          </p:cNvPr>
          <p:cNvSpPr>
            <a:spLocks noGrp="1"/>
          </p:cNvSpPr>
          <p:nvPr>
            <p:ph type="ctrTitle"/>
          </p:nvPr>
        </p:nvSpPr>
        <p:spPr>
          <a:xfrm>
            <a:off x="290264" y="1700808"/>
            <a:ext cx="8458200" cy="2882751"/>
          </a:xfrm>
        </p:spPr>
        <p:txBody>
          <a:bodyPr/>
          <a:lstStyle/>
          <a:p>
            <a:r>
              <a:rPr kumimoji="1" lang="en-US" altLang="ja-JP" sz="4000" dirty="0"/>
              <a:t>By the way, what is Azure DevOps?</a:t>
            </a:r>
            <a:endParaRPr kumimoji="1" lang="ja-JP" altLang="en-US" sz="4000" dirty="0"/>
          </a:p>
        </p:txBody>
      </p:sp>
    </p:spTree>
    <p:extLst>
      <p:ext uri="{BB962C8B-B14F-4D97-AF65-F5344CB8AC3E}">
        <p14:creationId xmlns:p14="http://schemas.microsoft.com/office/powerpoint/2010/main" val="348680310"/>
      </p:ext>
    </p:extLst>
  </p:cSld>
  <p:clrMapOvr>
    <a:masterClrMapping/>
  </p:clrMapOvr>
</p:sld>
</file>

<file path=ppt/theme/theme1.xml><?xml version="1.0" encoding="utf-8"?>
<a:theme xmlns:a="http://schemas.openxmlformats.org/drawingml/2006/main" name="スライドマスタT62">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プレゼンテーション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スライドマスタT75</Template>
  <TotalTime>15814</TotalTime>
  <Words>969</Words>
  <Application>Microsoft Office PowerPoint</Application>
  <PresentationFormat>On-screen Show (4:3)</PresentationFormat>
  <Paragraphs>139</Paragraphs>
  <Slides>29</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スライドマスタT62</vt:lpstr>
      <vt:lpstr>Azure DevOps Usage  in Wankuma Alliance</vt:lpstr>
      <vt:lpstr>PowerPoint Presentation</vt:lpstr>
      <vt:lpstr>PowerPoint Presentation</vt:lpstr>
      <vt:lpstr>PowerPoint Presentation</vt:lpstr>
      <vt:lpstr>Topic for Today  How Wankuma Alliance use Azure DevOps</vt:lpstr>
      <vt:lpstr>!!Caution!!  The talk is fully my opinion. Choose whether you believe or not with your decision, please!  To make it simple and funny, I summarized things, but it can perhaps conflict your opinion.</vt:lpstr>
      <vt:lpstr>PowerPoint Presentation</vt:lpstr>
      <vt:lpstr>PowerPoint Presentation</vt:lpstr>
      <vt:lpstr>By the way, what is Azure DevOps?</vt:lpstr>
      <vt:lpstr>PowerPoint Presentation</vt:lpstr>
      <vt:lpstr>PowerPoint Presentation</vt:lpstr>
      <vt:lpstr>PowerPoint Presentation</vt:lpstr>
      <vt:lpstr>PowerPoint Presentation</vt:lpstr>
      <vt:lpstr>PowerPoint Presentation</vt:lpstr>
      <vt:lpstr>PowerPoint Presentation</vt:lpstr>
      <vt:lpstr>Now, we are ready to learn about Azure DevOps. Let’s review it!</vt:lpstr>
      <vt:lpstr>PowerPoint Presentation</vt:lpstr>
      <vt:lpstr>PowerPoint Presentation</vt:lpstr>
      <vt:lpstr>PowerPoint Presentation</vt:lpstr>
      <vt:lpstr>PowerPoint Presentation</vt:lpstr>
      <vt:lpstr>PowerPoint Presentation</vt:lpstr>
      <vt:lpstr>PowerPoint Presentation</vt:lpstr>
      <vt:lpstr>…Well, Wankuma Alliance Event Registration System is made by using only Azure Boards and Repos.  But so many software projects are like so. It is good enough to start to use it now with needed minimal functions!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わんくま同盟 勉強会</dc:title>
  <dc:creator>高萩 俊行</dc:creator>
  <cp:lastModifiedBy>Tomoya Tomoya</cp:lastModifiedBy>
  <cp:revision>345</cp:revision>
  <cp:lastPrinted>2011-11-18T12:39:41Z</cp:lastPrinted>
  <dcterms:created xsi:type="dcterms:W3CDTF">2009-05-03T11:34:41Z</dcterms:created>
  <dcterms:modified xsi:type="dcterms:W3CDTF">2019-11-22T21:47:17Z</dcterms:modified>
</cp:coreProperties>
</file>