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344" r:id="rId2"/>
    <p:sldId id="352" r:id="rId3"/>
    <p:sldId id="363" r:id="rId4"/>
    <p:sldId id="364" r:id="rId5"/>
    <p:sldId id="365" r:id="rId6"/>
    <p:sldId id="362" r:id="rId7"/>
    <p:sldId id="366" r:id="rId8"/>
  </p:sldIdLst>
  <p:sldSz cx="9144000" cy="6858000" type="screen4x3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3A889-CEA8-44E5-8D6C-4737CC7D2CE4}" v="31" dt="2019-10-25T14:07:14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6870" autoAdjust="0"/>
  </p:normalViewPr>
  <p:slideViewPr>
    <p:cSldViewPr>
      <p:cViewPr>
        <p:scale>
          <a:sx n="114" d="100"/>
          <a:sy n="114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64" y="62"/>
      </p:cViewPr>
      <p:guideLst>
        <p:guide orient="horz" pos="3132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a Yamanka" userId="6673583e-2f56-4850-8912-c3dec5e7d6b8" providerId="ADAL" clId="{8733A889-CEA8-44E5-8D6C-4737CC7D2CE4}"/>
    <pc:docChg chg="custSel addSld delSld modSld">
      <pc:chgData name="Tomoya Yamanka" userId="6673583e-2f56-4850-8912-c3dec5e7d6b8" providerId="ADAL" clId="{8733A889-CEA8-44E5-8D6C-4737CC7D2CE4}" dt="2019-10-25T14:07:27.056" v="606" actId="1076"/>
      <pc:docMkLst>
        <pc:docMk/>
      </pc:docMkLst>
      <pc:sldChg chg="modSp">
        <pc:chgData name="Tomoya Yamanka" userId="6673583e-2f56-4850-8912-c3dec5e7d6b8" providerId="ADAL" clId="{8733A889-CEA8-44E5-8D6C-4737CC7D2CE4}" dt="2019-10-25T13:10:44.228" v="38" actId="20577"/>
        <pc:sldMkLst>
          <pc:docMk/>
          <pc:sldMk cId="3927594390" sldId="344"/>
        </pc:sldMkLst>
        <pc:spChg chg="mod">
          <ac:chgData name="Tomoya Yamanka" userId="6673583e-2f56-4850-8912-c3dec5e7d6b8" providerId="ADAL" clId="{8733A889-CEA8-44E5-8D6C-4737CC7D2CE4}" dt="2019-10-25T13:10:44.228" v="38" actId="20577"/>
          <ac:spMkLst>
            <pc:docMk/>
            <pc:sldMk cId="3927594390" sldId="344"/>
            <ac:spMk id="4" creationId="{0AE1977C-FEB6-4BAF-B2E6-237F6DE9E08D}"/>
          </ac:spMkLst>
        </pc:spChg>
      </pc:sldChg>
      <pc:sldChg chg="addSp modSp">
        <pc:chgData name="Tomoya Yamanka" userId="6673583e-2f56-4850-8912-c3dec5e7d6b8" providerId="ADAL" clId="{8733A889-CEA8-44E5-8D6C-4737CC7D2CE4}" dt="2019-10-25T13:22:10.188" v="174" actId="1076"/>
        <pc:sldMkLst>
          <pc:docMk/>
          <pc:sldMk cId="2511272523" sldId="352"/>
        </pc:sldMkLst>
        <pc:spChg chg="mod">
          <ac:chgData name="Tomoya Yamanka" userId="6673583e-2f56-4850-8912-c3dec5e7d6b8" providerId="ADAL" clId="{8733A889-CEA8-44E5-8D6C-4737CC7D2CE4}" dt="2019-10-25T13:21:01.866" v="172" actId="1035"/>
          <ac:spMkLst>
            <pc:docMk/>
            <pc:sldMk cId="2511272523" sldId="352"/>
            <ac:spMk id="7" creationId="{A3513CCF-9BA2-4D1A-A06D-00906B72FC36}"/>
          </ac:spMkLst>
        </pc:spChg>
        <pc:spChg chg="mod">
          <ac:chgData name="Tomoya Yamanka" userId="6673583e-2f56-4850-8912-c3dec5e7d6b8" providerId="ADAL" clId="{8733A889-CEA8-44E5-8D6C-4737CC7D2CE4}" dt="2019-10-25T13:10:55.965" v="53" actId="20577"/>
          <ac:spMkLst>
            <pc:docMk/>
            <pc:sldMk cId="2511272523" sldId="352"/>
            <ac:spMk id="18" creationId="{D52EFC44-EC1C-46A1-88E9-FB5309C6A2C1}"/>
          </ac:spMkLst>
        </pc:spChg>
        <pc:picChg chg="add mod">
          <ac:chgData name="Tomoya Yamanka" userId="6673583e-2f56-4850-8912-c3dec5e7d6b8" providerId="ADAL" clId="{8733A889-CEA8-44E5-8D6C-4737CC7D2CE4}" dt="2019-10-25T13:22:10.188" v="174" actId="1076"/>
          <ac:picMkLst>
            <pc:docMk/>
            <pc:sldMk cId="2511272523" sldId="352"/>
            <ac:picMk id="1026" creationId="{0051953D-7ED3-40FF-BB64-B5BD124C9BAB}"/>
          </ac:picMkLst>
        </pc:picChg>
      </pc:sldChg>
      <pc:sldChg chg="modSp">
        <pc:chgData name="Tomoya Yamanka" userId="6673583e-2f56-4850-8912-c3dec5e7d6b8" providerId="ADAL" clId="{8733A889-CEA8-44E5-8D6C-4737CC7D2CE4}" dt="2019-10-25T14:07:11.407" v="595" actId="14100"/>
        <pc:sldMkLst>
          <pc:docMk/>
          <pc:sldMk cId="3633010492" sldId="362"/>
        </pc:sldMkLst>
        <pc:spChg chg="mod">
          <ac:chgData name="Tomoya Yamanka" userId="6673583e-2f56-4850-8912-c3dec5e7d6b8" providerId="ADAL" clId="{8733A889-CEA8-44E5-8D6C-4737CC7D2CE4}" dt="2019-10-25T14:07:11.407" v="595" actId="14100"/>
          <ac:spMkLst>
            <pc:docMk/>
            <pc:sldMk cId="3633010492" sldId="362"/>
            <ac:spMk id="18" creationId="{D52EFC44-EC1C-46A1-88E9-FB5309C6A2C1}"/>
          </ac:spMkLst>
        </pc:spChg>
      </pc:sldChg>
      <pc:sldChg chg="addSp delSp modSp add">
        <pc:chgData name="Tomoya Yamanka" userId="6673583e-2f56-4850-8912-c3dec5e7d6b8" providerId="ADAL" clId="{8733A889-CEA8-44E5-8D6C-4737CC7D2CE4}" dt="2019-10-25T13:32:18.061" v="400" actId="20577"/>
        <pc:sldMkLst>
          <pc:docMk/>
          <pc:sldMk cId="3280685835" sldId="363"/>
        </pc:sldMkLst>
        <pc:spChg chg="mod">
          <ac:chgData name="Tomoya Yamanka" userId="6673583e-2f56-4850-8912-c3dec5e7d6b8" providerId="ADAL" clId="{8733A889-CEA8-44E5-8D6C-4737CC7D2CE4}" dt="2019-10-25T13:28:36.620" v="376" actId="20577"/>
          <ac:spMkLst>
            <pc:docMk/>
            <pc:sldMk cId="3280685835" sldId="363"/>
            <ac:spMk id="7" creationId="{A3513CCF-9BA2-4D1A-A06D-00906B72FC36}"/>
          </ac:spMkLst>
        </pc:spChg>
        <pc:spChg chg="mod">
          <ac:chgData name="Tomoya Yamanka" userId="6673583e-2f56-4850-8912-c3dec5e7d6b8" providerId="ADAL" clId="{8733A889-CEA8-44E5-8D6C-4737CC7D2CE4}" dt="2019-10-25T13:32:18.061" v="400" actId="20577"/>
          <ac:spMkLst>
            <pc:docMk/>
            <pc:sldMk cId="3280685835" sldId="363"/>
            <ac:spMk id="18" creationId="{D52EFC44-EC1C-46A1-88E9-FB5309C6A2C1}"/>
          </ac:spMkLst>
        </pc:spChg>
        <pc:picChg chg="add mod">
          <ac:chgData name="Tomoya Yamanka" userId="6673583e-2f56-4850-8912-c3dec5e7d6b8" providerId="ADAL" clId="{8733A889-CEA8-44E5-8D6C-4737CC7D2CE4}" dt="2019-10-25T13:30:20.506" v="387" actId="1076"/>
          <ac:picMkLst>
            <pc:docMk/>
            <pc:sldMk cId="3280685835" sldId="363"/>
            <ac:picMk id="2" creationId="{EF570D2B-95EE-4833-9044-020B9682684A}"/>
          </ac:picMkLst>
        </pc:picChg>
        <pc:picChg chg="del">
          <ac:chgData name="Tomoya Yamanka" userId="6673583e-2f56-4850-8912-c3dec5e7d6b8" providerId="ADAL" clId="{8733A889-CEA8-44E5-8D6C-4737CC7D2CE4}" dt="2019-10-25T13:22:58.039" v="230" actId="478"/>
          <ac:picMkLst>
            <pc:docMk/>
            <pc:sldMk cId="3280685835" sldId="363"/>
            <ac:picMk id="1026" creationId="{0051953D-7ED3-40FF-BB64-B5BD124C9BAB}"/>
          </ac:picMkLst>
        </pc:picChg>
        <pc:picChg chg="add mod">
          <ac:chgData name="Tomoya Yamanka" userId="6673583e-2f56-4850-8912-c3dec5e7d6b8" providerId="ADAL" clId="{8733A889-CEA8-44E5-8D6C-4737CC7D2CE4}" dt="2019-10-25T13:29:36.299" v="383" actId="14100"/>
          <ac:picMkLst>
            <pc:docMk/>
            <pc:sldMk cId="3280685835" sldId="363"/>
            <ac:picMk id="2050" creationId="{1F461DBD-7C4F-4014-992F-F5C72EC0D959}"/>
          </ac:picMkLst>
        </pc:picChg>
      </pc:sldChg>
      <pc:sldChg chg="addSp delSp modSp add">
        <pc:chgData name="Tomoya Yamanka" userId="6673583e-2f56-4850-8912-c3dec5e7d6b8" providerId="ADAL" clId="{8733A889-CEA8-44E5-8D6C-4737CC7D2CE4}" dt="2019-10-25T14:06:18.362" v="533" actId="20577"/>
        <pc:sldMkLst>
          <pc:docMk/>
          <pc:sldMk cId="1056708433" sldId="364"/>
        </pc:sldMkLst>
        <pc:spChg chg="mod">
          <ac:chgData name="Tomoya Yamanka" userId="6673583e-2f56-4850-8912-c3dec5e7d6b8" providerId="ADAL" clId="{8733A889-CEA8-44E5-8D6C-4737CC7D2CE4}" dt="2019-10-25T14:06:18.362" v="533" actId="20577"/>
          <ac:spMkLst>
            <pc:docMk/>
            <pc:sldMk cId="1056708433" sldId="364"/>
            <ac:spMk id="7" creationId="{A3513CCF-9BA2-4D1A-A06D-00906B72FC36}"/>
          </ac:spMkLst>
        </pc:spChg>
        <pc:spChg chg="mod">
          <ac:chgData name="Tomoya Yamanka" userId="6673583e-2f56-4850-8912-c3dec5e7d6b8" providerId="ADAL" clId="{8733A889-CEA8-44E5-8D6C-4737CC7D2CE4}" dt="2019-10-25T14:04:22.476" v="438" actId="20577"/>
          <ac:spMkLst>
            <pc:docMk/>
            <pc:sldMk cId="1056708433" sldId="364"/>
            <ac:spMk id="18" creationId="{D52EFC44-EC1C-46A1-88E9-FB5309C6A2C1}"/>
          </ac:spMkLst>
        </pc:spChg>
        <pc:picChg chg="del">
          <ac:chgData name="Tomoya Yamanka" userId="6673583e-2f56-4850-8912-c3dec5e7d6b8" providerId="ADAL" clId="{8733A889-CEA8-44E5-8D6C-4737CC7D2CE4}" dt="2019-10-25T13:33:29.733" v="402" actId="478"/>
          <ac:picMkLst>
            <pc:docMk/>
            <pc:sldMk cId="1056708433" sldId="364"/>
            <ac:picMk id="1026" creationId="{0051953D-7ED3-40FF-BB64-B5BD124C9BAB}"/>
          </ac:picMkLst>
        </pc:picChg>
        <pc:picChg chg="add mod">
          <ac:chgData name="Tomoya Yamanka" userId="6673583e-2f56-4850-8912-c3dec5e7d6b8" providerId="ADAL" clId="{8733A889-CEA8-44E5-8D6C-4737CC7D2CE4}" dt="2019-10-25T13:33:34.206" v="404" actId="1076"/>
          <ac:picMkLst>
            <pc:docMk/>
            <pc:sldMk cId="1056708433" sldId="364"/>
            <ac:picMk id="3074" creationId="{87051387-ACA4-4504-8945-0A7949483D29}"/>
          </ac:picMkLst>
        </pc:picChg>
      </pc:sldChg>
      <pc:sldChg chg="del">
        <pc:chgData name="Tomoya Yamanka" userId="6673583e-2f56-4850-8912-c3dec5e7d6b8" providerId="ADAL" clId="{8733A889-CEA8-44E5-8D6C-4737CC7D2CE4}" dt="2019-10-25T13:22:17.829" v="175" actId="2696"/>
        <pc:sldMkLst>
          <pc:docMk/>
          <pc:sldMk cId="3830094646" sldId="365"/>
        </pc:sldMkLst>
      </pc:sldChg>
      <pc:sldChg chg="addSp delSp modSp add">
        <pc:chgData name="Tomoya Yamanka" userId="6673583e-2f56-4850-8912-c3dec5e7d6b8" providerId="ADAL" clId="{8733A889-CEA8-44E5-8D6C-4737CC7D2CE4}" dt="2019-10-25T14:06:38.932" v="562" actId="20577"/>
        <pc:sldMkLst>
          <pc:docMk/>
          <pc:sldMk cId="4279497776" sldId="365"/>
        </pc:sldMkLst>
        <pc:spChg chg="add mod">
          <ac:chgData name="Tomoya Yamanka" userId="6673583e-2f56-4850-8912-c3dec5e7d6b8" providerId="ADAL" clId="{8733A889-CEA8-44E5-8D6C-4737CC7D2CE4}" dt="2019-10-25T13:48:03.444" v="415" actId="1035"/>
          <ac:spMkLst>
            <pc:docMk/>
            <pc:sldMk cId="4279497776" sldId="365"/>
            <ac:spMk id="2" creationId="{B6FDE4E8-E7BF-4BB4-B86A-AE06E7B43782}"/>
          </ac:spMkLst>
        </pc:spChg>
        <pc:spChg chg="mod">
          <ac:chgData name="Tomoya Yamanka" userId="6673583e-2f56-4850-8912-c3dec5e7d6b8" providerId="ADAL" clId="{8733A889-CEA8-44E5-8D6C-4737CC7D2CE4}" dt="2019-10-25T14:06:38.932" v="562" actId="20577"/>
          <ac:spMkLst>
            <pc:docMk/>
            <pc:sldMk cId="4279497776" sldId="365"/>
            <ac:spMk id="7" creationId="{A3513CCF-9BA2-4D1A-A06D-00906B72FC36}"/>
          </ac:spMkLst>
        </pc:spChg>
        <pc:picChg chg="add mod">
          <ac:chgData name="Tomoya Yamanka" userId="6673583e-2f56-4850-8912-c3dec5e7d6b8" providerId="ADAL" clId="{8733A889-CEA8-44E5-8D6C-4737CC7D2CE4}" dt="2019-10-25T13:48:48.708" v="419" actId="1076"/>
          <ac:picMkLst>
            <pc:docMk/>
            <pc:sldMk cId="4279497776" sldId="365"/>
            <ac:picMk id="3" creationId="{A616EE0B-FBD6-4FFC-B656-04546717B62F}"/>
          </ac:picMkLst>
        </pc:picChg>
        <pc:picChg chg="del">
          <ac:chgData name="Tomoya Yamanka" userId="6673583e-2f56-4850-8912-c3dec5e7d6b8" providerId="ADAL" clId="{8733A889-CEA8-44E5-8D6C-4737CC7D2CE4}" dt="2019-10-25T13:48:14.163" v="416" actId="478"/>
          <ac:picMkLst>
            <pc:docMk/>
            <pc:sldMk cId="4279497776" sldId="365"/>
            <ac:picMk id="3074" creationId="{87051387-ACA4-4504-8945-0A7949483D29}"/>
          </ac:picMkLst>
        </pc:picChg>
      </pc:sldChg>
      <pc:sldChg chg="del">
        <pc:chgData name="Tomoya Yamanka" userId="6673583e-2f56-4850-8912-c3dec5e7d6b8" providerId="ADAL" clId="{8733A889-CEA8-44E5-8D6C-4737CC7D2CE4}" dt="2019-10-25T13:22:17.855" v="176" actId="2696"/>
        <pc:sldMkLst>
          <pc:docMk/>
          <pc:sldMk cId="2217337175" sldId="366"/>
        </pc:sldMkLst>
      </pc:sldChg>
      <pc:sldChg chg="modSp add">
        <pc:chgData name="Tomoya Yamanka" userId="6673583e-2f56-4850-8912-c3dec5e7d6b8" providerId="ADAL" clId="{8733A889-CEA8-44E5-8D6C-4737CC7D2CE4}" dt="2019-10-25T14:07:27.056" v="606" actId="1076"/>
        <pc:sldMkLst>
          <pc:docMk/>
          <pc:sldMk cId="3554786096" sldId="366"/>
        </pc:sldMkLst>
        <pc:spChg chg="mod">
          <ac:chgData name="Tomoya Yamanka" userId="6673583e-2f56-4850-8912-c3dec5e7d6b8" providerId="ADAL" clId="{8733A889-CEA8-44E5-8D6C-4737CC7D2CE4}" dt="2019-10-25T14:07:27.056" v="606" actId="1076"/>
          <ac:spMkLst>
            <pc:docMk/>
            <pc:sldMk cId="3554786096" sldId="366"/>
            <ac:spMk id="18" creationId="{D52EFC44-EC1C-46A1-88E9-FB5309C6A2C1}"/>
          </ac:spMkLst>
        </pc:spChg>
      </pc:sldChg>
      <pc:sldChg chg="del">
        <pc:chgData name="Tomoya Yamanka" userId="6673583e-2f56-4850-8912-c3dec5e7d6b8" providerId="ADAL" clId="{8733A889-CEA8-44E5-8D6C-4737CC7D2CE4}" dt="2019-10-25T13:22:17.875" v="178" actId="2696"/>
        <pc:sldMkLst>
          <pc:docMk/>
          <pc:sldMk cId="1332087223" sldId="367"/>
        </pc:sldMkLst>
      </pc:sldChg>
      <pc:sldChg chg="del">
        <pc:chgData name="Tomoya Yamanka" userId="6673583e-2f56-4850-8912-c3dec5e7d6b8" providerId="ADAL" clId="{8733A889-CEA8-44E5-8D6C-4737CC7D2CE4}" dt="2019-10-25T13:22:17.868" v="177" actId="2696"/>
        <pc:sldMkLst>
          <pc:docMk/>
          <pc:sldMk cId="3225219446" sldId="368"/>
        </pc:sldMkLst>
      </pc:sldChg>
      <pc:sldChg chg="del">
        <pc:chgData name="Tomoya Yamanka" userId="6673583e-2f56-4850-8912-c3dec5e7d6b8" providerId="ADAL" clId="{8733A889-CEA8-44E5-8D6C-4737CC7D2CE4}" dt="2019-10-25T13:22:17.887" v="179" actId="2696"/>
        <pc:sldMkLst>
          <pc:docMk/>
          <pc:sldMk cId="2002200713" sldId="369"/>
        </pc:sldMkLst>
      </pc:sldChg>
      <pc:sldChg chg="del">
        <pc:chgData name="Tomoya Yamanka" userId="6673583e-2f56-4850-8912-c3dec5e7d6b8" providerId="ADAL" clId="{8733A889-CEA8-44E5-8D6C-4737CC7D2CE4}" dt="2019-10-25T13:22:17.906" v="181" actId="2696"/>
        <pc:sldMkLst>
          <pc:docMk/>
          <pc:sldMk cId="1004221133" sldId="370"/>
        </pc:sldMkLst>
      </pc:sldChg>
      <pc:sldChg chg="del">
        <pc:chgData name="Tomoya Yamanka" userId="6673583e-2f56-4850-8912-c3dec5e7d6b8" providerId="ADAL" clId="{8733A889-CEA8-44E5-8D6C-4737CC7D2CE4}" dt="2019-10-25T13:22:17.898" v="180" actId="2696"/>
        <pc:sldMkLst>
          <pc:docMk/>
          <pc:sldMk cId="3427113729" sldId="371"/>
        </pc:sldMkLst>
      </pc:sldChg>
    </pc:docChg>
  </pc:docChgLst>
  <pc:docChgLst>
    <pc:chgData name="Tomoya Yamanka" userId="6673583e-2f56-4850-8912-c3dec5e7d6b8" providerId="ADAL" clId="{AB3B344C-3C64-45AF-A5A9-D86370D22D03}"/>
    <pc:docChg chg="custSel addSld delSld modSld sldOrd">
      <pc:chgData name="Tomoya Yamanka" userId="6673583e-2f56-4850-8912-c3dec5e7d6b8" providerId="ADAL" clId="{AB3B344C-3C64-45AF-A5A9-D86370D22D03}" dt="2019-09-18T09:49:14.819" v="7" actId="107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8"/>
          <p:cNvSpPr>
            <a:spLocks noGrp="1"/>
          </p:cNvSpPr>
          <p:nvPr>
            <p:ph type="sldNum" sz="quarter" idx="3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1B41F20F-3575-490C-975A-EF863D95DA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06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393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3991" y="0"/>
            <a:ext cx="2972392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r>
              <a:rPr lang="en-US" altLang="ja-JP" dirty="0"/>
              <a:t>2008/09/20</a:t>
            </a:r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316" y="4724001"/>
            <a:ext cx="5487370" cy="4475960"/>
          </a:xfrm>
          <a:prstGeom prst="rect">
            <a:avLst/>
          </a:prstGeom>
        </p:spPr>
        <p:txBody>
          <a:bodyPr vert="horz" lIns="92546" tIns="46273" rIns="92546" bIns="46273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6403"/>
            <a:ext cx="2972393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0D7189C3-70FD-45C8-AA34-3D07BFDF1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2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17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796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80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65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59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7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57158" y="1052513"/>
            <a:ext cx="8329642" cy="50736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274638"/>
            <a:ext cx="828680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58" y="1052513"/>
            <a:ext cx="8286808" cy="49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711" y="6165850"/>
            <a:ext cx="6624539" cy="571500"/>
          </a:xfrm>
          <a:prstGeom prst="rect">
            <a:avLst/>
          </a:prstGeom>
          <a:solidFill>
            <a:srgbClr val="F3BB5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0" lang="en-US" altLang="ja-JP" sz="2300" dirty="0" err="1">
                <a:solidFill>
                  <a:schemeClr val="tx2"/>
                </a:solidFill>
                <a:ea typeface="ＭＳ Ｐゴシック" pitchFamily="50" charset="-128"/>
              </a:rPr>
              <a:t>Wankuma</a:t>
            </a:r>
            <a:r>
              <a:rPr kumimoji="0" lang="en-US" altLang="ja-JP" sz="2300" dirty="0">
                <a:solidFill>
                  <a:schemeClr val="tx2"/>
                </a:solidFill>
                <a:ea typeface="ＭＳ Ｐゴシック" pitchFamily="50" charset="-128"/>
              </a:rPr>
              <a:t> Alliance @Manila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104"/>
            <a:ext cx="8568952" cy="601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65304"/>
            <a:ext cx="1640980" cy="57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kfes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ik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ymakers/neoJP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000" dirty="0"/>
              <a:t>About </a:t>
            </a:r>
            <a:r>
              <a:rPr lang="en-US" altLang="ja-JP" sz="4000" dirty="0" err="1"/>
              <a:t>Gijutsusho</a:t>
            </a:r>
            <a:r>
              <a:rPr lang="en-US" altLang="ja-JP" sz="4000" dirty="0"/>
              <a:t>-Ten</a:t>
            </a:r>
            <a:endParaRPr kumimoji="1" lang="ja-JP" altLang="en-US" sz="4000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946043C9-4752-4095-80F5-F67D156D2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Tomoya Yamanaka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759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What is </a:t>
            </a:r>
            <a:r>
              <a:rPr lang="en-US" altLang="ja-JP" kern="0" dirty="0" err="1"/>
              <a:t>Gijutusho</a:t>
            </a:r>
            <a:r>
              <a:rPr lang="en-US" altLang="ja-JP" kern="0" dirty="0"/>
              <a:t>-ten?</a:t>
            </a:r>
            <a:endParaRPr lang="ja-JP" altLang="en-US" kern="0" dirty="0"/>
          </a:p>
        </p:txBody>
      </p:sp>
      <p:sp>
        <p:nvSpPr>
          <p:cNvPr id="7" name="テキスト プレースホルダ 2">
            <a:extLst>
              <a:ext uri="{FF2B5EF4-FFF2-40B4-BE49-F238E27FC236}">
                <a16:creationId xmlns:a16="http://schemas.microsoft.com/office/drawing/2014/main" id="{A3513CCF-9BA2-4D1A-A06D-00906B72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980728"/>
            <a:ext cx="8679308" cy="494823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 err="1"/>
              <a:t>Gijutusho</a:t>
            </a:r>
            <a:r>
              <a:rPr lang="en-US" altLang="ja-JP" sz="2400" dirty="0"/>
              <a:t>-ten, </a:t>
            </a:r>
            <a:r>
              <a:rPr lang="ja-JP" altLang="en-US" sz="2400" dirty="0"/>
              <a:t>技術書典</a:t>
            </a:r>
            <a:r>
              <a:rPr lang="en-US" altLang="ja-JP" sz="2400" dirty="0"/>
              <a:t>-</a:t>
            </a:r>
            <a:r>
              <a:rPr lang="en-US" altLang="ja-JP" sz="2400" dirty="0">
                <a:hlinkClick r:id="rId3"/>
              </a:rPr>
              <a:t> https://techbookfest.org/ </a:t>
            </a:r>
            <a:r>
              <a:rPr lang="en-US" altLang="ja-JP" sz="2400" dirty="0"/>
              <a:t>-, is like this.</a:t>
            </a:r>
          </a:p>
        </p:txBody>
      </p:sp>
      <p:pic>
        <p:nvPicPr>
          <p:cNvPr id="1026" name="Picture 2" descr="https://panora.tokyo/s3-ap-northeast-1.amazonaws.com/panora-t-download/wp-content/uploads/2017/04/tbf-01-680x383.jpg">
            <a:extLst>
              <a:ext uri="{FF2B5EF4-FFF2-40B4-BE49-F238E27FC236}">
                <a16:creationId xmlns:a16="http://schemas.microsoft.com/office/drawing/2014/main" id="{0051953D-7ED3-40FF-BB64-B5BD124C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477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72523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Making and selling a book</a:t>
            </a:r>
            <a:endParaRPr lang="ja-JP" altLang="en-US" kern="0" dirty="0"/>
          </a:p>
        </p:txBody>
      </p:sp>
      <p:sp>
        <p:nvSpPr>
          <p:cNvPr id="7" name="テキスト プレースホルダ 2">
            <a:extLst>
              <a:ext uri="{FF2B5EF4-FFF2-40B4-BE49-F238E27FC236}">
                <a16:creationId xmlns:a16="http://schemas.microsoft.com/office/drawing/2014/main" id="{A3513CCF-9BA2-4D1A-A06D-00906B72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980728"/>
            <a:ext cx="8679308" cy="494823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Making and selling a technical book in the event, like what done in </a:t>
            </a:r>
            <a:r>
              <a:rPr lang="en-US" altLang="ja-JP" sz="2400" dirty="0" err="1"/>
              <a:t>Comiket</a:t>
            </a:r>
            <a:r>
              <a:rPr lang="en-US" altLang="ja-JP" sz="2400" dirty="0"/>
              <a:t>-</a:t>
            </a:r>
            <a:r>
              <a:rPr lang="en-US" altLang="ja-JP" sz="2400" dirty="0">
                <a:hlinkClick r:id="rId3"/>
              </a:rPr>
              <a:t>https://en.wikipedia.org/wiki/</a:t>
            </a:r>
            <a:r>
              <a:rPr lang="en-US" altLang="ja-JP" sz="2400" dirty="0" err="1">
                <a:hlinkClick r:id="rId3"/>
              </a:rPr>
              <a:t>Comiket</a:t>
            </a:r>
            <a:r>
              <a:rPr lang="en-US" altLang="ja-JP" sz="2400" dirty="0"/>
              <a:t>-</a:t>
            </a:r>
          </a:p>
        </p:txBody>
      </p:sp>
      <p:pic>
        <p:nvPicPr>
          <p:cNvPr id="2050" name="Picture 2" descr="https://upload.wikimedia.org/wikipedia/commons/thumb/1/14/3%2C_2%2C_1..._Fight%21_%2829648964575%29.jpg/1920px-3%2C_2%2C_1..._Fight%21_%2829648964575%29.jpg">
            <a:extLst>
              <a:ext uri="{FF2B5EF4-FFF2-40B4-BE49-F238E27FC236}">
                <a16:creationId xmlns:a16="http://schemas.microsoft.com/office/drawing/2014/main" id="{1F461DBD-7C4F-4014-992F-F5C72EC0D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4248472" cy="28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570D2B-95EE-4833-9044-020B96826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154" y="2132856"/>
            <a:ext cx="4571999" cy="33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85835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Example</a:t>
            </a:r>
            <a:endParaRPr lang="ja-JP" altLang="en-US" kern="0" dirty="0"/>
          </a:p>
        </p:txBody>
      </p:sp>
      <p:sp>
        <p:nvSpPr>
          <p:cNvPr id="7" name="テキスト プレースホルダ 2">
            <a:extLst>
              <a:ext uri="{FF2B5EF4-FFF2-40B4-BE49-F238E27FC236}">
                <a16:creationId xmlns:a16="http://schemas.microsoft.com/office/drawing/2014/main" id="{A3513CCF-9BA2-4D1A-A06D-00906B72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764704"/>
            <a:ext cx="8679308" cy="494823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I saw the beginning of this book writing.</a:t>
            </a:r>
          </a:p>
        </p:txBody>
      </p:sp>
      <p:pic>
        <p:nvPicPr>
          <p:cNvPr id="3074" name="Picture 2" descr="https://images-fe.ssl-images-amazon.com/images/I/51lUXypWvXL.jpg">
            <a:extLst>
              <a:ext uri="{FF2B5EF4-FFF2-40B4-BE49-F238E27FC236}">
                <a16:creationId xmlns:a16="http://schemas.microsoft.com/office/drawing/2014/main" id="{87051387-ACA4-4504-8945-0A794948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772816"/>
            <a:ext cx="33718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08433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What is </a:t>
            </a:r>
            <a:r>
              <a:rPr lang="en-US" altLang="ja-JP" kern="0" dirty="0" err="1"/>
              <a:t>Gijutusho</a:t>
            </a:r>
            <a:r>
              <a:rPr lang="en-US" altLang="ja-JP" kern="0" dirty="0"/>
              <a:t>-ten?</a:t>
            </a:r>
            <a:endParaRPr lang="ja-JP" altLang="en-US" kern="0" dirty="0"/>
          </a:p>
        </p:txBody>
      </p:sp>
      <p:sp>
        <p:nvSpPr>
          <p:cNvPr id="7" name="テキスト プレースホルダ 2">
            <a:extLst>
              <a:ext uri="{FF2B5EF4-FFF2-40B4-BE49-F238E27FC236}">
                <a16:creationId xmlns:a16="http://schemas.microsoft.com/office/drawing/2014/main" id="{A3513CCF-9BA2-4D1A-A06D-00906B72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980728"/>
            <a:ext cx="8679308" cy="494823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The writers used GitHub.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FDE4E8-E7BF-4BB4-B86A-AE06E7B43782}"/>
              </a:ext>
            </a:extLst>
          </p:cNvPr>
          <p:cNvSpPr/>
          <p:nvPr/>
        </p:nvSpPr>
        <p:spPr>
          <a:xfrm>
            <a:off x="2195736" y="620688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https://github.com/keymakers/neoJPbook</a:t>
            </a:r>
            <a:endParaRPr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6EE0B-FBD6-4FFC-B656-04546717B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566014"/>
            <a:ext cx="6391609" cy="56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97776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467544" y="1412776"/>
            <a:ext cx="79208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8800" kern="0" dirty="0"/>
              <a:t>How about doing it in us?</a:t>
            </a:r>
            <a:endParaRPr lang="ja-JP" altLang="en-US" sz="8800" kern="0" dirty="0"/>
          </a:p>
        </p:txBody>
      </p:sp>
    </p:spTree>
    <p:extLst>
      <p:ext uri="{BB962C8B-B14F-4D97-AF65-F5344CB8AC3E}">
        <p14:creationId xmlns:p14="http://schemas.microsoft.com/office/powerpoint/2010/main" val="3633010492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539552" y="1988840"/>
            <a:ext cx="79208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8800" kern="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54786096"/>
      </p:ext>
    </p:extLst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スライドマスタT62">
  <a:themeElements>
    <a:clrScheme name="プレゼンテーション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プレゼンテーション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プレゼンテーション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スライドマスタT75</Template>
  <TotalTime>9017</TotalTime>
  <Words>98</Words>
  <Application>Microsoft Office PowerPoint</Application>
  <PresentationFormat>On-screen Show (4:3)</PresentationFormat>
  <Paragraphs>20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スライドマスタT62</vt:lpstr>
      <vt:lpstr>About Gijutsusho-Ten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わんくま同盟 勉強会</dc:title>
  <dc:creator>高萩 俊行</dc:creator>
  <cp:lastModifiedBy>Tomoya Tomoya</cp:lastModifiedBy>
  <cp:revision>305</cp:revision>
  <cp:lastPrinted>2011-11-18T12:39:41Z</cp:lastPrinted>
  <dcterms:created xsi:type="dcterms:W3CDTF">2009-05-03T11:34:41Z</dcterms:created>
  <dcterms:modified xsi:type="dcterms:W3CDTF">2019-10-25T14:07:30Z</dcterms:modified>
</cp:coreProperties>
</file>