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5"/>
  </p:notesMasterIdLst>
  <p:handoutMasterIdLst>
    <p:handoutMasterId r:id="rId36"/>
  </p:handoutMasterIdLst>
  <p:sldIdLst>
    <p:sldId id="344" r:id="rId2"/>
    <p:sldId id="345" r:id="rId3"/>
    <p:sldId id="403" r:id="rId4"/>
    <p:sldId id="373" r:id="rId5"/>
    <p:sldId id="410" r:id="rId6"/>
    <p:sldId id="388" r:id="rId7"/>
    <p:sldId id="432" r:id="rId8"/>
    <p:sldId id="433" r:id="rId9"/>
    <p:sldId id="412" r:id="rId10"/>
    <p:sldId id="413" r:id="rId11"/>
    <p:sldId id="411" r:id="rId12"/>
    <p:sldId id="406" r:id="rId13"/>
    <p:sldId id="408" r:id="rId14"/>
    <p:sldId id="430" r:id="rId15"/>
    <p:sldId id="419" r:id="rId16"/>
    <p:sldId id="431" r:id="rId17"/>
    <p:sldId id="427" r:id="rId18"/>
    <p:sldId id="428" r:id="rId19"/>
    <p:sldId id="423" r:id="rId20"/>
    <p:sldId id="429" r:id="rId21"/>
    <p:sldId id="424" r:id="rId22"/>
    <p:sldId id="425" r:id="rId23"/>
    <p:sldId id="420" r:id="rId24"/>
    <p:sldId id="422" r:id="rId25"/>
    <p:sldId id="421" r:id="rId26"/>
    <p:sldId id="416" r:id="rId27"/>
    <p:sldId id="418" r:id="rId28"/>
    <p:sldId id="434" r:id="rId29"/>
    <p:sldId id="435" r:id="rId30"/>
    <p:sldId id="386" r:id="rId31"/>
    <p:sldId id="362" r:id="rId32"/>
    <p:sldId id="409" r:id="rId33"/>
    <p:sldId id="426" r:id="rId34"/>
  </p:sldIdLst>
  <p:sldSz cx="9144000" cy="6858000" type="screen4x3"/>
  <p:notesSz cx="6858000" cy="994568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8093E-FA22-4B42-8F8B-8693F99AF0C1}" v="3" dt="2019-10-25T14:32:04.777"/>
    <p1510:client id="{F83AD33F-AAAE-4749-92AD-248357AD4299}" v="21" dt="2019-10-26T10:38:39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1422" autoAdjust="0"/>
  </p:normalViewPr>
  <p:slideViewPr>
    <p:cSldViewPr>
      <p:cViewPr varScale="1">
        <p:scale>
          <a:sx n="69" d="100"/>
          <a:sy n="69" d="100"/>
        </p:scale>
        <p:origin x="14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264" y="62"/>
      </p:cViewPr>
      <p:guideLst>
        <p:guide orient="horz" pos="3132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ya Yamanka" userId="6673583e-2f56-4850-8912-c3dec5e7d6b8" providerId="ADAL" clId="{F83AD33F-AAAE-4749-92AD-248357AD4299}"/>
    <pc:docChg chg="undo custSel addSld delSld modSld">
      <pc:chgData name="Tomoya Yamanka" userId="6673583e-2f56-4850-8912-c3dec5e7d6b8" providerId="ADAL" clId="{F83AD33F-AAAE-4749-92AD-248357AD4299}" dt="2019-10-26T10:38:55.179" v="767" actId="20577"/>
      <pc:docMkLst>
        <pc:docMk/>
      </pc:docMkLst>
      <pc:sldChg chg="modSp">
        <pc:chgData name="Tomoya Yamanka" userId="6673583e-2f56-4850-8912-c3dec5e7d6b8" providerId="ADAL" clId="{F83AD33F-AAAE-4749-92AD-248357AD4299}" dt="2019-10-25T14:37:35.541" v="83" actId="20577"/>
        <pc:sldMkLst>
          <pc:docMk/>
          <pc:sldMk cId="708933151" sldId="345"/>
        </pc:sldMkLst>
        <pc:spChg chg="mod">
          <ac:chgData name="Tomoya Yamanka" userId="6673583e-2f56-4850-8912-c3dec5e7d6b8" providerId="ADAL" clId="{F83AD33F-AAAE-4749-92AD-248357AD4299}" dt="2019-10-25T14:37:35.541" v="83" actId="20577"/>
          <ac:spMkLst>
            <pc:docMk/>
            <pc:sldMk cId="708933151" sldId="345"/>
            <ac:spMk id="29" creationId="{4F5A7470-E8A4-4B81-BF1C-C6FE976C7188}"/>
          </ac:spMkLst>
        </pc:spChg>
      </pc:sldChg>
      <pc:sldChg chg="add del">
        <pc:chgData name="Tomoya Yamanka" userId="6673583e-2f56-4850-8912-c3dec5e7d6b8" providerId="ADAL" clId="{F83AD33F-AAAE-4749-92AD-248357AD4299}" dt="2019-10-25T14:36:41.106" v="78" actId="2696"/>
        <pc:sldMkLst>
          <pc:docMk/>
          <pc:sldMk cId="2110416046" sldId="366"/>
        </pc:sldMkLst>
      </pc:sldChg>
      <pc:sldChg chg="del">
        <pc:chgData name="Tomoya Yamanka" userId="6673583e-2f56-4850-8912-c3dec5e7d6b8" providerId="ADAL" clId="{F83AD33F-AAAE-4749-92AD-248357AD4299}" dt="2019-10-25T14:36:43.652" v="79" actId="2696"/>
        <pc:sldMkLst>
          <pc:docMk/>
          <pc:sldMk cId="2942864522" sldId="370"/>
        </pc:sldMkLst>
      </pc:sldChg>
      <pc:sldChg chg="modSp">
        <pc:chgData name="Tomoya Yamanka" userId="6673583e-2f56-4850-8912-c3dec5e7d6b8" providerId="ADAL" clId="{F83AD33F-AAAE-4749-92AD-248357AD4299}" dt="2019-10-25T14:43:06.012" v="122" actId="20577"/>
        <pc:sldMkLst>
          <pc:docMk/>
          <pc:sldMk cId="46075640" sldId="373"/>
        </pc:sldMkLst>
        <pc:spChg chg="mod">
          <ac:chgData name="Tomoya Yamanka" userId="6673583e-2f56-4850-8912-c3dec5e7d6b8" providerId="ADAL" clId="{F83AD33F-AAAE-4749-92AD-248357AD4299}" dt="2019-10-25T14:43:06.012" v="122" actId="20577"/>
          <ac:spMkLst>
            <pc:docMk/>
            <pc:sldMk cId="46075640" sldId="373"/>
            <ac:spMk id="4" creationId="{0AE1977C-FEB6-4BAF-B2E6-237F6DE9E08D}"/>
          </ac:spMkLst>
        </pc:spChg>
      </pc:sldChg>
      <pc:sldChg chg="add del">
        <pc:chgData name="Tomoya Yamanka" userId="6673583e-2f56-4850-8912-c3dec5e7d6b8" providerId="ADAL" clId="{F83AD33F-AAAE-4749-92AD-248357AD4299}" dt="2019-10-25T14:43:53.510" v="124"/>
        <pc:sldMkLst>
          <pc:docMk/>
          <pc:sldMk cId="3535790502" sldId="388"/>
        </pc:sldMkLst>
      </pc:sldChg>
      <pc:sldChg chg="modSp add del">
        <pc:chgData name="Tomoya Yamanka" userId="6673583e-2f56-4850-8912-c3dec5e7d6b8" providerId="ADAL" clId="{F83AD33F-AAAE-4749-92AD-248357AD4299}" dt="2019-10-25T14:36:37.117" v="77" actId="20577"/>
        <pc:sldMkLst>
          <pc:docMk/>
          <pc:sldMk cId="3909128141" sldId="403"/>
        </pc:sldMkLst>
        <pc:spChg chg="mod">
          <ac:chgData name="Tomoya Yamanka" userId="6673583e-2f56-4850-8912-c3dec5e7d6b8" providerId="ADAL" clId="{F83AD33F-AAAE-4749-92AD-248357AD4299}" dt="2019-10-25T14:36:37.117" v="77" actId="20577"/>
          <ac:spMkLst>
            <pc:docMk/>
            <pc:sldMk cId="3909128141" sldId="403"/>
            <ac:spMk id="29" creationId="{4F5A7470-E8A4-4B81-BF1C-C6FE976C7188}"/>
          </ac:spMkLst>
        </pc:spChg>
      </pc:sldChg>
      <pc:sldChg chg="del">
        <pc:chgData name="Tomoya Yamanka" userId="6673583e-2f56-4850-8912-c3dec5e7d6b8" providerId="ADAL" clId="{F83AD33F-AAAE-4749-92AD-248357AD4299}" dt="2019-10-25T14:43:55.922" v="125" actId="2696"/>
        <pc:sldMkLst>
          <pc:docMk/>
          <pc:sldMk cId="2404067148" sldId="405"/>
        </pc:sldMkLst>
      </pc:sldChg>
      <pc:sldChg chg="modSp">
        <pc:chgData name="Tomoya Yamanka" userId="6673583e-2f56-4850-8912-c3dec5e7d6b8" providerId="ADAL" clId="{F83AD33F-AAAE-4749-92AD-248357AD4299}" dt="2019-10-25T14:53:11.562" v="391" actId="14100"/>
        <pc:sldMkLst>
          <pc:docMk/>
          <pc:sldMk cId="1787884972" sldId="406"/>
        </pc:sldMkLst>
        <pc:spChg chg="mod">
          <ac:chgData name="Tomoya Yamanka" userId="6673583e-2f56-4850-8912-c3dec5e7d6b8" providerId="ADAL" clId="{F83AD33F-AAAE-4749-92AD-248357AD4299}" dt="2019-10-25T14:53:11.562" v="391" actId="14100"/>
          <ac:spMkLst>
            <pc:docMk/>
            <pc:sldMk cId="1787884972" sldId="406"/>
            <ac:spMk id="4" creationId="{2EE5B55E-FDAA-40C4-B6CB-ABC30F4FC06C}"/>
          </ac:spMkLst>
        </pc:spChg>
      </pc:sldChg>
      <pc:sldChg chg="delSp modSp add del modNotesTx">
        <pc:chgData name="Tomoya Yamanka" userId="6673583e-2f56-4850-8912-c3dec5e7d6b8" providerId="ADAL" clId="{F83AD33F-AAAE-4749-92AD-248357AD4299}" dt="2019-10-26T10:38:44.795" v="742" actId="20577"/>
        <pc:sldMkLst>
          <pc:docMk/>
          <pc:sldMk cId="2860821789" sldId="409"/>
        </pc:sldMkLst>
        <pc:spChg chg="mod">
          <ac:chgData name="Tomoya Yamanka" userId="6673583e-2f56-4850-8912-c3dec5e7d6b8" providerId="ADAL" clId="{F83AD33F-AAAE-4749-92AD-248357AD4299}" dt="2019-10-25T17:47:25.360" v="716" actId="1035"/>
          <ac:spMkLst>
            <pc:docMk/>
            <pc:sldMk cId="2860821789" sldId="409"/>
            <ac:spMk id="9" creationId="{2F3A0417-5339-4149-A64F-BAC71ED6DFC6}"/>
          </ac:spMkLst>
        </pc:spChg>
        <pc:spChg chg="mod">
          <ac:chgData name="Tomoya Yamanka" userId="6673583e-2f56-4850-8912-c3dec5e7d6b8" providerId="ADAL" clId="{F83AD33F-AAAE-4749-92AD-248357AD4299}" dt="2019-10-25T17:47:25.360" v="716" actId="1035"/>
          <ac:spMkLst>
            <pc:docMk/>
            <pc:sldMk cId="2860821789" sldId="409"/>
            <ac:spMk id="10" creationId="{F79D3CFF-A676-40B1-B62A-5F4B455601F6}"/>
          </ac:spMkLst>
        </pc:spChg>
        <pc:picChg chg="del">
          <ac:chgData name="Tomoya Yamanka" userId="6673583e-2f56-4850-8912-c3dec5e7d6b8" providerId="ADAL" clId="{F83AD33F-AAAE-4749-92AD-248357AD4299}" dt="2019-10-25T17:47:06.924" v="713" actId="478"/>
          <ac:picMkLst>
            <pc:docMk/>
            <pc:sldMk cId="2860821789" sldId="409"/>
            <ac:picMk id="3" creationId="{FCE7A988-3F67-4B2F-A20C-1904C1967684}"/>
          </ac:picMkLst>
        </pc:picChg>
        <pc:picChg chg="mod">
          <ac:chgData name="Tomoya Yamanka" userId="6673583e-2f56-4850-8912-c3dec5e7d6b8" providerId="ADAL" clId="{F83AD33F-AAAE-4749-92AD-248357AD4299}" dt="2019-10-25T17:47:25.360" v="716" actId="1035"/>
          <ac:picMkLst>
            <pc:docMk/>
            <pc:sldMk cId="2860821789" sldId="409"/>
            <ac:picMk id="4" creationId="{7D9852BD-2CC0-4433-BABA-B0610701324A}"/>
          </ac:picMkLst>
        </pc:picChg>
      </pc:sldChg>
      <pc:sldChg chg="addSp modSp">
        <pc:chgData name="Tomoya Yamanka" userId="6673583e-2f56-4850-8912-c3dec5e7d6b8" providerId="ADAL" clId="{F83AD33F-AAAE-4749-92AD-248357AD4299}" dt="2019-10-25T14:52:25.018" v="390" actId="20577"/>
        <pc:sldMkLst>
          <pc:docMk/>
          <pc:sldMk cId="2294911186" sldId="413"/>
        </pc:sldMkLst>
        <pc:spChg chg="add mod">
          <ac:chgData name="Tomoya Yamanka" userId="6673583e-2f56-4850-8912-c3dec5e7d6b8" providerId="ADAL" clId="{F83AD33F-AAAE-4749-92AD-248357AD4299}" dt="2019-10-25T14:51:08.976" v="329" actId="1038"/>
          <ac:spMkLst>
            <pc:docMk/>
            <pc:sldMk cId="2294911186" sldId="413"/>
            <ac:spMk id="2" creationId="{1129E339-42AE-4038-A770-887870DA9851}"/>
          </ac:spMkLst>
        </pc:spChg>
        <pc:spChg chg="mod">
          <ac:chgData name="Tomoya Yamanka" userId="6673583e-2f56-4850-8912-c3dec5e7d6b8" providerId="ADAL" clId="{F83AD33F-AAAE-4749-92AD-248357AD4299}" dt="2019-10-25T14:51:13.845" v="330" actId="14100"/>
          <ac:spMkLst>
            <pc:docMk/>
            <pc:sldMk cId="2294911186" sldId="413"/>
            <ac:spMk id="11" creationId="{2AE86C9C-4109-4BE9-A51C-70D04E69A24D}"/>
          </ac:spMkLst>
        </pc:spChg>
        <pc:spChg chg="mod">
          <ac:chgData name="Tomoya Yamanka" userId="6673583e-2f56-4850-8912-c3dec5e7d6b8" providerId="ADAL" clId="{F83AD33F-AAAE-4749-92AD-248357AD4299}" dt="2019-10-25T14:51:05.827" v="327" actId="14100"/>
          <ac:spMkLst>
            <pc:docMk/>
            <pc:sldMk cId="2294911186" sldId="413"/>
            <ac:spMk id="14" creationId="{F01CBE26-6FDA-4E1E-B16C-8DEEF9E2182C}"/>
          </ac:spMkLst>
        </pc:spChg>
        <pc:spChg chg="add mod">
          <ac:chgData name="Tomoya Yamanka" userId="6673583e-2f56-4850-8912-c3dec5e7d6b8" providerId="ADAL" clId="{F83AD33F-AAAE-4749-92AD-248357AD4299}" dt="2019-10-25T14:52:08.264" v="387" actId="20577"/>
          <ac:spMkLst>
            <pc:docMk/>
            <pc:sldMk cId="2294911186" sldId="413"/>
            <ac:spMk id="15" creationId="{AFF7947B-530F-48DA-A6E5-0D55A0348FE8}"/>
          </ac:spMkLst>
        </pc:spChg>
        <pc:spChg chg="mod">
          <ac:chgData name="Tomoya Yamanka" userId="6673583e-2f56-4850-8912-c3dec5e7d6b8" providerId="ADAL" clId="{F83AD33F-AAAE-4749-92AD-248357AD4299}" dt="2019-10-25T14:52:25.018" v="390" actId="20577"/>
          <ac:spMkLst>
            <pc:docMk/>
            <pc:sldMk cId="2294911186" sldId="413"/>
            <ac:spMk id="18" creationId="{D52EFC44-EC1C-46A1-88E9-FB5309C6A2C1}"/>
          </ac:spMkLst>
        </pc:spChg>
      </pc:sldChg>
      <pc:sldChg chg="add del">
        <pc:chgData name="Tomoya Yamanka" userId="6673583e-2f56-4850-8912-c3dec5e7d6b8" providerId="ADAL" clId="{F83AD33F-AAAE-4749-92AD-248357AD4299}" dt="2019-10-25T17:46:35.050" v="712" actId="2696"/>
        <pc:sldMkLst>
          <pc:docMk/>
          <pc:sldMk cId="4076510196" sldId="414"/>
        </pc:sldMkLst>
      </pc:sldChg>
      <pc:sldChg chg="add del">
        <pc:chgData name="Tomoya Yamanka" userId="6673583e-2f56-4850-8912-c3dec5e7d6b8" providerId="ADAL" clId="{F83AD33F-AAAE-4749-92AD-248357AD4299}" dt="2019-10-25T17:46:34.131" v="711" actId="2696"/>
        <pc:sldMkLst>
          <pc:docMk/>
          <pc:sldMk cId="1466633796" sldId="415"/>
        </pc:sldMkLst>
      </pc:sldChg>
      <pc:sldChg chg="modNotesTx">
        <pc:chgData name="Tomoya Yamanka" userId="6673583e-2f56-4850-8912-c3dec5e7d6b8" providerId="ADAL" clId="{F83AD33F-AAAE-4749-92AD-248357AD4299}" dt="2019-10-25T17:46:03.749" v="710" actId="20577"/>
        <pc:sldMkLst>
          <pc:docMk/>
          <pc:sldMk cId="122360262" sldId="419"/>
        </pc:sldMkLst>
      </pc:sldChg>
      <pc:sldChg chg="modNotesTx">
        <pc:chgData name="Tomoya Yamanka" userId="6673583e-2f56-4850-8912-c3dec5e7d6b8" providerId="ADAL" clId="{F83AD33F-AAAE-4749-92AD-248357AD4299}" dt="2019-10-26T10:38:55.179" v="767" actId="20577"/>
        <pc:sldMkLst>
          <pc:docMk/>
          <pc:sldMk cId="4014931953" sldId="426"/>
        </pc:sldMkLst>
      </pc:sldChg>
      <pc:sldChg chg="modSp">
        <pc:chgData name="Tomoya Yamanka" userId="6673583e-2f56-4850-8912-c3dec5e7d6b8" providerId="ADAL" clId="{F83AD33F-AAAE-4749-92AD-248357AD4299}" dt="2019-10-25T17:37:05.147" v="400" actId="20577"/>
        <pc:sldMkLst>
          <pc:docMk/>
          <pc:sldMk cId="1040685645" sldId="431"/>
        </pc:sldMkLst>
        <pc:spChg chg="mod">
          <ac:chgData name="Tomoya Yamanka" userId="6673583e-2f56-4850-8912-c3dec5e7d6b8" providerId="ADAL" clId="{F83AD33F-AAAE-4749-92AD-248357AD4299}" dt="2019-10-25T17:37:05.147" v="400" actId="20577"/>
          <ac:spMkLst>
            <pc:docMk/>
            <pc:sldMk cId="1040685645" sldId="431"/>
            <ac:spMk id="18" creationId="{D52EFC44-EC1C-46A1-88E9-FB5309C6A2C1}"/>
          </ac:spMkLst>
        </pc:spChg>
      </pc:sldChg>
      <pc:sldChg chg="modSp add modNotesTx">
        <pc:chgData name="Tomoya Yamanka" userId="6673583e-2f56-4850-8912-c3dec5e7d6b8" providerId="ADAL" clId="{F83AD33F-AAAE-4749-92AD-248357AD4299}" dt="2019-10-25T17:45:47.087" v="698" actId="20577"/>
        <pc:sldMkLst>
          <pc:docMk/>
          <pc:sldMk cId="1666412628" sldId="432"/>
        </pc:sldMkLst>
        <pc:picChg chg="mod modCrop">
          <ac:chgData name="Tomoya Yamanka" userId="6673583e-2f56-4850-8912-c3dec5e7d6b8" providerId="ADAL" clId="{F83AD33F-AAAE-4749-92AD-248357AD4299}" dt="2019-10-25T14:48:04.282" v="260" actId="1035"/>
          <ac:picMkLst>
            <pc:docMk/>
            <pc:sldMk cId="1666412628" sldId="432"/>
            <ac:picMk id="3" creationId="{52D74FD5-6FC3-4B83-8019-FF7E36137DD7}"/>
          </ac:picMkLst>
        </pc:picChg>
      </pc:sldChg>
      <pc:sldChg chg="addSp delSp modSp add modNotesTx">
        <pc:chgData name="Tomoya Yamanka" userId="6673583e-2f56-4850-8912-c3dec5e7d6b8" providerId="ADAL" clId="{F83AD33F-AAAE-4749-92AD-248357AD4299}" dt="2019-10-25T17:45:42.288" v="697" actId="20577"/>
        <pc:sldMkLst>
          <pc:docMk/>
          <pc:sldMk cId="2097314554" sldId="433"/>
        </pc:sldMkLst>
        <pc:spChg chg="add mod">
          <ac:chgData name="Tomoya Yamanka" userId="6673583e-2f56-4850-8912-c3dec5e7d6b8" providerId="ADAL" clId="{F83AD33F-AAAE-4749-92AD-248357AD4299}" dt="2019-10-25T14:47:16.942" v="221" actId="1035"/>
          <ac:spMkLst>
            <pc:docMk/>
            <pc:sldMk cId="2097314554" sldId="433"/>
            <ac:spMk id="2" creationId="{8CF47C77-11CE-4987-B7C1-2389ED217254}"/>
          </ac:spMkLst>
        </pc:spChg>
        <pc:spChg chg="del">
          <ac:chgData name="Tomoya Yamanka" userId="6673583e-2f56-4850-8912-c3dec5e7d6b8" providerId="ADAL" clId="{F83AD33F-AAAE-4749-92AD-248357AD4299}" dt="2019-10-25T14:45:42.019" v="144" actId="478"/>
          <ac:spMkLst>
            <pc:docMk/>
            <pc:sldMk cId="2097314554" sldId="433"/>
            <ac:spMk id="4" creationId="{E5D17F88-E053-42A4-A110-A0CCB3B20AA5}"/>
          </ac:spMkLst>
        </pc:spChg>
        <pc:spChg chg="mod">
          <ac:chgData name="Tomoya Yamanka" userId="6673583e-2f56-4850-8912-c3dec5e7d6b8" providerId="ADAL" clId="{F83AD33F-AAAE-4749-92AD-248357AD4299}" dt="2019-10-25T14:46:24.902" v="213" actId="1038"/>
          <ac:spMkLst>
            <pc:docMk/>
            <pc:sldMk cId="2097314554" sldId="433"/>
            <ac:spMk id="18" creationId="{D52EFC44-EC1C-46A1-88E9-FB5309C6A2C1}"/>
          </ac:spMkLst>
        </pc:spChg>
        <pc:spChg chg="mod">
          <ac:chgData name="Tomoya Yamanka" userId="6673583e-2f56-4850-8912-c3dec5e7d6b8" providerId="ADAL" clId="{F83AD33F-AAAE-4749-92AD-248357AD4299}" dt="2019-10-25T14:47:38.350" v="226" actId="1036"/>
          <ac:spMkLst>
            <pc:docMk/>
            <pc:sldMk cId="2097314554" sldId="433"/>
            <ac:spMk id="29" creationId="{4F5A7470-E8A4-4B81-BF1C-C6FE976C7188}"/>
          </ac:spMkLst>
        </pc:spChg>
        <pc:picChg chg="del">
          <ac:chgData name="Tomoya Yamanka" userId="6673583e-2f56-4850-8912-c3dec5e7d6b8" providerId="ADAL" clId="{F83AD33F-AAAE-4749-92AD-248357AD4299}" dt="2019-10-25T14:44:37.175" v="140" actId="478"/>
          <ac:picMkLst>
            <pc:docMk/>
            <pc:sldMk cId="2097314554" sldId="433"/>
            <ac:picMk id="3" creationId="{52D74FD5-6FC3-4B83-8019-FF7E36137DD7}"/>
          </ac:picMkLst>
        </pc:picChg>
        <pc:picChg chg="add mod modCrop">
          <ac:chgData name="Tomoya Yamanka" userId="6673583e-2f56-4850-8912-c3dec5e7d6b8" providerId="ADAL" clId="{F83AD33F-AAAE-4749-92AD-248357AD4299}" dt="2019-10-25T14:47:18.706" v="223" actId="1035"/>
          <ac:picMkLst>
            <pc:docMk/>
            <pc:sldMk cId="2097314554" sldId="433"/>
            <ac:picMk id="6" creationId="{D4399E87-385D-422E-A214-A93982E8182C}"/>
          </ac:picMkLst>
        </pc:picChg>
      </pc:sldChg>
      <pc:sldChg chg="addSp delSp modSp add">
        <pc:chgData name="Tomoya Yamanka" userId="6673583e-2f56-4850-8912-c3dec5e7d6b8" providerId="ADAL" clId="{F83AD33F-AAAE-4749-92AD-248357AD4299}" dt="2019-10-25T17:42:19.327" v="551" actId="20577"/>
        <pc:sldMkLst>
          <pc:docMk/>
          <pc:sldMk cId="2613680293" sldId="434"/>
        </pc:sldMkLst>
        <pc:spChg chg="del">
          <ac:chgData name="Tomoya Yamanka" userId="6673583e-2f56-4850-8912-c3dec5e7d6b8" providerId="ADAL" clId="{F83AD33F-AAAE-4749-92AD-248357AD4299}" dt="2019-10-25T17:37:51.668" v="403" actId="478"/>
          <ac:spMkLst>
            <pc:docMk/>
            <pc:sldMk cId="2613680293" sldId="434"/>
            <ac:spMk id="3" creationId="{6DE949CC-FAE5-49CE-8382-34B3D711BCBB}"/>
          </ac:spMkLst>
        </pc:spChg>
        <pc:spChg chg="add mod">
          <ac:chgData name="Tomoya Yamanka" userId="6673583e-2f56-4850-8912-c3dec5e7d6b8" providerId="ADAL" clId="{F83AD33F-AAAE-4749-92AD-248357AD4299}" dt="2019-10-25T17:38:33.824" v="410" actId="1076"/>
          <ac:spMkLst>
            <pc:docMk/>
            <pc:sldMk cId="2613680293" sldId="434"/>
            <ac:spMk id="4" creationId="{62507392-F989-4BD3-AC58-85D418A4AA85}"/>
          </ac:spMkLst>
        </pc:spChg>
        <pc:spChg chg="add mod">
          <ac:chgData name="Tomoya Yamanka" userId="6673583e-2f56-4850-8912-c3dec5e7d6b8" providerId="ADAL" clId="{F83AD33F-AAAE-4749-92AD-248357AD4299}" dt="2019-10-25T17:42:19.327" v="551" actId="20577"/>
          <ac:spMkLst>
            <pc:docMk/>
            <pc:sldMk cId="2613680293" sldId="434"/>
            <ac:spMk id="6" creationId="{9F5549D0-D060-46BC-BB90-FC6CE6BA30EA}"/>
          </ac:spMkLst>
        </pc:spChg>
        <pc:picChg chg="del">
          <ac:chgData name="Tomoya Yamanka" userId="6673583e-2f56-4850-8912-c3dec5e7d6b8" providerId="ADAL" clId="{F83AD33F-AAAE-4749-92AD-248357AD4299}" dt="2019-10-25T17:37:44.246" v="402" actId="478"/>
          <ac:picMkLst>
            <pc:docMk/>
            <pc:sldMk cId="2613680293" sldId="434"/>
            <ac:picMk id="2" creationId="{41FC2FDF-34D5-464E-84FF-F7CCA6C861DC}"/>
          </ac:picMkLst>
        </pc:picChg>
        <pc:picChg chg="add mod">
          <ac:chgData name="Tomoya Yamanka" userId="6673583e-2f56-4850-8912-c3dec5e7d6b8" providerId="ADAL" clId="{F83AD33F-AAAE-4749-92AD-248357AD4299}" dt="2019-10-25T17:40:14.683" v="451" actId="14100"/>
          <ac:picMkLst>
            <pc:docMk/>
            <pc:sldMk cId="2613680293" sldId="434"/>
            <ac:picMk id="5" creationId="{B5FA9743-8686-4133-BE3E-213A63D6E657}"/>
          </ac:picMkLst>
        </pc:picChg>
      </pc:sldChg>
      <pc:sldChg chg="addSp delSp modSp add">
        <pc:chgData name="Tomoya Yamanka" userId="6673583e-2f56-4850-8912-c3dec5e7d6b8" providerId="ADAL" clId="{F83AD33F-AAAE-4749-92AD-248357AD4299}" dt="2019-10-25T17:45:08.609" v="603" actId="20577"/>
        <pc:sldMkLst>
          <pc:docMk/>
          <pc:sldMk cId="498869449" sldId="435"/>
        </pc:sldMkLst>
        <pc:spChg chg="del">
          <ac:chgData name="Tomoya Yamanka" userId="6673583e-2f56-4850-8912-c3dec5e7d6b8" providerId="ADAL" clId="{F83AD33F-AAAE-4749-92AD-248357AD4299}" dt="2019-10-25T17:40:27.281" v="453" actId="478"/>
          <ac:spMkLst>
            <pc:docMk/>
            <pc:sldMk cId="498869449" sldId="435"/>
            <ac:spMk id="4" creationId="{62507392-F989-4BD3-AC58-85D418A4AA85}"/>
          </ac:spMkLst>
        </pc:spChg>
        <pc:spChg chg="mod">
          <ac:chgData name="Tomoya Yamanka" userId="6673583e-2f56-4850-8912-c3dec5e7d6b8" providerId="ADAL" clId="{F83AD33F-AAAE-4749-92AD-248357AD4299}" dt="2019-10-25T17:45:03.826" v="599" actId="20577"/>
          <ac:spMkLst>
            <pc:docMk/>
            <pc:sldMk cId="498869449" sldId="435"/>
            <ac:spMk id="6" creationId="{9F5549D0-D060-46BC-BB90-FC6CE6BA30EA}"/>
          </ac:spMkLst>
        </pc:spChg>
        <pc:spChg chg="add mod">
          <ac:chgData name="Tomoya Yamanka" userId="6673583e-2f56-4850-8912-c3dec5e7d6b8" providerId="ADAL" clId="{F83AD33F-AAAE-4749-92AD-248357AD4299}" dt="2019-10-25T17:45:08.609" v="603" actId="20577"/>
          <ac:spMkLst>
            <pc:docMk/>
            <pc:sldMk cId="498869449" sldId="435"/>
            <ac:spMk id="8" creationId="{68AB866B-0A71-44DF-BEDF-B901A7BF7E20}"/>
          </ac:spMkLst>
        </pc:spChg>
        <pc:picChg chg="add mod">
          <ac:chgData name="Tomoya Yamanka" userId="6673583e-2f56-4850-8912-c3dec5e7d6b8" providerId="ADAL" clId="{F83AD33F-AAAE-4749-92AD-248357AD4299}" dt="2019-10-25T17:42:29.736" v="559" actId="1035"/>
          <ac:picMkLst>
            <pc:docMk/>
            <pc:sldMk cId="498869449" sldId="435"/>
            <ac:picMk id="2" creationId="{B5FB000D-7B5C-4FCD-8FD7-0E0E52152B07}"/>
          </ac:picMkLst>
        </pc:picChg>
        <pc:picChg chg="add mod">
          <ac:chgData name="Tomoya Yamanka" userId="6673583e-2f56-4850-8912-c3dec5e7d6b8" providerId="ADAL" clId="{F83AD33F-AAAE-4749-92AD-248357AD4299}" dt="2019-10-25T17:44:06.464" v="561" actId="1076"/>
          <ac:picMkLst>
            <pc:docMk/>
            <pc:sldMk cId="498869449" sldId="435"/>
            <ac:picMk id="3" creationId="{79F2BD83-9CBF-4111-967F-FC7FD594BD41}"/>
          </ac:picMkLst>
        </pc:picChg>
        <pc:picChg chg="del">
          <ac:chgData name="Tomoya Yamanka" userId="6673583e-2f56-4850-8912-c3dec5e7d6b8" providerId="ADAL" clId="{F83AD33F-AAAE-4749-92AD-248357AD4299}" dt="2019-10-25T17:41:27.913" v="454" actId="478"/>
          <ac:picMkLst>
            <pc:docMk/>
            <pc:sldMk cId="498869449" sldId="435"/>
            <ac:picMk id="5" creationId="{B5FA9743-8686-4133-BE3E-213A63D6E657}"/>
          </ac:picMkLst>
        </pc:picChg>
      </pc:sldChg>
    </pc:docChg>
  </pc:docChgLst>
  <pc:docChgLst>
    <pc:chgData name="Tomoya Yamanka" userId="6673583e-2f56-4850-8912-c3dec5e7d6b8" providerId="ADAL" clId="{5A08093E-FA22-4B42-8F8B-8693F99AF0C1}"/>
    <pc:docChg chg="modSld">
      <pc:chgData name="Tomoya Yamanka" userId="6673583e-2f56-4850-8912-c3dec5e7d6b8" providerId="ADAL" clId="{5A08093E-FA22-4B42-8F8B-8693F99AF0C1}" dt="2019-10-25T14:32:04.777" v="21"/>
      <pc:docMkLst>
        <pc:docMk/>
      </pc:docMkLst>
      <pc:sldChg chg="modSp">
        <pc:chgData name="Tomoya Yamanka" userId="6673583e-2f56-4850-8912-c3dec5e7d6b8" providerId="ADAL" clId="{5A08093E-FA22-4B42-8F8B-8693F99AF0C1}" dt="2019-10-25T14:32:04.777" v="21"/>
        <pc:sldMkLst>
          <pc:docMk/>
          <pc:sldMk cId="3927594390" sldId="344"/>
        </pc:sldMkLst>
        <pc:spChg chg="mod">
          <ac:chgData name="Tomoya Yamanka" userId="6673583e-2f56-4850-8912-c3dec5e7d6b8" providerId="ADAL" clId="{5A08093E-FA22-4B42-8F8B-8693F99AF0C1}" dt="2019-10-25T14:32:04.777" v="21"/>
          <ac:spMkLst>
            <pc:docMk/>
            <pc:sldMk cId="3927594390" sldId="344"/>
            <ac:spMk id="4" creationId="{0AE1977C-FEB6-4BAF-B2E6-237F6DE9E08D}"/>
          </ac:spMkLst>
        </pc:spChg>
      </pc:sldChg>
    </pc:docChg>
  </pc:docChgLst>
  <pc:docChgLst>
    <pc:chgData name="Tomoya Yamanka" userId="6673583e-2f56-4850-8912-c3dec5e7d6b8" providerId="ADAL" clId="{CAD4FB99-C5C5-463F-80E1-E1DFA2E9030F}"/>
    <pc:docChg chg="addSld modSld">
      <pc:chgData name="Tomoya Yamanka" userId="6673583e-2f56-4850-8912-c3dec5e7d6b8" providerId="ADAL" clId="{CAD4FB99-C5C5-463F-80E1-E1DFA2E9030F}" dt="2019-09-18T09:27:25.548" v="37"/>
      <pc:docMkLst>
        <pc:docMk/>
      </pc:docMkLst>
      <pc:sldChg chg="add">
        <pc:chgData name="Tomoya Yamanka" userId="6673583e-2f56-4850-8912-c3dec5e7d6b8" providerId="ADAL" clId="{CAD4FB99-C5C5-463F-80E1-E1DFA2E9030F}" dt="2019-09-17T13:49:12.971" v="0"/>
        <pc:sldMkLst>
          <pc:docMk/>
          <pc:sldMk cId="3535790502" sldId="388"/>
        </pc:sldMkLst>
      </pc:sldChg>
    </pc:docChg>
  </pc:docChgLst>
  <pc:docChgLst>
    <pc:chgData name="Tomoya Yamanka" userId="6673583e-2f56-4850-8912-c3dec5e7d6b8" providerId="ADAL" clId="{C2F273D1-521F-4A73-B0E8-C1A04F5DC90B}"/>
    <pc:docChg chg="undo custSel addSld delSld modSld sldOrd">
      <pc:chgData name="Tomoya Yamanka" userId="6673583e-2f56-4850-8912-c3dec5e7d6b8" providerId="ADAL" clId="{C2F273D1-521F-4A73-B0E8-C1A04F5DC90B}" dt="2019-10-18T23:27:14.866" v="2027" actId="5793"/>
      <pc:docMkLst>
        <pc:docMk/>
      </pc:docMkLst>
      <pc:sldChg chg="modSp">
        <pc:chgData name="Tomoya Yamanka" userId="6673583e-2f56-4850-8912-c3dec5e7d6b8" providerId="ADAL" clId="{C2F273D1-521F-4A73-B0E8-C1A04F5DC90B}" dt="2019-10-18T23:16:02.325" v="1350" actId="6549"/>
        <pc:sldMkLst>
          <pc:docMk/>
          <pc:sldMk cId="3927594390" sldId="344"/>
        </pc:sldMkLst>
        <pc:spChg chg="mod">
          <ac:chgData name="Tomoya Yamanka" userId="6673583e-2f56-4850-8912-c3dec5e7d6b8" providerId="ADAL" clId="{C2F273D1-521F-4A73-B0E8-C1A04F5DC90B}" dt="2019-10-18T23:16:02.325" v="1350" actId="6549"/>
          <ac:spMkLst>
            <pc:docMk/>
            <pc:sldMk cId="3927594390" sldId="344"/>
            <ac:spMk id="4" creationId="{0AE1977C-FEB6-4BAF-B2E6-237F6DE9E08D}"/>
          </ac:spMkLst>
        </pc:spChg>
      </pc:sldChg>
      <pc:sldChg chg="modSp">
        <pc:chgData name="Tomoya Yamanka" userId="6673583e-2f56-4850-8912-c3dec5e7d6b8" providerId="ADAL" clId="{C2F273D1-521F-4A73-B0E8-C1A04F5DC90B}" dt="2019-10-18T22:43:53.053" v="510" actId="14100"/>
        <pc:sldMkLst>
          <pc:docMk/>
          <pc:sldMk cId="708933151" sldId="345"/>
        </pc:sldMkLst>
        <pc:spChg chg="mod">
          <ac:chgData name="Tomoya Yamanka" userId="6673583e-2f56-4850-8912-c3dec5e7d6b8" providerId="ADAL" clId="{C2F273D1-521F-4A73-B0E8-C1A04F5DC90B}" dt="2019-10-18T22:43:53.053" v="510" actId="14100"/>
          <ac:spMkLst>
            <pc:docMk/>
            <pc:sldMk cId="708933151" sldId="345"/>
            <ac:spMk id="4" creationId="{A6A2D014-084D-49BE-BFBA-694B748D1D2B}"/>
          </ac:spMkLst>
        </pc:spChg>
      </pc:sldChg>
      <pc:sldChg chg="modSp">
        <pc:chgData name="Tomoya Yamanka" userId="6673583e-2f56-4850-8912-c3dec5e7d6b8" providerId="ADAL" clId="{C2F273D1-521F-4A73-B0E8-C1A04F5DC90B}" dt="2019-10-18T23:17:09.303" v="1366" actId="20577"/>
        <pc:sldMkLst>
          <pc:docMk/>
          <pc:sldMk cId="46075640" sldId="373"/>
        </pc:sldMkLst>
        <pc:spChg chg="mod">
          <ac:chgData name="Tomoya Yamanka" userId="6673583e-2f56-4850-8912-c3dec5e7d6b8" providerId="ADAL" clId="{C2F273D1-521F-4A73-B0E8-C1A04F5DC90B}" dt="2019-10-18T23:17:09.303" v="1366" actId="20577"/>
          <ac:spMkLst>
            <pc:docMk/>
            <pc:sldMk cId="46075640" sldId="373"/>
            <ac:spMk id="4" creationId="{0AE1977C-FEB6-4BAF-B2E6-237F6DE9E08D}"/>
          </ac:spMkLst>
        </pc:spChg>
      </pc:sldChg>
      <pc:sldChg chg="modSp">
        <pc:chgData name="Tomoya Yamanka" userId="6673583e-2f56-4850-8912-c3dec5e7d6b8" providerId="ADAL" clId="{C2F273D1-521F-4A73-B0E8-C1A04F5DC90B}" dt="2019-10-18T22:55:39.017" v="894" actId="20577"/>
        <pc:sldMkLst>
          <pc:docMk/>
          <pc:sldMk cId="4135066498" sldId="386"/>
        </pc:sldMkLst>
        <pc:spChg chg="mod">
          <ac:chgData name="Tomoya Yamanka" userId="6673583e-2f56-4850-8912-c3dec5e7d6b8" providerId="ADAL" clId="{C2F273D1-521F-4A73-B0E8-C1A04F5DC90B}" dt="2019-10-18T22:55:39.017" v="894" actId="20577"/>
          <ac:spMkLst>
            <pc:docMk/>
            <pc:sldMk cId="4135066498" sldId="386"/>
            <ac:spMk id="8" creationId="{9141D5C2-FA96-457F-9D82-51CC8BB4B5F2}"/>
          </ac:spMkLst>
        </pc:spChg>
      </pc:sldChg>
      <pc:sldChg chg="addSp delSp modSp">
        <pc:chgData name="Tomoya Yamanka" userId="6673583e-2f56-4850-8912-c3dec5e7d6b8" providerId="ADAL" clId="{C2F273D1-521F-4A73-B0E8-C1A04F5DC90B}" dt="2019-10-18T23:17:40.633" v="1380" actId="20577"/>
        <pc:sldMkLst>
          <pc:docMk/>
          <pc:sldMk cId="3535790502" sldId="388"/>
        </pc:sldMkLst>
        <pc:spChg chg="del">
          <ac:chgData name="Tomoya Yamanka" userId="6673583e-2f56-4850-8912-c3dec5e7d6b8" providerId="ADAL" clId="{C2F273D1-521F-4A73-B0E8-C1A04F5DC90B}" dt="2019-10-18T23:09:13.991" v="1302" actId="478"/>
          <ac:spMkLst>
            <pc:docMk/>
            <pc:sldMk cId="3535790502" sldId="388"/>
            <ac:spMk id="3" creationId="{403A4734-08C5-4F5B-9B15-2B71F5A02563}"/>
          </ac:spMkLst>
        </pc:spChg>
        <pc:spChg chg="add mod">
          <ac:chgData name="Tomoya Yamanka" userId="6673583e-2f56-4850-8912-c3dec5e7d6b8" providerId="ADAL" clId="{C2F273D1-521F-4A73-B0E8-C1A04F5DC90B}" dt="2019-10-18T23:09:31.324" v="1325" actId="14100"/>
          <ac:spMkLst>
            <pc:docMk/>
            <pc:sldMk cId="3535790502" sldId="388"/>
            <ac:spMk id="7" creationId="{96A36C37-A412-4401-A609-9E0890BDEB28}"/>
          </ac:spMkLst>
        </pc:spChg>
        <pc:spChg chg="mod">
          <ac:chgData name="Tomoya Yamanka" userId="6673583e-2f56-4850-8912-c3dec5e7d6b8" providerId="ADAL" clId="{C2F273D1-521F-4A73-B0E8-C1A04F5DC90B}" dt="2019-10-18T23:17:40.633" v="1380" actId="20577"/>
          <ac:spMkLst>
            <pc:docMk/>
            <pc:sldMk cId="3535790502" sldId="388"/>
            <ac:spMk id="18" creationId="{D52EFC44-EC1C-46A1-88E9-FB5309C6A2C1}"/>
          </ac:spMkLst>
        </pc:spChg>
      </pc:sldChg>
      <pc:sldChg chg="modSp">
        <pc:chgData name="Tomoya Yamanka" userId="6673583e-2f56-4850-8912-c3dec5e7d6b8" providerId="ADAL" clId="{C2F273D1-521F-4A73-B0E8-C1A04F5DC90B}" dt="2019-10-18T22:44:25.002" v="513" actId="20577"/>
        <pc:sldMkLst>
          <pc:docMk/>
          <pc:sldMk cId="3909128141" sldId="403"/>
        </pc:sldMkLst>
        <pc:spChg chg="mod">
          <ac:chgData name="Tomoya Yamanka" userId="6673583e-2f56-4850-8912-c3dec5e7d6b8" providerId="ADAL" clId="{C2F273D1-521F-4A73-B0E8-C1A04F5DC90B}" dt="2019-10-18T22:44:25.002" v="513" actId="20577"/>
          <ac:spMkLst>
            <pc:docMk/>
            <pc:sldMk cId="3909128141" sldId="403"/>
            <ac:spMk id="29" creationId="{4F5A7470-E8A4-4B81-BF1C-C6FE976C7188}"/>
          </ac:spMkLst>
        </pc:spChg>
      </pc:sldChg>
      <pc:sldChg chg="modSp">
        <pc:chgData name="Tomoya Yamanka" userId="6673583e-2f56-4850-8912-c3dec5e7d6b8" providerId="ADAL" clId="{C2F273D1-521F-4A73-B0E8-C1A04F5DC90B}" dt="2019-10-18T23:19:36.489" v="1438" actId="20577"/>
        <pc:sldMkLst>
          <pc:docMk/>
          <pc:sldMk cId="1787884972" sldId="406"/>
        </pc:sldMkLst>
        <pc:graphicFrameChg chg="modGraphic">
          <ac:chgData name="Tomoya Yamanka" userId="6673583e-2f56-4850-8912-c3dec5e7d6b8" providerId="ADAL" clId="{C2F273D1-521F-4A73-B0E8-C1A04F5DC90B}" dt="2019-10-18T23:19:36.489" v="1438" actId="20577"/>
          <ac:graphicFrameMkLst>
            <pc:docMk/>
            <pc:sldMk cId="1787884972" sldId="406"/>
            <ac:graphicFrameMk id="5" creationId="{686091E9-E350-4BA7-8823-88496CEBCFD7}"/>
          </ac:graphicFrameMkLst>
        </pc:graphicFrameChg>
      </pc:sldChg>
      <pc:sldChg chg="modSp">
        <pc:chgData name="Tomoya Yamanka" userId="6673583e-2f56-4850-8912-c3dec5e7d6b8" providerId="ADAL" clId="{C2F273D1-521F-4A73-B0E8-C1A04F5DC90B}" dt="2019-10-18T23:10:49.663" v="1342" actId="1036"/>
        <pc:sldMkLst>
          <pc:docMk/>
          <pc:sldMk cId="2353228633" sldId="408"/>
        </pc:sldMkLst>
        <pc:spChg chg="mod">
          <ac:chgData name="Tomoya Yamanka" userId="6673583e-2f56-4850-8912-c3dec5e7d6b8" providerId="ADAL" clId="{C2F273D1-521F-4A73-B0E8-C1A04F5DC90B}" dt="2019-10-18T23:10:49.663" v="1342" actId="1036"/>
          <ac:spMkLst>
            <pc:docMk/>
            <pc:sldMk cId="2353228633" sldId="408"/>
            <ac:spMk id="29" creationId="{4F5A7470-E8A4-4B81-BF1C-C6FE976C7188}"/>
          </ac:spMkLst>
        </pc:spChg>
      </pc:sldChg>
      <pc:sldChg chg="modSp">
        <pc:chgData name="Tomoya Yamanka" userId="6673583e-2f56-4850-8912-c3dec5e7d6b8" providerId="ADAL" clId="{C2F273D1-521F-4A73-B0E8-C1A04F5DC90B}" dt="2019-10-18T23:17:34.590" v="1378" actId="20577"/>
        <pc:sldMkLst>
          <pc:docMk/>
          <pc:sldMk cId="3220446196" sldId="410"/>
        </pc:sldMkLst>
        <pc:spChg chg="mod">
          <ac:chgData name="Tomoya Yamanka" userId="6673583e-2f56-4850-8912-c3dec5e7d6b8" providerId="ADAL" clId="{C2F273D1-521F-4A73-B0E8-C1A04F5DC90B}" dt="2019-10-18T23:17:34.590" v="1378" actId="20577"/>
          <ac:spMkLst>
            <pc:docMk/>
            <pc:sldMk cId="3220446196" sldId="410"/>
            <ac:spMk id="4" creationId="{0AE1977C-FEB6-4BAF-B2E6-237F6DE9E08D}"/>
          </ac:spMkLst>
        </pc:spChg>
      </pc:sldChg>
      <pc:sldChg chg="modSp">
        <pc:chgData name="Tomoya Yamanka" userId="6673583e-2f56-4850-8912-c3dec5e7d6b8" providerId="ADAL" clId="{C2F273D1-521F-4A73-B0E8-C1A04F5DC90B}" dt="2019-10-18T23:18:19.952" v="1414" actId="14100"/>
        <pc:sldMkLst>
          <pc:docMk/>
          <pc:sldMk cId="162198863" sldId="411"/>
        </pc:sldMkLst>
        <pc:spChg chg="mod">
          <ac:chgData name="Tomoya Yamanka" userId="6673583e-2f56-4850-8912-c3dec5e7d6b8" providerId="ADAL" clId="{C2F273D1-521F-4A73-B0E8-C1A04F5DC90B}" dt="2019-10-18T23:18:19.952" v="1414" actId="14100"/>
          <ac:spMkLst>
            <pc:docMk/>
            <pc:sldMk cId="162198863" sldId="411"/>
            <ac:spMk id="4" creationId="{0AE1977C-FEB6-4BAF-B2E6-237F6DE9E08D}"/>
          </ac:spMkLst>
        </pc:spChg>
      </pc:sldChg>
      <pc:sldChg chg="modSp">
        <pc:chgData name="Tomoya Yamanka" userId="6673583e-2f56-4850-8912-c3dec5e7d6b8" providerId="ADAL" clId="{C2F273D1-521F-4A73-B0E8-C1A04F5DC90B}" dt="2019-10-18T22:42:43.715" v="507" actId="14100"/>
        <pc:sldMkLst>
          <pc:docMk/>
          <pc:sldMk cId="3303164870" sldId="412"/>
        </pc:sldMkLst>
        <pc:spChg chg="mod">
          <ac:chgData name="Tomoya Yamanka" userId="6673583e-2f56-4850-8912-c3dec5e7d6b8" providerId="ADAL" clId="{C2F273D1-521F-4A73-B0E8-C1A04F5DC90B}" dt="2019-10-18T22:42:43.715" v="507" actId="14100"/>
          <ac:spMkLst>
            <pc:docMk/>
            <pc:sldMk cId="3303164870" sldId="412"/>
            <ac:spMk id="4" creationId="{B45B0EE8-5CCD-4570-AAB6-CEFFB82A1F43}"/>
          </ac:spMkLst>
        </pc:spChg>
        <pc:spChg chg="mod">
          <ac:chgData name="Tomoya Yamanka" userId="6673583e-2f56-4850-8912-c3dec5e7d6b8" providerId="ADAL" clId="{C2F273D1-521F-4A73-B0E8-C1A04F5DC90B}" dt="2019-10-18T22:41:39.062" v="494" actId="14100"/>
          <ac:spMkLst>
            <pc:docMk/>
            <pc:sldMk cId="3303164870" sldId="412"/>
            <ac:spMk id="6" creationId="{895D523B-74A0-4A96-93DA-47853687797A}"/>
          </ac:spMkLst>
        </pc:spChg>
        <pc:graphicFrameChg chg="modGraphic">
          <ac:chgData name="Tomoya Yamanka" userId="6673583e-2f56-4850-8912-c3dec5e7d6b8" providerId="ADAL" clId="{C2F273D1-521F-4A73-B0E8-C1A04F5DC90B}" dt="2019-10-18T22:42:36.968" v="506" actId="20577"/>
          <ac:graphicFrameMkLst>
            <pc:docMk/>
            <pc:sldMk cId="3303164870" sldId="412"/>
            <ac:graphicFrameMk id="5" creationId="{686091E9-E350-4BA7-8823-88496CEBCFD7}"/>
          </ac:graphicFrameMkLst>
        </pc:graphicFrameChg>
      </pc:sldChg>
      <pc:sldChg chg="modSp ord">
        <pc:chgData name="Tomoya Yamanka" userId="6673583e-2f56-4850-8912-c3dec5e7d6b8" providerId="ADAL" clId="{C2F273D1-521F-4A73-B0E8-C1A04F5DC90B}" dt="2019-10-18T23:25:54.117" v="1847" actId="20577"/>
        <pc:sldMkLst>
          <pc:docMk/>
          <pc:sldMk cId="1396894881" sldId="416"/>
        </pc:sldMkLst>
        <pc:spChg chg="mod">
          <ac:chgData name="Tomoya Yamanka" userId="6673583e-2f56-4850-8912-c3dec5e7d6b8" providerId="ADAL" clId="{C2F273D1-521F-4A73-B0E8-C1A04F5DC90B}" dt="2019-10-18T23:25:54.117" v="1847" actId="20577"/>
          <ac:spMkLst>
            <pc:docMk/>
            <pc:sldMk cId="1396894881" sldId="416"/>
            <ac:spMk id="4" creationId="{0AE1977C-FEB6-4BAF-B2E6-237F6DE9E08D}"/>
          </ac:spMkLst>
        </pc:spChg>
      </pc:sldChg>
      <pc:sldChg chg="addSp delSp modSp ord modNotesTx">
        <pc:chgData name="Tomoya Yamanka" userId="6673583e-2f56-4850-8912-c3dec5e7d6b8" providerId="ADAL" clId="{C2F273D1-521F-4A73-B0E8-C1A04F5DC90B}" dt="2019-10-18T23:27:14.866" v="2027" actId="5793"/>
        <pc:sldMkLst>
          <pc:docMk/>
          <pc:sldMk cId="971779581" sldId="418"/>
        </pc:sldMkLst>
        <pc:spChg chg="add mod">
          <ac:chgData name="Tomoya Yamanka" userId="6673583e-2f56-4850-8912-c3dec5e7d6b8" providerId="ADAL" clId="{C2F273D1-521F-4A73-B0E8-C1A04F5DC90B}" dt="2019-10-18T22:31:49.202" v="299" actId="1035"/>
          <ac:spMkLst>
            <pc:docMk/>
            <pc:sldMk cId="971779581" sldId="418"/>
            <ac:spMk id="3" creationId="{6DE949CC-FAE5-49CE-8382-34B3D711BCBB}"/>
          </ac:spMkLst>
        </pc:spChg>
        <pc:spChg chg="del">
          <ac:chgData name="Tomoya Yamanka" userId="6673583e-2f56-4850-8912-c3dec5e7d6b8" providerId="ADAL" clId="{C2F273D1-521F-4A73-B0E8-C1A04F5DC90B}" dt="2019-10-18T22:29:21.141" v="228" actId="478"/>
          <ac:spMkLst>
            <pc:docMk/>
            <pc:sldMk cId="971779581" sldId="418"/>
            <ac:spMk id="4" creationId="{2EE5B55E-FDAA-40C4-B6CB-ABC30F4FC06C}"/>
          </ac:spMkLst>
        </pc:spChg>
        <pc:spChg chg="del mod">
          <ac:chgData name="Tomoya Yamanka" userId="6673583e-2f56-4850-8912-c3dec5e7d6b8" providerId="ADAL" clId="{C2F273D1-521F-4A73-B0E8-C1A04F5DC90B}" dt="2019-10-18T22:31:27.694" v="260" actId="478"/>
          <ac:spMkLst>
            <pc:docMk/>
            <pc:sldMk cId="971779581" sldId="418"/>
            <ac:spMk id="6" creationId="{618750D7-A8D1-4D27-90AC-111FF3B8D46F}"/>
          </ac:spMkLst>
        </pc:spChg>
        <pc:spChg chg="mod">
          <ac:chgData name="Tomoya Yamanka" userId="6673583e-2f56-4850-8912-c3dec5e7d6b8" providerId="ADAL" clId="{C2F273D1-521F-4A73-B0E8-C1A04F5DC90B}" dt="2019-10-18T23:25:49.704" v="1845" actId="20577"/>
          <ac:spMkLst>
            <pc:docMk/>
            <pc:sldMk cId="971779581" sldId="418"/>
            <ac:spMk id="18" creationId="{D52EFC44-EC1C-46A1-88E9-FB5309C6A2C1}"/>
          </ac:spMkLst>
        </pc:spChg>
        <pc:picChg chg="add mod">
          <ac:chgData name="Tomoya Yamanka" userId="6673583e-2f56-4850-8912-c3dec5e7d6b8" providerId="ADAL" clId="{C2F273D1-521F-4A73-B0E8-C1A04F5DC90B}" dt="2019-10-18T22:31:56.505" v="301" actId="14100"/>
          <ac:picMkLst>
            <pc:docMk/>
            <pc:sldMk cId="971779581" sldId="418"/>
            <ac:picMk id="2" creationId="{41FC2FDF-34D5-464E-84FF-F7CCA6C861DC}"/>
          </ac:picMkLst>
        </pc:picChg>
      </pc:sldChg>
      <pc:sldChg chg="modSp add">
        <pc:chgData name="Tomoya Yamanka" userId="6673583e-2f56-4850-8912-c3dec5e7d6b8" providerId="ADAL" clId="{C2F273D1-521F-4A73-B0E8-C1A04F5DC90B}" dt="2019-10-18T23:21:35.421" v="1465" actId="20577"/>
        <pc:sldMkLst>
          <pc:docMk/>
          <pc:sldMk cId="122360262" sldId="419"/>
        </pc:sldMkLst>
        <pc:spChg chg="mod">
          <ac:chgData name="Tomoya Yamanka" userId="6673583e-2f56-4850-8912-c3dec5e7d6b8" providerId="ADAL" clId="{C2F273D1-521F-4A73-B0E8-C1A04F5DC90B}" dt="2019-10-18T23:21:35.421" v="1465" actId="20577"/>
          <ac:spMkLst>
            <pc:docMk/>
            <pc:sldMk cId="122360262" sldId="419"/>
            <ac:spMk id="4" creationId="{2EE5B55E-FDAA-40C4-B6CB-ABC30F4FC06C}"/>
          </ac:spMkLst>
        </pc:spChg>
      </pc:sldChg>
      <pc:sldChg chg="add modNotesTx">
        <pc:chgData name="Tomoya Yamanka" userId="6673583e-2f56-4850-8912-c3dec5e7d6b8" providerId="ADAL" clId="{C2F273D1-521F-4A73-B0E8-C1A04F5DC90B}" dt="2019-10-18T23:25:31.360" v="1838" actId="20577"/>
        <pc:sldMkLst>
          <pc:docMk/>
          <pc:sldMk cId="135667842" sldId="420"/>
        </pc:sldMkLst>
      </pc:sldChg>
      <pc:sldChg chg="add">
        <pc:chgData name="Tomoya Yamanka" userId="6673583e-2f56-4850-8912-c3dec5e7d6b8" providerId="ADAL" clId="{C2F273D1-521F-4A73-B0E8-C1A04F5DC90B}" dt="2019-10-18T22:52:29.123" v="665"/>
        <pc:sldMkLst>
          <pc:docMk/>
          <pc:sldMk cId="4123119893" sldId="421"/>
        </pc:sldMkLst>
      </pc:sldChg>
      <pc:sldChg chg="add">
        <pc:chgData name="Tomoya Yamanka" userId="6673583e-2f56-4850-8912-c3dec5e7d6b8" providerId="ADAL" clId="{C2F273D1-521F-4A73-B0E8-C1A04F5DC90B}" dt="2019-10-18T22:52:29.123" v="665"/>
        <pc:sldMkLst>
          <pc:docMk/>
          <pc:sldMk cId="3732285455" sldId="422"/>
        </pc:sldMkLst>
      </pc:sldChg>
      <pc:sldChg chg="modSp add modNotesTx">
        <pc:chgData name="Tomoya Yamanka" userId="6673583e-2f56-4850-8912-c3dec5e7d6b8" providerId="ADAL" clId="{C2F273D1-521F-4A73-B0E8-C1A04F5DC90B}" dt="2019-10-18T23:22:51.860" v="1531" actId="20577"/>
        <pc:sldMkLst>
          <pc:docMk/>
          <pc:sldMk cId="2500026634" sldId="423"/>
        </pc:sldMkLst>
        <pc:spChg chg="mod">
          <ac:chgData name="Tomoya Yamanka" userId="6673583e-2f56-4850-8912-c3dec5e7d6b8" providerId="ADAL" clId="{C2F273D1-521F-4A73-B0E8-C1A04F5DC90B}" dt="2019-10-18T22:51:59.993" v="661" actId="20577"/>
          <ac:spMkLst>
            <pc:docMk/>
            <pc:sldMk cId="2500026634" sldId="423"/>
            <ac:spMk id="18" creationId="{D52EFC44-EC1C-46A1-88E9-FB5309C6A2C1}"/>
          </ac:spMkLst>
        </pc:spChg>
      </pc:sldChg>
      <pc:sldChg chg="addSp modSp add">
        <pc:chgData name="Tomoya Yamanka" userId="6673583e-2f56-4850-8912-c3dec5e7d6b8" providerId="ADAL" clId="{C2F273D1-521F-4A73-B0E8-C1A04F5DC90B}" dt="2019-10-18T23:23:24.922" v="1613" actId="1076"/>
        <pc:sldMkLst>
          <pc:docMk/>
          <pc:sldMk cId="3463941674" sldId="424"/>
        </pc:sldMkLst>
        <pc:spChg chg="mod">
          <ac:chgData name="Tomoya Yamanka" userId="6673583e-2f56-4850-8912-c3dec5e7d6b8" providerId="ADAL" clId="{C2F273D1-521F-4A73-B0E8-C1A04F5DC90B}" dt="2019-10-18T23:23:24.922" v="1613" actId="1076"/>
          <ac:spMkLst>
            <pc:docMk/>
            <pc:sldMk cId="3463941674" sldId="424"/>
            <ac:spMk id="4" creationId="{2EE5B55E-FDAA-40C4-B6CB-ABC30F4FC06C}"/>
          </ac:spMkLst>
        </pc:spChg>
        <pc:spChg chg="add mod">
          <ac:chgData name="Tomoya Yamanka" userId="6673583e-2f56-4850-8912-c3dec5e7d6b8" providerId="ADAL" clId="{C2F273D1-521F-4A73-B0E8-C1A04F5DC90B}" dt="2019-10-18T23:23:18.007" v="1612" actId="14100"/>
          <ac:spMkLst>
            <pc:docMk/>
            <pc:sldMk cId="3463941674" sldId="424"/>
            <ac:spMk id="5" creationId="{D1F8915C-7EF9-48CA-948F-CAFEA6242490}"/>
          </ac:spMkLst>
        </pc:spChg>
        <pc:picChg chg="mod">
          <ac:chgData name="Tomoya Yamanka" userId="6673583e-2f56-4850-8912-c3dec5e7d6b8" providerId="ADAL" clId="{C2F273D1-521F-4A73-B0E8-C1A04F5DC90B}" dt="2019-10-18T23:23:03.408" v="1535" actId="1076"/>
          <ac:picMkLst>
            <pc:docMk/>
            <pc:sldMk cId="3463941674" sldId="424"/>
            <ac:picMk id="2" creationId="{8149A1EB-D81C-4B0A-9C6D-F63E78CAFB97}"/>
          </ac:picMkLst>
        </pc:picChg>
      </pc:sldChg>
      <pc:sldChg chg="addSp modSp add modNotesTx">
        <pc:chgData name="Tomoya Yamanka" userId="6673583e-2f56-4850-8912-c3dec5e7d6b8" providerId="ADAL" clId="{C2F273D1-521F-4A73-B0E8-C1A04F5DC90B}" dt="2019-10-18T23:24:10.269" v="1688" actId="5793"/>
        <pc:sldMkLst>
          <pc:docMk/>
          <pc:sldMk cId="2549379047" sldId="425"/>
        </pc:sldMkLst>
        <pc:spChg chg="add mod">
          <ac:chgData name="Tomoya Yamanka" userId="6673583e-2f56-4850-8912-c3dec5e7d6b8" providerId="ADAL" clId="{C2F273D1-521F-4A73-B0E8-C1A04F5DC90B}" dt="2019-10-18T23:23:47.848" v="1621" actId="693"/>
          <ac:spMkLst>
            <pc:docMk/>
            <pc:sldMk cId="2549379047" sldId="425"/>
            <ac:spMk id="6" creationId="{C1C733A2-8B06-43DE-B8E6-B451AD95AFED}"/>
          </ac:spMkLst>
        </pc:spChg>
      </pc:sldChg>
      <pc:sldChg chg="addSp delSp modSp add">
        <pc:chgData name="Tomoya Yamanka" userId="6673583e-2f56-4850-8912-c3dec5e7d6b8" providerId="ADAL" clId="{C2F273D1-521F-4A73-B0E8-C1A04F5DC90B}" dt="2019-10-17T10:04:09.499" v="227" actId="1076"/>
        <pc:sldMkLst>
          <pc:docMk/>
          <pc:sldMk cId="4014931953" sldId="426"/>
        </pc:sldMkLst>
        <pc:spChg chg="add mod">
          <ac:chgData name="Tomoya Yamanka" userId="6673583e-2f56-4850-8912-c3dec5e7d6b8" providerId="ADAL" clId="{C2F273D1-521F-4A73-B0E8-C1A04F5DC90B}" dt="2019-10-17T10:03:43.582" v="224" actId="1038"/>
          <ac:spMkLst>
            <pc:docMk/>
            <pc:sldMk cId="4014931953" sldId="426"/>
            <ac:spMk id="2" creationId="{04F25BD2-5693-41FB-BD22-5F904C695BE0}"/>
          </ac:spMkLst>
        </pc:spChg>
        <pc:spChg chg="del">
          <ac:chgData name="Tomoya Yamanka" userId="6673583e-2f56-4850-8912-c3dec5e7d6b8" providerId="ADAL" clId="{C2F273D1-521F-4A73-B0E8-C1A04F5DC90B}" dt="2019-10-17T10:03:30.973" v="185" actId="478"/>
          <ac:spMkLst>
            <pc:docMk/>
            <pc:sldMk cId="4014931953" sldId="426"/>
            <ac:spMk id="4" creationId="{2EE5B55E-FDAA-40C4-B6CB-ABC30F4FC06C}"/>
          </ac:spMkLst>
        </pc:spChg>
        <pc:spChg chg="mod">
          <ac:chgData name="Tomoya Yamanka" userId="6673583e-2f56-4850-8912-c3dec5e7d6b8" providerId="ADAL" clId="{C2F273D1-521F-4A73-B0E8-C1A04F5DC90B}" dt="2019-10-17T10:03:28.253" v="184" actId="20577"/>
          <ac:spMkLst>
            <pc:docMk/>
            <pc:sldMk cId="4014931953" sldId="426"/>
            <ac:spMk id="18" creationId="{D52EFC44-EC1C-46A1-88E9-FB5309C6A2C1}"/>
          </ac:spMkLst>
        </pc:spChg>
        <pc:picChg chg="add mod">
          <ac:chgData name="Tomoya Yamanka" userId="6673583e-2f56-4850-8912-c3dec5e7d6b8" providerId="ADAL" clId="{C2F273D1-521F-4A73-B0E8-C1A04F5DC90B}" dt="2019-10-17T10:04:09.499" v="227" actId="1076"/>
          <ac:picMkLst>
            <pc:docMk/>
            <pc:sldMk cId="4014931953" sldId="426"/>
            <ac:picMk id="3" creationId="{DDF2E9D6-82E6-4C85-85BC-8D9A7B5136C1}"/>
          </ac:picMkLst>
        </pc:picChg>
        <pc:picChg chg="del">
          <ac:chgData name="Tomoya Yamanka" userId="6673583e-2f56-4850-8912-c3dec5e7d6b8" providerId="ADAL" clId="{C2F273D1-521F-4A73-B0E8-C1A04F5DC90B}" dt="2019-10-17T10:03:15.503" v="139" actId="478"/>
          <ac:picMkLst>
            <pc:docMk/>
            <pc:sldMk cId="4014931953" sldId="426"/>
            <ac:picMk id="5" creationId="{0BBB4E83-D97E-46B1-919E-D7D1126157AF}"/>
          </ac:picMkLst>
        </pc:picChg>
      </pc:sldChg>
      <pc:sldChg chg="modSp add">
        <pc:chgData name="Tomoya Yamanka" userId="6673583e-2f56-4850-8912-c3dec5e7d6b8" providerId="ADAL" clId="{C2F273D1-521F-4A73-B0E8-C1A04F5DC90B}" dt="2019-10-18T23:21:58.515" v="1469" actId="20577"/>
        <pc:sldMkLst>
          <pc:docMk/>
          <pc:sldMk cId="482683408" sldId="427"/>
        </pc:sldMkLst>
        <pc:spChg chg="mod">
          <ac:chgData name="Tomoya Yamanka" userId="6673583e-2f56-4850-8912-c3dec5e7d6b8" providerId="ADAL" clId="{C2F273D1-521F-4A73-B0E8-C1A04F5DC90B}" dt="2019-10-18T23:21:58.515" v="1469" actId="20577"/>
          <ac:spMkLst>
            <pc:docMk/>
            <pc:sldMk cId="482683408" sldId="427"/>
            <ac:spMk id="4" creationId="{0AE1977C-FEB6-4BAF-B2E6-237F6DE9E08D}"/>
          </ac:spMkLst>
        </pc:spChg>
      </pc:sldChg>
      <pc:sldChg chg="add ord">
        <pc:chgData name="Tomoya Yamanka" userId="6673583e-2f56-4850-8912-c3dec5e7d6b8" providerId="ADAL" clId="{C2F273D1-521F-4A73-B0E8-C1A04F5DC90B}" dt="2019-10-18T22:51:36.898" v="649"/>
        <pc:sldMkLst>
          <pc:docMk/>
          <pc:sldMk cId="354316834" sldId="428"/>
        </pc:sldMkLst>
      </pc:sldChg>
      <pc:sldChg chg="add ord">
        <pc:chgData name="Tomoya Yamanka" userId="6673583e-2f56-4850-8912-c3dec5e7d6b8" providerId="ADAL" clId="{C2F273D1-521F-4A73-B0E8-C1A04F5DC90B}" dt="2019-10-18T22:56:50.498" v="899"/>
        <pc:sldMkLst>
          <pc:docMk/>
          <pc:sldMk cId="1924451629" sldId="429"/>
        </pc:sldMkLst>
      </pc:sldChg>
      <pc:sldChg chg="addSp delSp modSp add">
        <pc:chgData name="Tomoya Yamanka" userId="6673583e-2f56-4850-8912-c3dec5e7d6b8" providerId="ADAL" clId="{C2F273D1-521F-4A73-B0E8-C1A04F5DC90B}" dt="2019-10-18T23:21:11.597" v="1459" actId="20577"/>
        <pc:sldMkLst>
          <pc:docMk/>
          <pc:sldMk cId="578775916" sldId="430"/>
        </pc:sldMkLst>
        <pc:spChg chg="mod ord">
          <ac:chgData name="Tomoya Yamanka" userId="6673583e-2f56-4850-8912-c3dec5e7d6b8" providerId="ADAL" clId="{C2F273D1-521F-4A73-B0E8-C1A04F5DC90B}" dt="2019-10-18T23:01:03.057" v="980" actId="14100"/>
          <ac:spMkLst>
            <pc:docMk/>
            <pc:sldMk cId="578775916" sldId="430"/>
            <ac:spMk id="2" creationId="{1797D137-9988-4AE1-903D-59628A676DDD}"/>
          </ac:spMkLst>
        </pc:spChg>
        <pc:spChg chg="add del mod ord">
          <ac:chgData name="Tomoya Yamanka" userId="6673583e-2f56-4850-8912-c3dec5e7d6b8" providerId="ADAL" clId="{C2F273D1-521F-4A73-B0E8-C1A04F5DC90B}" dt="2019-10-18T23:21:11.597" v="1459" actId="20577"/>
          <ac:spMkLst>
            <pc:docMk/>
            <pc:sldMk cId="578775916" sldId="430"/>
            <ac:spMk id="10" creationId="{F79D3CFF-A676-40B1-B62A-5F4B455601F6}"/>
          </ac:spMkLst>
        </pc:spChg>
        <pc:spChg chg="mod">
          <ac:chgData name="Tomoya Yamanka" userId="6673583e-2f56-4850-8912-c3dec5e7d6b8" providerId="ADAL" clId="{C2F273D1-521F-4A73-B0E8-C1A04F5DC90B}" dt="2019-10-18T22:59:53.559" v="961" actId="14100"/>
          <ac:spMkLst>
            <pc:docMk/>
            <pc:sldMk cId="578775916" sldId="430"/>
            <ac:spMk id="18" creationId="{D52EFC44-EC1C-46A1-88E9-FB5309C6A2C1}"/>
          </ac:spMkLst>
        </pc:spChg>
        <pc:spChg chg="del">
          <ac:chgData name="Tomoya Yamanka" userId="6673583e-2f56-4850-8912-c3dec5e7d6b8" providerId="ADAL" clId="{C2F273D1-521F-4A73-B0E8-C1A04F5DC90B}" dt="2019-10-18T22:59:57.265" v="962" actId="478"/>
          <ac:spMkLst>
            <pc:docMk/>
            <pc:sldMk cId="578775916" sldId="430"/>
            <ac:spMk id="29" creationId="{4F5A7470-E8A4-4B81-BF1C-C6FE976C7188}"/>
          </ac:spMkLst>
        </pc:spChg>
        <pc:picChg chg="add mod">
          <ac:chgData name="Tomoya Yamanka" userId="6673583e-2f56-4850-8912-c3dec5e7d6b8" providerId="ADAL" clId="{C2F273D1-521F-4A73-B0E8-C1A04F5DC90B}" dt="2019-10-18T23:00:30.850" v="966" actId="14100"/>
          <ac:picMkLst>
            <pc:docMk/>
            <pc:sldMk cId="578775916" sldId="430"/>
            <ac:picMk id="3" creationId="{38548D99-9B96-44BD-A361-9B8329888A73}"/>
          </ac:picMkLst>
        </pc:picChg>
        <pc:picChg chg="del">
          <ac:chgData name="Tomoya Yamanka" userId="6673583e-2f56-4850-8912-c3dec5e7d6b8" providerId="ADAL" clId="{C2F273D1-521F-4A73-B0E8-C1A04F5DC90B}" dt="2019-10-18T23:00:02.794" v="963" actId="478"/>
          <ac:picMkLst>
            <pc:docMk/>
            <pc:sldMk cId="578775916" sldId="430"/>
            <ac:picMk id="7" creationId="{B3FF069A-8D92-420E-AE70-52EB5D2B3478}"/>
          </ac:picMkLst>
        </pc:picChg>
      </pc:sldChg>
      <pc:sldChg chg="addSp delSp modSp add">
        <pc:chgData name="Tomoya Yamanka" userId="6673583e-2f56-4850-8912-c3dec5e7d6b8" providerId="ADAL" clId="{C2F273D1-521F-4A73-B0E8-C1A04F5DC90B}" dt="2019-10-18T23:11:04.010" v="1344" actId="1036"/>
        <pc:sldMkLst>
          <pc:docMk/>
          <pc:sldMk cId="1040685645" sldId="431"/>
        </pc:sldMkLst>
        <pc:spChg chg="del">
          <ac:chgData name="Tomoya Yamanka" userId="6673583e-2f56-4850-8912-c3dec5e7d6b8" providerId="ADAL" clId="{C2F273D1-521F-4A73-B0E8-C1A04F5DC90B}" dt="2019-10-18T23:05:10.348" v="1093" actId="478"/>
          <ac:spMkLst>
            <pc:docMk/>
            <pc:sldMk cId="1040685645" sldId="431"/>
            <ac:spMk id="2" creationId="{1797D137-9988-4AE1-903D-59628A676DDD}"/>
          </ac:spMkLst>
        </pc:spChg>
        <pc:spChg chg="del">
          <ac:chgData name="Tomoya Yamanka" userId="6673583e-2f56-4850-8912-c3dec5e7d6b8" providerId="ADAL" clId="{C2F273D1-521F-4A73-B0E8-C1A04F5DC90B}" dt="2019-10-18T23:05:12.356" v="1094" actId="478"/>
          <ac:spMkLst>
            <pc:docMk/>
            <pc:sldMk cId="1040685645" sldId="431"/>
            <ac:spMk id="10" creationId="{F79D3CFF-A676-40B1-B62A-5F4B455601F6}"/>
          </ac:spMkLst>
        </pc:spChg>
        <pc:spChg chg="mod">
          <ac:chgData name="Tomoya Yamanka" userId="6673583e-2f56-4850-8912-c3dec5e7d6b8" providerId="ADAL" clId="{C2F273D1-521F-4A73-B0E8-C1A04F5DC90B}" dt="2019-10-18T23:06:10.284" v="1184" actId="20577"/>
          <ac:spMkLst>
            <pc:docMk/>
            <pc:sldMk cId="1040685645" sldId="431"/>
            <ac:spMk id="18" creationId="{D52EFC44-EC1C-46A1-88E9-FB5309C6A2C1}"/>
          </ac:spMkLst>
        </pc:spChg>
        <pc:picChg chg="del">
          <ac:chgData name="Tomoya Yamanka" userId="6673583e-2f56-4850-8912-c3dec5e7d6b8" providerId="ADAL" clId="{C2F273D1-521F-4A73-B0E8-C1A04F5DC90B}" dt="2019-10-18T23:05:08.699" v="1092" actId="478"/>
          <ac:picMkLst>
            <pc:docMk/>
            <pc:sldMk cId="1040685645" sldId="431"/>
            <ac:picMk id="3" creationId="{38548D99-9B96-44BD-A361-9B8329888A73}"/>
          </ac:picMkLst>
        </pc:picChg>
        <pc:picChg chg="add mod modCrop">
          <ac:chgData name="Tomoya Yamanka" userId="6673583e-2f56-4850-8912-c3dec5e7d6b8" providerId="ADAL" clId="{C2F273D1-521F-4A73-B0E8-C1A04F5DC90B}" dt="2019-10-18T23:11:04.010" v="1344" actId="1036"/>
          <ac:picMkLst>
            <pc:docMk/>
            <pc:sldMk cId="1040685645" sldId="431"/>
            <ac:picMk id="4" creationId="{C7BACB3B-1FB1-4820-AE76-68C48000A2B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 8"/>
          <p:cNvSpPr>
            <a:spLocks noGrp="1"/>
          </p:cNvSpPr>
          <p:nvPr>
            <p:ph type="sldNum" sz="quarter" idx="3"/>
          </p:nvPr>
        </p:nvSpPr>
        <p:spPr>
          <a:xfrm>
            <a:off x="3883991" y="9446403"/>
            <a:ext cx="2972392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1B41F20F-3575-490C-975A-EF863D95DA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06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393" cy="4976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3991" y="0"/>
            <a:ext cx="2972392" cy="4976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r>
              <a:rPr lang="en-US" altLang="ja-JP" dirty="0"/>
              <a:t>2008/09/20</a:t>
            </a:r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316" y="4724001"/>
            <a:ext cx="5487370" cy="4475960"/>
          </a:xfrm>
          <a:prstGeom prst="rect">
            <a:avLst/>
          </a:prstGeom>
        </p:spPr>
        <p:txBody>
          <a:bodyPr vert="horz" lIns="92546" tIns="46273" rIns="92546" bIns="46273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6403"/>
            <a:ext cx="2972393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3991" y="9446403"/>
            <a:ext cx="2972392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0D7189C3-70FD-45C8-AA34-3D07BFDF1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2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960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01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Getting source code from *.exe or *.</a:t>
            </a:r>
            <a:r>
              <a:rPr kumimoji="1" lang="en-US" altLang="ja-JP" dirty="0" err="1"/>
              <a:t>dll</a:t>
            </a:r>
            <a:r>
              <a:rPr kumimoji="1" lang="en-US" altLang="ja-JP" dirty="0"/>
              <a:t>. It can be used to VB.NET code to C# (making VB.NET’s *.exe program and </a:t>
            </a:r>
            <a:r>
              <a:rPr kumimoji="1" lang="en-US" altLang="ja-JP" dirty="0" err="1"/>
              <a:t>generage</a:t>
            </a:r>
            <a:r>
              <a:rPr kumimoji="1" lang="en-US" altLang="ja-JP" dirty="0"/>
              <a:t> C# code from the *.exe)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95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Demom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dnSpy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542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224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one reason that I say not for business now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04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991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484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another reason why I say not for business now…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621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feel VB support is becoming weaker these days. It seems MS is busy for supporting other tech such as TypeScript and so 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914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20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089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339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Thus, when we make a new program, .NET Core ver. but due to the limited support on the editors, I think .NET Ver. WinForms/WPF making is too early for now…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048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Thus, when we make a new program, .NET Core ver. but due to the limited support on the editors, I think .NET Ver. WinForms/WPF making is too early for now…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184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Thus, when we make a new program, .NET Core ver. but due to the limited support on the editors, I think .NET Ver. WinForms/WPF making is too early for now…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949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68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597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Demo if there is time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672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Additional reference info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54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47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10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Demo of Blend if people don’t know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84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28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23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29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14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57158" y="1052513"/>
            <a:ext cx="8329642" cy="50736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274638"/>
            <a:ext cx="828680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58" y="1052513"/>
            <a:ext cx="8286808" cy="494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711" y="6165850"/>
            <a:ext cx="6624539" cy="571500"/>
          </a:xfrm>
          <a:prstGeom prst="rect">
            <a:avLst/>
          </a:prstGeom>
          <a:solidFill>
            <a:srgbClr val="F3BB5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0" lang="en-US" altLang="ja-JP" sz="2300" dirty="0" err="1">
                <a:solidFill>
                  <a:schemeClr val="tx2"/>
                </a:solidFill>
                <a:ea typeface="ＭＳ Ｐゴシック" pitchFamily="50" charset="-128"/>
              </a:rPr>
              <a:t>Wankuma</a:t>
            </a:r>
            <a:r>
              <a:rPr kumimoji="0" lang="en-US" altLang="ja-JP" sz="2300" dirty="0">
                <a:solidFill>
                  <a:schemeClr val="tx2"/>
                </a:solidFill>
                <a:ea typeface="ＭＳ Ｐゴシック" pitchFamily="50" charset="-128"/>
              </a:rPr>
              <a:t> Alliance @Manila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104"/>
            <a:ext cx="8568952" cy="601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165304"/>
            <a:ext cx="1640980" cy="572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0xd4d/dnSp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winform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hyperlink" Target="https://devblogs.microsoft.com/dotnet/introducing-net-core-windows-forms-designer-preview-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groups/WankumaAllianceP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wp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hannel9.msdn.com/Series/Desktop-and-NET-Core-101/NET-Core-and-NET-Framework-what-to-choos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windows.com/windowsdeveloper/2019/09/30/windows-10-winrt-api-packs-released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dotnetConf/NET-Conf-201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ows_Form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ows_Presentation_Found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Microsoft_Blen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000" dirty="0"/>
              <a:t>Introducing .NET Core WinForms/WPF</a:t>
            </a:r>
            <a:r>
              <a:rPr lang="ja-JP" altLang="en-US" sz="4000" dirty="0"/>
              <a:t> </a:t>
            </a:r>
            <a:r>
              <a:rPr lang="en-US" altLang="ja-JP" sz="4000"/>
              <a:t>+ α</a:t>
            </a:r>
            <a:endParaRPr kumimoji="1" lang="ja-JP" altLang="en-US" sz="4000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946043C9-4752-4095-80F5-F67D156D2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Tomoya Yamanaka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759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0B3F275-7333-4A9B-8151-48C37F28389F}"/>
              </a:ext>
            </a:extLst>
          </p:cNvPr>
          <p:cNvSpPr/>
          <p:nvPr/>
        </p:nvSpPr>
        <p:spPr>
          <a:xfrm>
            <a:off x="2339752" y="1988840"/>
            <a:ext cx="6336704" cy="4032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Multi Platform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1CBE26-6FDA-4E1E-B16C-8DEEF9E2182C}"/>
              </a:ext>
            </a:extLst>
          </p:cNvPr>
          <p:cNvSpPr/>
          <p:nvPr/>
        </p:nvSpPr>
        <p:spPr>
          <a:xfrm>
            <a:off x="611560" y="1988840"/>
            <a:ext cx="4680520" cy="2088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Windows Only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1115616" y="133681"/>
            <a:ext cx="6408712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dirty="0"/>
              <a:t>.NET’s Past and Future</a:t>
            </a:r>
            <a:endParaRPr lang="ja-JP" altLang="en-US" sz="3600" kern="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4B88BD-DB97-486D-BA7E-88CDD0C91885}"/>
              </a:ext>
            </a:extLst>
          </p:cNvPr>
          <p:cNvSpPr/>
          <p:nvPr/>
        </p:nvSpPr>
        <p:spPr>
          <a:xfrm>
            <a:off x="994195" y="2492896"/>
            <a:ext cx="3672408" cy="11521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.NET Framework</a:t>
            </a:r>
            <a:endParaRPr kumimoji="1" lang="ja-JP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AE86C9C-4109-4BE9-A51C-70D04E69A24D}"/>
              </a:ext>
            </a:extLst>
          </p:cNvPr>
          <p:cNvSpPr/>
          <p:nvPr/>
        </p:nvSpPr>
        <p:spPr>
          <a:xfrm>
            <a:off x="2699793" y="3908572"/>
            <a:ext cx="2592288" cy="1749962"/>
          </a:xfrm>
          <a:prstGeom prst="rightArrow">
            <a:avLst>
              <a:gd name="adj1" fmla="val 50000"/>
              <a:gd name="adj2" fmla="val 257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.NET Core</a:t>
            </a:r>
            <a:endParaRPr kumimoji="1" lang="ja-JP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809F7-4E7F-4095-ADD0-8C69CAFDD776}"/>
              </a:ext>
            </a:extLst>
          </p:cNvPr>
          <p:cNvSpPr txBox="1"/>
          <p:nvPr/>
        </p:nvSpPr>
        <p:spPr>
          <a:xfrm>
            <a:off x="4666603" y="2884294"/>
            <a:ext cx="84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Stop</a:t>
            </a:r>
            <a:endParaRPr kumimoji="1" lang="ja-JP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A45ECD-5D3C-4C29-8E5E-3BFFDB90143E}"/>
              </a:ext>
            </a:extLst>
          </p:cNvPr>
          <p:cNvSpPr txBox="1"/>
          <p:nvPr/>
        </p:nvSpPr>
        <p:spPr>
          <a:xfrm>
            <a:off x="7252757" y="4005064"/>
            <a:ext cx="113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Continue</a:t>
            </a:r>
            <a:endParaRPr kumimoji="1" lang="ja-JP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EA786B-1F8F-4FDB-B215-B1052F30E603}"/>
              </a:ext>
            </a:extLst>
          </p:cNvPr>
          <p:cNvSpPr/>
          <p:nvPr/>
        </p:nvSpPr>
        <p:spPr>
          <a:xfrm>
            <a:off x="5292080" y="1997603"/>
            <a:ext cx="3384376" cy="8866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Windows Only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(WinForms, WPF, and so on)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38BC51E-E604-442A-918E-A15DE15B271D}"/>
              </a:ext>
            </a:extLst>
          </p:cNvPr>
          <p:cNvSpPr/>
          <p:nvPr/>
        </p:nvSpPr>
        <p:spPr>
          <a:xfrm>
            <a:off x="5311543" y="2564904"/>
            <a:ext cx="1852745" cy="3312368"/>
          </a:xfrm>
          <a:prstGeom prst="rightArrow">
            <a:avLst>
              <a:gd name="adj1" fmla="val 50000"/>
              <a:gd name="adj2" fmla="val 484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.NET 5</a:t>
            </a:r>
          </a:p>
          <a:p>
            <a:pPr algn="ctr"/>
            <a:r>
              <a:rPr lang="en-US" altLang="ja-JP" dirty="0"/>
              <a:t>(.NET Core Base)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5DA49966-ABF4-429D-BA2B-7F9E71019680}"/>
              </a:ext>
            </a:extLst>
          </p:cNvPr>
          <p:cNvSpPr/>
          <p:nvPr/>
        </p:nvSpPr>
        <p:spPr>
          <a:xfrm>
            <a:off x="3415928" y="854321"/>
            <a:ext cx="4968552" cy="936104"/>
          </a:xfrm>
          <a:prstGeom prst="wedgeRoundRectCallout">
            <a:avLst>
              <a:gd name="adj1" fmla="val -9883"/>
              <a:gd name="adj2" fmla="val 713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.NET Core is taking over the part where .NET Framework was used even in old code part like WinForms.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29E339-42AE-4038-A770-887870DA9851}"/>
              </a:ext>
            </a:extLst>
          </p:cNvPr>
          <p:cNvSpPr/>
          <p:nvPr/>
        </p:nvSpPr>
        <p:spPr>
          <a:xfrm rot="5400000">
            <a:off x="244992" y="2850172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Year 2002</a:t>
            </a:r>
            <a:endParaRPr lang="ja-JP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7947B-530F-48DA-A6E5-0D55A0348FE8}"/>
              </a:ext>
            </a:extLst>
          </p:cNvPr>
          <p:cNvSpPr/>
          <p:nvPr/>
        </p:nvSpPr>
        <p:spPr>
          <a:xfrm rot="5400000">
            <a:off x="1910468" y="4646608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Year 2016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4911186"/>
      </p:ext>
    </p:extLst>
  </p:cSld>
  <p:clrMapOvr>
    <a:masterClrMapping/>
  </p:clrMapOvr>
  <p:transition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8352928" cy="3672408"/>
          </a:xfrm>
        </p:spPr>
        <p:txBody>
          <a:bodyPr/>
          <a:lstStyle/>
          <a:p>
            <a:r>
              <a:rPr kumimoji="1" lang="en-US" altLang="ja-JP" sz="4000" dirty="0"/>
              <a:t>Then now, </a:t>
            </a:r>
            <a:r>
              <a:rPr lang="en-US" altLang="ja-JP" sz="4000" dirty="0"/>
              <a:t>NET Core ver. WinForms &amp; WPF are released, … as early version.</a:t>
            </a:r>
            <a:br>
              <a:rPr lang="en-US" altLang="ja-JP" sz="4000" dirty="0"/>
            </a:br>
            <a:br>
              <a:rPr lang="en-US" altLang="ja-JP" sz="4000" dirty="0"/>
            </a:br>
            <a:r>
              <a:rPr lang="en-US" altLang="ja-JP" sz="4000" dirty="0"/>
              <a:t>Not for business use for now, I think.</a:t>
            </a:r>
            <a:br>
              <a:rPr lang="en-US" altLang="ja-JP" sz="4000" dirty="0"/>
            </a:br>
            <a:r>
              <a:rPr lang="en-US" altLang="ja-JP" sz="4000" dirty="0"/>
              <a:t>I’ll tell you why later…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219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dirty="0"/>
              <a:t>.NET Core WinForms/WPF  </a:t>
            </a:r>
            <a:r>
              <a:rPr lang="en-US" altLang="ja-JP" sz="3600" kern="0" dirty="0"/>
              <a:t>Comparison</a:t>
            </a:r>
            <a:endParaRPr lang="ja-JP" altLang="en-US" sz="3600" kern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6091E9-E350-4BA7-8823-88496CEBC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99401"/>
              </p:ext>
            </p:extLst>
          </p:nvPr>
        </p:nvGraphicFramePr>
        <p:xfrm>
          <a:off x="755576" y="1412776"/>
          <a:ext cx="7776864" cy="3032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13840622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961053217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135544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.NET Core WinForms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.NET Core WPF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9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Coding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C#/VB</a:t>
                      </a:r>
                    </a:p>
                    <a:p>
                      <a:r>
                        <a:rPr kumimoji="1" lang="en-US" altLang="ja-JP" dirty="0"/>
                        <a:t>(Easier to Learn)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XAML+C#/VB</a:t>
                      </a:r>
                    </a:p>
                    <a:p>
                      <a:r>
                        <a:rPr kumimoji="1" lang="en-US" altLang="ja-JP" dirty="0"/>
                        <a:t>(Harder to Learn)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Designer Tool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-(None)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Microsoft Blend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2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Appearance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.NET Core 3.0</a:t>
                      </a:r>
                    </a:p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(Year 2019)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.NET Core 3.0</a:t>
                      </a:r>
                    </a:p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(Year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2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Graphic Support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Only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Advanced</a:t>
                      </a:r>
                    </a:p>
                    <a:p>
                      <a:r>
                        <a:rPr kumimoji="1" lang="en-US" altLang="ja-JP" dirty="0"/>
                        <a:t>(Such as Animation)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5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Platform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Windows</a:t>
                      </a:r>
                      <a:r>
                        <a:rPr kumimoji="1" lang="ja-JP" altLang="en-US" b="1" dirty="0"/>
                        <a:t> </a:t>
                      </a:r>
                      <a:r>
                        <a:rPr kumimoji="1" lang="en-US" altLang="ja-JP" b="1" dirty="0"/>
                        <a:t>Only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Windows</a:t>
                      </a:r>
                      <a:r>
                        <a:rPr kumimoji="1" lang="ja-JP" altLang="en-US" b="1" dirty="0"/>
                        <a:t> </a:t>
                      </a:r>
                      <a:r>
                        <a:rPr kumimoji="1" lang="en-US" altLang="ja-JP" b="1" dirty="0"/>
                        <a:t>Only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175256"/>
                  </a:ext>
                </a:extLst>
              </a:tr>
            </a:tbl>
          </a:graphicData>
        </a:graphic>
      </p:graphicFrame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E5B55E-FDAA-40C4-B6CB-ABC30F4FC06C}"/>
              </a:ext>
            </a:extLst>
          </p:cNvPr>
          <p:cNvSpPr/>
          <p:nvPr/>
        </p:nvSpPr>
        <p:spPr>
          <a:xfrm>
            <a:off x="4499992" y="4797152"/>
            <a:ext cx="3096344" cy="936104"/>
          </a:xfrm>
          <a:prstGeom prst="wedgeRoundRectCallout">
            <a:avLst>
              <a:gd name="adj1" fmla="val -31671"/>
              <a:gd name="adj2" fmla="val -1012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Still Windows only!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84972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323528" y="848255"/>
            <a:ext cx="849694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0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2800" dirty="0"/>
              <a:t>Even though .NET Core is multi-platform framework, WinForms and WPF are still only on Windows.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Windows Only</a:t>
            </a:r>
            <a:endParaRPr lang="ja-JP" altLang="en-US" sz="36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F069A-8D92-420E-AE70-52EB5D2B34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07"/>
          <a:stretch/>
        </p:blipFill>
        <p:spPr>
          <a:xfrm>
            <a:off x="367995" y="2132856"/>
            <a:ext cx="8418840" cy="3864064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79D3CFF-A676-40B1-B62A-5F4B455601F6}"/>
              </a:ext>
            </a:extLst>
          </p:cNvPr>
          <p:cNvSpPr/>
          <p:nvPr/>
        </p:nvSpPr>
        <p:spPr>
          <a:xfrm>
            <a:off x="5508104" y="5060816"/>
            <a:ext cx="2592289" cy="936104"/>
          </a:xfrm>
          <a:prstGeom prst="wedgeRoundRectCallout">
            <a:avLst>
              <a:gd name="adj1" fmla="val -39361"/>
              <a:gd name="adj2" fmla="val -1348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Windows dependent library is needed…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97D137-9988-4AE1-903D-59628A676DDD}"/>
              </a:ext>
            </a:extLst>
          </p:cNvPr>
          <p:cNvSpPr/>
          <p:nvPr/>
        </p:nvSpPr>
        <p:spPr>
          <a:xfrm>
            <a:off x="1043608" y="3861048"/>
            <a:ext cx="76328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228633"/>
      </p:ext>
    </p:extLst>
  </p:cSld>
  <p:clrMapOvr>
    <a:masterClrMapping/>
  </p:clrMapOvr>
  <p:transition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683568" y="133681"/>
            <a:ext cx="7704856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By the way, about .NET Core output</a:t>
            </a:r>
            <a:endParaRPr lang="ja-JP" altLang="en-US" sz="36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48D99-9B96-44BD-A361-9B8329888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1083553"/>
            <a:ext cx="7056785" cy="240935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97D137-9988-4AE1-903D-59628A676DDD}"/>
              </a:ext>
            </a:extLst>
          </p:cNvPr>
          <p:cNvSpPr/>
          <p:nvPr/>
        </p:nvSpPr>
        <p:spPr>
          <a:xfrm>
            <a:off x="1007731" y="1988840"/>
            <a:ext cx="7092661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79D3CFF-A676-40B1-B62A-5F4B455601F6}"/>
              </a:ext>
            </a:extLst>
          </p:cNvPr>
          <p:cNvSpPr/>
          <p:nvPr/>
        </p:nvSpPr>
        <p:spPr>
          <a:xfrm>
            <a:off x="4572001" y="3930143"/>
            <a:ext cx="3528392" cy="936104"/>
          </a:xfrm>
          <a:prstGeom prst="wedgeRoundRectCallout">
            <a:avLst>
              <a:gd name="adj1" fmla="val -25857"/>
              <a:gd name="adj2" fmla="val -2236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In .NET Core Ver. *.</a:t>
            </a:r>
            <a:r>
              <a:rPr lang="en-US" altLang="ja-JP" dirty="0" err="1">
                <a:solidFill>
                  <a:schemeClr val="tx1"/>
                </a:solidFill>
              </a:rPr>
              <a:t>dll</a:t>
            </a:r>
            <a:r>
              <a:rPr lang="en-US" altLang="ja-JP" dirty="0">
                <a:solidFill>
                  <a:schemeClr val="tx1"/>
                </a:solidFill>
              </a:rPr>
              <a:t> is the real program.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*.exe is just a launcher.</a:t>
            </a:r>
          </a:p>
        </p:txBody>
      </p:sp>
    </p:spTree>
    <p:extLst>
      <p:ext uri="{BB962C8B-B14F-4D97-AF65-F5344CB8AC3E}">
        <p14:creationId xmlns:p14="http://schemas.microsoft.com/office/powerpoint/2010/main" val="578775916"/>
      </p:ext>
    </p:extLst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Tool : </a:t>
            </a:r>
            <a:r>
              <a:rPr lang="en-US" altLang="ja-JP" sz="3600" kern="0" dirty="0" err="1"/>
              <a:t>dnSpy</a:t>
            </a:r>
            <a:endParaRPr lang="ja-JP" altLang="en-US" sz="3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2E749A-A78E-4F50-A45B-B1C6FC1191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1" b="13250"/>
          <a:stretch/>
        </p:blipFill>
        <p:spPr>
          <a:xfrm>
            <a:off x="1619672" y="970642"/>
            <a:ext cx="7200800" cy="5851461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E5B55E-FDAA-40C4-B6CB-ABC30F4FC06C}"/>
              </a:ext>
            </a:extLst>
          </p:cNvPr>
          <p:cNvSpPr/>
          <p:nvPr/>
        </p:nvSpPr>
        <p:spPr>
          <a:xfrm>
            <a:off x="0" y="3068960"/>
            <a:ext cx="1907704" cy="936104"/>
          </a:xfrm>
          <a:prstGeom prst="wedgeRoundRectCallout">
            <a:avLst>
              <a:gd name="adj1" fmla="val 48025"/>
              <a:gd name="adj2" fmla="val -1575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Good Open Source Tool !!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F172D5-446D-48F4-98DB-DB2FAEA43943}"/>
              </a:ext>
            </a:extLst>
          </p:cNvPr>
          <p:cNvSpPr/>
          <p:nvPr/>
        </p:nvSpPr>
        <p:spPr>
          <a:xfrm>
            <a:off x="2987824" y="69269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4"/>
              </a:rPr>
              <a:t>https://github.com/0xd4d/dnSpy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360262"/>
      </p:ext>
    </p:extLst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683568" y="133681"/>
            <a:ext cx="7704856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In DLL, Your Code Will Be.</a:t>
            </a:r>
            <a:endParaRPr lang="ja-JP" altLang="en-US" sz="36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ACB3B-1FB1-4820-AE76-68C48000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0" b="28964"/>
          <a:stretch/>
        </p:blipFill>
        <p:spPr>
          <a:xfrm>
            <a:off x="467544" y="1267167"/>
            <a:ext cx="8460432" cy="48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85645"/>
      </p:ext>
    </p:extLst>
  </p:cSld>
  <p:clrMapOvr>
    <a:masterClrMapping/>
  </p:clrMapOvr>
  <p:transition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lang="en-US" altLang="ja-JP" sz="4000" dirty="0"/>
              <a:t>.NET Core is open source. Thus, .NET Core Ver. WinForms &amp; WPF are open source also!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8268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Source Code for .NET Core WinForms</a:t>
            </a:r>
            <a:endParaRPr lang="ja-JP" altLang="en-US" sz="36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63CB74-BFD0-468A-B17B-E17FE6FF2FE1}"/>
              </a:ext>
            </a:extLst>
          </p:cNvPr>
          <p:cNvSpPr/>
          <p:nvPr/>
        </p:nvSpPr>
        <p:spPr>
          <a:xfrm>
            <a:off x="2627784" y="669655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https://github.com/dotnet/winforms</a:t>
            </a:r>
            <a:endParaRPr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E07E3-47AB-4018-81E9-EB94AA0FC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37" y="1038987"/>
            <a:ext cx="7847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6834"/>
      </p:ext>
    </p:extLst>
  </p:cSld>
  <p:clrMapOvr>
    <a:masterClrMapping/>
  </p:clrMapOvr>
  <p:transition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43F5F-69B5-4450-B8B5-D9F8C583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489137"/>
            <a:ext cx="4516006" cy="4028096"/>
          </a:xfrm>
          <a:prstGeom prst="rect">
            <a:avLst/>
          </a:prstGeom>
        </p:spPr>
      </p:pic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(Caution!)About WinForms Designer</a:t>
            </a:r>
            <a:endParaRPr lang="ja-JP" altLang="en-US" sz="36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88B1E9-E94C-48E6-A57E-8598CDCC3B68}"/>
              </a:ext>
            </a:extLst>
          </p:cNvPr>
          <p:cNvSpPr/>
          <p:nvPr/>
        </p:nvSpPr>
        <p:spPr>
          <a:xfrm>
            <a:off x="1547664" y="834033"/>
            <a:ext cx="7036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https://devblogs.microsoft.com/dotnet/introducing-net-core-windows-forms-designer-preview-1/</a:t>
            </a:r>
            <a:endParaRPr lang="ja-JP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23797-8B94-4995-8D0E-80CA662AB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5590844"/>
            <a:ext cx="7267575" cy="1133475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E5B55E-FDAA-40C4-B6CB-ABC30F4FC06C}"/>
              </a:ext>
            </a:extLst>
          </p:cNvPr>
          <p:cNvSpPr/>
          <p:nvPr/>
        </p:nvSpPr>
        <p:spPr>
          <a:xfrm>
            <a:off x="6966012" y="4312083"/>
            <a:ext cx="2177988" cy="936104"/>
          </a:xfrm>
          <a:prstGeom prst="wedgeRoundRectCallout">
            <a:avLst>
              <a:gd name="adj1" fmla="val -38706"/>
              <a:gd name="adj2" fmla="val 930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Need to be install as VS extension!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26634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467544" y="776247"/>
            <a:ext cx="8676456" cy="373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Name: 	Tomoya Yamanaka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Home:		Ortigas, Metro Manila, Philippines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Hobby:	Attending/Organizing IT Events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Certifications: MCT (Microsoft Certified Trainer), and so on…</a:t>
            </a:r>
          </a:p>
          <a:p>
            <a:pPr algn="l"/>
            <a:r>
              <a:rPr lang="en-US" altLang="ja-JP" dirty="0"/>
              <a:t>	</a:t>
            </a:r>
          </a:p>
          <a:p>
            <a:pPr algn="l"/>
            <a:r>
              <a:rPr lang="en-US" altLang="ja-JP" dirty="0"/>
              <a:t>Role:		</a:t>
            </a:r>
            <a:r>
              <a:rPr lang="en-US" altLang="ja-JP" dirty="0" err="1"/>
              <a:t>Wankuma</a:t>
            </a:r>
            <a:r>
              <a:rPr lang="en-US" altLang="ja-JP" dirty="0"/>
              <a:t> Alliance Manila Director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843808" y="133681"/>
            <a:ext cx="3135292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Self-Introduction</a:t>
            </a:r>
            <a:endParaRPr lang="ja-JP" altLang="en-US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A2D014-084D-49BE-BFBA-694B748D1D2B}"/>
              </a:ext>
            </a:extLst>
          </p:cNvPr>
          <p:cNvSpPr/>
          <p:nvPr/>
        </p:nvSpPr>
        <p:spPr>
          <a:xfrm>
            <a:off x="1331640" y="4427820"/>
            <a:ext cx="7101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hlinkClick r:id="rId3"/>
              </a:rPr>
              <a:t>www.facebook.com/groups/WankumaAlliancePh/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8933151"/>
      </p:ext>
    </p:extLst>
  </p:cSld>
  <p:clrMapOvr>
    <a:masterClrMapping/>
  </p:clrMapOvr>
  <p:transition>
    <p:wipe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Source Code for .NET Core WPF</a:t>
            </a:r>
            <a:endParaRPr lang="ja-JP" altLang="en-US" sz="360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0DAA32-C575-4869-A620-93B0617D80FD}"/>
              </a:ext>
            </a:extLst>
          </p:cNvPr>
          <p:cNvSpPr/>
          <p:nvPr/>
        </p:nvSpPr>
        <p:spPr>
          <a:xfrm>
            <a:off x="3004904" y="683404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https://github.com/dotnet/wpf</a:t>
            </a:r>
            <a:endParaRPr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57AA7-7592-4BDA-9C20-005B3F808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67" y="1124744"/>
            <a:ext cx="7426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51629"/>
      </p:ext>
    </p:extLst>
  </p:cSld>
  <p:clrMapOvr>
    <a:masterClrMapping/>
  </p:clrMapOvr>
  <p:transition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About Blend Support for WPF</a:t>
            </a:r>
            <a:endParaRPr lang="ja-JP" altLang="en-US" sz="3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49A1EB-D81C-4B0A-9C6D-F63E78CAFB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45"/>
          <a:stretch/>
        </p:blipFill>
        <p:spPr>
          <a:xfrm>
            <a:off x="1547664" y="836712"/>
            <a:ext cx="7272808" cy="5299051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E5B55E-FDAA-40C4-B6CB-ABC30F4FC06C}"/>
              </a:ext>
            </a:extLst>
          </p:cNvPr>
          <p:cNvSpPr/>
          <p:nvPr/>
        </p:nvSpPr>
        <p:spPr>
          <a:xfrm>
            <a:off x="611560" y="4581128"/>
            <a:ext cx="2483768" cy="936104"/>
          </a:xfrm>
          <a:prstGeom prst="wedgeRoundRectCallout">
            <a:avLst>
              <a:gd name="adj1" fmla="val 39513"/>
              <a:gd name="adj2" fmla="val -2295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This is .NET Framework project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F8915C-7EF9-48CA-948F-CAFEA6242490}"/>
              </a:ext>
            </a:extLst>
          </p:cNvPr>
          <p:cNvSpPr/>
          <p:nvPr/>
        </p:nvSpPr>
        <p:spPr>
          <a:xfrm>
            <a:off x="2627784" y="2564904"/>
            <a:ext cx="64807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941674"/>
      </p:ext>
    </p:extLst>
  </p:cSld>
  <p:clrMapOvr>
    <a:masterClrMapping/>
  </p:clrMapOvr>
  <p:transition>
    <p:wipe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B4E83-D97E-46B1-919E-D7D112615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01"/>
          <a:stretch/>
        </p:blipFill>
        <p:spPr>
          <a:xfrm>
            <a:off x="1331640" y="908720"/>
            <a:ext cx="7488832" cy="5413526"/>
          </a:xfrm>
          <a:prstGeom prst="rect">
            <a:avLst/>
          </a:prstGeom>
        </p:spPr>
      </p:pic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About Blend Support </a:t>
            </a:r>
            <a:r>
              <a:rPr lang="en-US" altLang="ja-JP" sz="3600" kern="0" dirty="0" err="1"/>
              <a:t>Support</a:t>
            </a:r>
            <a:r>
              <a:rPr lang="en-US" altLang="ja-JP" sz="3600" kern="0" dirty="0"/>
              <a:t> for WPF</a:t>
            </a:r>
            <a:endParaRPr lang="ja-JP" altLang="en-US" sz="3600" kern="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E5B55E-FDAA-40C4-B6CB-ABC30F4FC06C}"/>
              </a:ext>
            </a:extLst>
          </p:cNvPr>
          <p:cNvSpPr/>
          <p:nvPr/>
        </p:nvSpPr>
        <p:spPr>
          <a:xfrm>
            <a:off x="107504" y="4649050"/>
            <a:ext cx="2682044" cy="936104"/>
          </a:xfrm>
          <a:prstGeom prst="wedgeRoundRectCallout">
            <a:avLst>
              <a:gd name="adj1" fmla="val 39513"/>
              <a:gd name="adj2" fmla="val -2295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This is .NET Core project. Some windows are missing…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C733A2-8B06-43DE-B8E6-B451AD95AFED}"/>
              </a:ext>
            </a:extLst>
          </p:cNvPr>
          <p:cNvSpPr/>
          <p:nvPr/>
        </p:nvSpPr>
        <p:spPr>
          <a:xfrm>
            <a:off x="2483768" y="2708920"/>
            <a:ext cx="648072" cy="288032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379047"/>
      </p:ext>
    </p:extLst>
  </p:cSld>
  <p:clrMapOvr>
    <a:masterClrMapping/>
  </p:clrMapOvr>
  <p:transition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136495-7345-4BF6-BBDE-61698EF1D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7199"/>
            <a:ext cx="9144000" cy="4543602"/>
          </a:xfrm>
          <a:prstGeom prst="rect">
            <a:avLst/>
          </a:prstGeom>
        </p:spPr>
      </p:pic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About VB support</a:t>
            </a:r>
            <a:endParaRPr lang="ja-JP" altLang="en-US" sz="3600" kern="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E5B55E-FDAA-40C4-B6CB-ABC30F4FC06C}"/>
              </a:ext>
            </a:extLst>
          </p:cNvPr>
          <p:cNvSpPr/>
          <p:nvPr/>
        </p:nvSpPr>
        <p:spPr>
          <a:xfrm>
            <a:off x="665820" y="2885335"/>
            <a:ext cx="1907704" cy="936104"/>
          </a:xfrm>
          <a:prstGeom prst="wedgeRoundRectCallout">
            <a:avLst>
              <a:gd name="adj1" fmla="val 25754"/>
              <a:gd name="adj2" fmla="val 1315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VB road map will come soon, maybe(&gt;&lt;;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3BB53B-77BE-41DB-A150-AF8183D4D36E}"/>
              </a:ext>
            </a:extLst>
          </p:cNvPr>
          <p:cNvSpPr/>
          <p:nvPr/>
        </p:nvSpPr>
        <p:spPr>
          <a:xfrm>
            <a:off x="1619672" y="4540012"/>
            <a:ext cx="7344816" cy="11607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67842"/>
      </p:ext>
    </p:extLst>
  </p:cSld>
  <p:clrMapOvr>
    <a:masterClrMapping/>
  </p:clrMapOvr>
  <p:transition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About VB support in WinForms</a:t>
            </a:r>
            <a:endParaRPr lang="ja-JP" altLang="en-US" sz="3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E9911D-D6F3-4378-957C-EB287A654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980728"/>
            <a:ext cx="6768752" cy="4693177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E5B55E-FDAA-40C4-B6CB-ABC30F4FC06C}"/>
              </a:ext>
            </a:extLst>
          </p:cNvPr>
          <p:cNvSpPr/>
          <p:nvPr/>
        </p:nvSpPr>
        <p:spPr>
          <a:xfrm>
            <a:off x="899592" y="4077072"/>
            <a:ext cx="2483768" cy="936104"/>
          </a:xfrm>
          <a:prstGeom prst="wedgeRoundRectCallout">
            <a:avLst>
              <a:gd name="adj1" fmla="val 82278"/>
              <a:gd name="adj2" fmla="val -208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No .NET Core WinForms VB project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85455"/>
      </p:ext>
    </p:extLst>
  </p:cSld>
  <p:clrMapOvr>
    <a:masterClrMapping/>
  </p:clrMapOvr>
  <p:transition>
    <p:wipe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E4B0D-E5BC-4876-886E-E77761B1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052736"/>
            <a:ext cx="7123113" cy="4938877"/>
          </a:xfrm>
          <a:prstGeom prst="rect">
            <a:avLst/>
          </a:prstGeom>
        </p:spPr>
      </p:pic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About VB support in WPF</a:t>
            </a:r>
            <a:endParaRPr lang="ja-JP" altLang="en-US" sz="3600" kern="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E5B55E-FDAA-40C4-B6CB-ABC30F4FC06C}"/>
              </a:ext>
            </a:extLst>
          </p:cNvPr>
          <p:cNvSpPr/>
          <p:nvPr/>
        </p:nvSpPr>
        <p:spPr>
          <a:xfrm>
            <a:off x="755576" y="4581128"/>
            <a:ext cx="2483768" cy="936104"/>
          </a:xfrm>
          <a:prstGeom prst="wedgeRoundRectCallout">
            <a:avLst>
              <a:gd name="adj1" fmla="val 82278"/>
              <a:gd name="adj2" fmla="val -208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No .NET Core WPF VB project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19893"/>
      </p:ext>
    </p:extLst>
  </p:cSld>
  <p:clrMapOvr>
    <a:masterClrMapping/>
  </p:clrMapOvr>
  <p:transition>
    <p:wipe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lang="en-US" altLang="ja-JP" sz="4000" dirty="0"/>
              <a:t>When to Choose .NET Core Ver. WinForms/WPF?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96894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When to Choose .NET Core Ver.</a:t>
            </a:r>
            <a:endParaRPr lang="ja-JP" altLang="en-US" sz="3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FC2FDF-34D5-464E-84FF-F7CCA6C86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50100"/>
            <a:ext cx="7344816" cy="46932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E949CC-FAE5-49CE-8382-34B3D711BCBB}"/>
              </a:ext>
            </a:extLst>
          </p:cNvPr>
          <p:cNvSpPr/>
          <p:nvPr/>
        </p:nvSpPr>
        <p:spPr>
          <a:xfrm>
            <a:off x="251520" y="836712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https://channel9.msdn.com/Series/Desktop-and-NET-Core-101/NET-Core-and-NET-Framework-what-to-choose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1779581"/>
      </p:ext>
    </p:extLst>
  </p:cSld>
  <p:clrMapOvr>
    <a:masterClrMapping/>
  </p:clrMapOvr>
  <p:transition>
    <p:wipe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When to Choose .NET Core Ver.</a:t>
            </a:r>
            <a:endParaRPr lang="ja-JP" altLang="en-US" sz="360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07392-F989-4BD3-AC58-85D418A4AA85}"/>
              </a:ext>
            </a:extLst>
          </p:cNvPr>
          <p:cNvSpPr/>
          <p:nvPr/>
        </p:nvSpPr>
        <p:spPr>
          <a:xfrm>
            <a:off x="755576" y="76470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https://blogs.windows.com/windowsdeveloper/2019/09/30/windows-10-winrt-api-packs-released/</a:t>
            </a:r>
            <a:endParaRPr lang="ja-JP" altLang="en-US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F5549D0-D060-46BC-BB90-FC6CE6BA30EA}"/>
              </a:ext>
            </a:extLst>
          </p:cNvPr>
          <p:cNvSpPr txBox="1">
            <a:spLocks/>
          </p:cNvSpPr>
          <p:nvPr/>
        </p:nvSpPr>
        <p:spPr bwMode="auto">
          <a:xfrm>
            <a:off x="323528" y="1506084"/>
            <a:ext cx="8496944" cy="357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0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2800" dirty="0"/>
              <a:t>New library works in .NET Core ver.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A9743-8686-4133-BE3E-213A63D6E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060848"/>
            <a:ext cx="6048672" cy="471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80293"/>
      </p:ext>
    </p:extLst>
  </p:cSld>
  <p:clrMapOvr>
    <a:masterClrMapping/>
  </p:clrMapOvr>
  <p:transition>
    <p:wipe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When to Choose .NET Core Ver.</a:t>
            </a:r>
            <a:endParaRPr lang="ja-JP" altLang="en-US" sz="3600" kern="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F5549D0-D060-46BC-BB90-FC6CE6BA30EA}"/>
              </a:ext>
            </a:extLst>
          </p:cNvPr>
          <p:cNvSpPr txBox="1">
            <a:spLocks/>
          </p:cNvSpPr>
          <p:nvPr/>
        </p:nvSpPr>
        <p:spPr bwMode="auto">
          <a:xfrm>
            <a:off x="323528" y="764704"/>
            <a:ext cx="8496944" cy="357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0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2800" dirty="0"/>
              <a:t>In .NET Framework Ver. WPF, error…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B000D-7B5C-4FCD-8FD7-0E0E52152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7236296" cy="2620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F2BD83-9CBF-4111-967F-FC7FD594B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16" y="4627215"/>
            <a:ext cx="3143250" cy="1924050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68AB866B-0A71-44DF-BEDF-B901A7BF7E20}"/>
              </a:ext>
            </a:extLst>
          </p:cNvPr>
          <p:cNvSpPr txBox="1">
            <a:spLocks/>
          </p:cNvSpPr>
          <p:nvPr/>
        </p:nvSpPr>
        <p:spPr bwMode="auto">
          <a:xfrm>
            <a:off x="323528" y="4005064"/>
            <a:ext cx="8496944" cy="357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0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2800" dirty="0"/>
              <a:t>In .NET Core Ver. WPF, working!</a:t>
            </a:r>
          </a:p>
        </p:txBody>
      </p:sp>
    </p:spTree>
    <p:extLst>
      <p:ext uri="{BB962C8B-B14F-4D97-AF65-F5344CB8AC3E}">
        <p14:creationId xmlns:p14="http://schemas.microsoft.com/office/powerpoint/2010/main" val="498869449"/>
      </p:ext>
    </p:extLst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251520" y="776247"/>
            <a:ext cx="885698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3600" dirty="0"/>
              <a:t>Hobby:	Attending/Organizing IT Events</a:t>
            </a:r>
          </a:p>
          <a:p>
            <a:pPr algn="l"/>
            <a:endParaRPr lang="en-US" altLang="ja-JP" sz="3600" dirty="0"/>
          </a:p>
          <a:p>
            <a:pPr algn="l"/>
            <a:endParaRPr lang="en-US" altLang="ja-JP" sz="3600" dirty="0"/>
          </a:p>
          <a:p>
            <a:pPr algn="l"/>
            <a:endParaRPr lang="en-US" altLang="ja-JP" sz="3600" dirty="0"/>
          </a:p>
          <a:p>
            <a:pPr algn="l"/>
            <a:endParaRPr lang="en-US" altLang="ja-JP" sz="3600" dirty="0"/>
          </a:p>
          <a:p>
            <a:pPr algn="l"/>
            <a:endParaRPr lang="en-US" altLang="ja-JP" sz="3600" dirty="0"/>
          </a:p>
          <a:p>
            <a:pPr algn="l"/>
            <a:endParaRPr lang="en-US" altLang="ja-JP" sz="3600" dirty="0"/>
          </a:p>
          <a:p>
            <a:pPr algn="l"/>
            <a:r>
              <a:rPr lang="en-US" altLang="ja-JP" sz="3600" dirty="0"/>
              <a:t>Let’s do more and more IT events!!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B5FB14F-88ED-451E-827A-264A74F9D700}"/>
              </a:ext>
            </a:extLst>
          </p:cNvPr>
          <p:cNvSpPr/>
          <p:nvPr/>
        </p:nvSpPr>
        <p:spPr>
          <a:xfrm>
            <a:off x="2699792" y="1772816"/>
            <a:ext cx="3960440" cy="2376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128141"/>
      </p:ext>
    </p:extLst>
  </p:cSld>
  <p:clrMapOvr>
    <a:masterClrMapping/>
  </p:clrMapOvr>
  <p:transition>
    <p:wipe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Conclusion</a:t>
            </a:r>
            <a:endParaRPr lang="ja-JP" altLang="en-US" sz="3600" kern="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141D5C2-FA96-457F-9D82-51CC8BB4B5F2}"/>
              </a:ext>
            </a:extLst>
          </p:cNvPr>
          <p:cNvSpPr txBox="1">
            <a:spLocks/>
          </p:cNvSpPr>
          <p:nvPr/>
        </p:nvSpPr>
        <p:spPr bwMode="auto">
          <a:xfrm>
            <a:off x="467544" y="836712"/>
            <a:ext cx="835292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2800" dirty="0"/>
              <a:t> .NET Core is evolving to cover all range of .NET ecosystem, and the Windows desktop app developments are shifting into it.</a:t>
            </a:r>
          </a:p>
          <a:p>
            <a:pPr algn="l"/>
            <a:endParaRPr lang="en-US" altLang="ja-JP" sz="2800" dirty="0"/>
          </a:p>
          <a:p>
            <a:pPr algn="l"/>
            <a:r>
              <a:rPr lang="en-US" altLang="ja-JP" sz="2800" dirty="0"/>
              <a:t> With its open source nature, we can study .NET Core Ver. WinForms/WPF already. (…but not for business use yet, in my opinion)</a:t>
            </a:r>
          </a:p>
          <a:p>
            <a:pPr algn="l"/>
            <a:endParaRPr lang="en-US" altLang="ja-JP" sz="2800" dirty="0"/>
          </a:p>
          <a:p>
            <a:pPr algn="l"/>
            <a:r>
              <a:rPr lang="en-US" altLang="ja-JP" sz="2800" dirty="0"/>
              <a:t> Let’s keep to see/use them to share the benefit in future together!</a:t>
            </a:r>
          </a:p>
        </p:txBody>
      </p:sp>
    </p:spTree>
    <p:extLst>
      <p:ext uri="{BB962C8B-B14F-4D97-AF65-F5344CB8AC3E}">
        <p14:creationId xmlns:p14="http://schemas.microsoft.com/office/powerpoint/2010/main" val="4135066498"/>
      </p:ext>
    </p:extLst>
  </p:cSld>
  <p:clrMapOvr>
    <a:masterClrMapping/>
  </p:clrMapOvr>
  <p:transition>
    <p:wipe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467544" y="980728"/>
            <a:ext cx="8460432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11500" kern="0" dirty="0"/>
              <a:t>END</a:t>
            </a:r>
          </a:p>
          <a:p>
            <a:r>
              <a:rPr lang="en-US" altLang="ja-JP" sz="11500" kern="0" dirty="0"/>
              <a:t>(Q&amp;A Time)</a:t>
            </a:r>
            <a:endParaRPr lang="ja-JP" altLang="en-US" sz="11500" kern="0" dirty="0"/>
          </a:p>
        </p:txBody>
      </p:sp>
    </p:spTree>
    <p:extLst>
      <p:ext uri="{BB962C8B-B14F-4D97-AF65-F5344CB8AC3E}">
        <p14:creationId xmlns:p14="http://schemas.microsoft.com/office/powerpoint/2010/main" val="3633010492"/>
      </p:ext>
    </p:extLst>
  </p:cSld>
  <p:clrMapOvr>
    <a:masterClrMapping/>
  </p:clrMapOvr>
  <p:transition>
    <p:wipe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323528" y="669655"/>
            <a:ext cx="849694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0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2800" dirty="0"/>
              <a:t>However, WinForms/WPF projects are in new project list even in other OS.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Windows Only</a:t>
            </a:r>
            <a:endParaRPr lang="ja-JP" altLang="en-US" sz="36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852BD-2CC0-4433-BABA-B0610701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67" y="2350187"/>
            <a:ext cx="5941665" cy="4461882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79D3CFF-A676-40B1-B62A-5F4B455601F6}"/>
              </a:ext>
            </a:extLst>
          </p:cNvPr>
          <p:cNvSpPr/>
          <p:nvPr/>
        </p:nvSpPr>
        <p:spPr>
          <a:xfrm>
            <a:off x="5868144" y="1268760"/>
            <a:ext cx="3096345" cy="936104"/>
          </a:xfrm>
          <a:prstGeom prst="wedgeRoundRectCallout">
            <a:avLst>
              <a:gd name="adj1" fmla="val -45509"/>
              <a:gd name="adj2" fmla="val 2381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It’s in the list in ‘dotnet new’ command result.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3A0417-5339-4149-A64F-BAC71ED6DFC6}"/>
              </a:ext>
            </a:extLst>
          </p:cNvPr>
          <p:cNvSpPr/>
          <p:nvPr/>
        </p:nvSpPr>
        <p:spPr>
          <a:xfrm>
            <a:off x="5273576" y="3933057"/>
            <a:ext cx="2322760" cy="1625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821789"/>
      </p:ext>
    </p:extLst>
  </p:cSld>
  <p:clrMapOvr>
    <a:masterClrMapping/>
  </p:clrMapOvr>
  <p:transition>
    <p:wipe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.NET Conf 2019 video</a:t>
            </a:r>
            <a:endParaRPr lang="ja-JP" altLang="en-US" sz="36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F25BD2-5693-41FB-BD22-5F904C695BE0}"/>
              </a:ext>
            </a:extLst>
          </p:cNvPr>
          <p:cNvSpPr/>
          <p:nvPr/>
        </p:nvSpPr>
        <p:spPr>
          <a:xfrm>
            <a:off x="971600" y="76470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https://channel9.msdn.com/Events/dotnetConf/NET-Conf-2019</a:t>
            </a:r>
            <a:endParaRPr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2E9D6-82E6-4C85-85BC-8D9A7B513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56" y="1484784"/>
            <a:ext cx="7884368" cy="430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31953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kumimoji="1" lang="en-US" altLang="ja-JP" sz="4000" dirty="0"/>
              <a:t>The Topic</a:t>
            </a:r>
            <a:r>
              <a:rPr lang="en-US" altLang="ja-JP" sz="4000" dirty="0"/>
              <a:t> for</a:t>
            </a:r>
            <a:r>
              <a:rPr kumimoji="1" lang="en-US" altLang="ja-JP" sz="4000" dirty="0"/>
              <a:t> Today</a:t>
            </a:r>
            <a:br>
              <a:rPr kumimoji="1" lang="en-US" altLang="ja-JP" sz="4000" dirty="0"/>
            </a:br>
            <a:br>
              <a:rPr kumimoji="1" lang="en-US" altLang="ja-JP" sz="4000" dirty="0"/>
            </a:br>
            <a:r>
              <a:rPr lang="en-US" altLang="ja-JP" sz="4000" dirty="0"/>
              <a:t>.NET Core Ver. </a:t>
            </a:r>
            <a:r>
              <a:rPr kumimoji="1" lang="en-US" altLang="ja-JP" sz="4000" dirty="0"/>
              <a:t>WinForms/WPF</a:t>
            </a:r>
            <a:br>
              <a:rPr kumimoji="1" lang="en-US" altLang="ja-JP" sz="4000" dirty="0"/>
            </a:br>
            <a:br>
              <a:rPr kumimoji="1" lang="en-US" altLang="ja-JP" sz="4000" dirty="0"/>
            </a:br>
            <a:r>
              <a:rPr kumimoji="1" lang="en-US" altLang="ja-JP" sz="4000" dirty="0"/>
              <a:t>(with Demo)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607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kumimoji="1" lang="en-US" altLang="ja-JP" sz="4000" dirty="0"/>
              <a:t>But first,</a:t>
            </a:r>
            <a:br>
              <a:rPr kumimoji="1" lang="en-US" altLang="ja-JP" sz="4000" dirty="0"/>
            </a:br>
            <a:br>
              <a:rPr kumimoji="1" lang="en-US" altLang="ja-JP" sz="4000" dirty="0"/>
            </a:br>
            <a:r>
              <a:rPr kumimoji="1" lang="en-US" altLang="ja-JP" sz="4000" dirty="0"/>
              <a:t>Let’s review WinForms &amp; WPF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2044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323528" y="669655"/>
            <a:ext cx="849694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0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endParaRPr lang="en-US" altLang="ja-JP" sz="2800" dirty="0"/>
          </a:p>
          <a:p>
            <a:pPr algn="l"/>
            <a:r>
              <a:rPr lang="en-US" altLang="ja-JP" sz="2800" dirty="0"/>
              <a:t>Windows Forms (WinForms) is a graphical (GUI) class library included as a part of Microsoft .NET Framework…  by Wikipedia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684584" y="133681"/>
            <a:ext cx="1008112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Review:</a:t>
            </a:r>
            <a:r>
              <a:rPr lang="ja-JP" altLang="en-US" sz="3600" kern="0" dirty="0"/>
              <a:t> </a:t>
            </a:r>
            <a:r>
              <a:rPr lang="en-US" altLang="ja-JP" sz="3600" kern="0" dirty="0"/>
              <a:t>WinForms</a:t>
            </a:r>
            <a:endParaRPr lang="ja-JP" altLang="en-US" sz="36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F575CD-91DD-498F-8596-2A0044A4353A}"/>
              </a:ext>
            </a:extLst>
          </p:cNvPr>
          <p:cNvSpPr/>
          <p:nvPr/>
        </p:nvSpPr>
        <p:spPr>
          <a:xfrm>
            <a:off x="1853952" y="2411596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https://en.wikipedia.org/wiki/Windows_Forms</a:t>
            </a:r>
            <a:endParaRPr lang="ja-JP" altLang="en-US" dirty="0"/>
          </a:p>
        </p:txBody>
      </p:sp>
      <p:pic>
        <p:nvPicPr>
          <p:cNvPr id="2050" name="Picture 2" descr="https://gccontent.blob.core.windows.net/gccontent/blogs/legacy/c1/2010/5/7142.WinFormsLicensing_form.png">
            <a:extLst>
              <a:ext uri="{FF2B5EF4-FFF2-40B4-BE49-F238E27FC236}">
                <a16:creationId xmlns:a16="http://schemas.microsoft.com/office/drawing/2014/main" id="{581F18BE-D372-41C3-90F9-DF7B94BF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2975278"/>
            <a:ext cx="4896544" cy="38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90502"/>
      </p:ext>
    </p:extLst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323528" y="669655"/>
            <a:ext cx="849694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0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2800" dirty="0"/>
              <a:t>Windows Presentation Foundation (WPF) is a graphical subsystem (similar to WinForms) originally developed by Microsoft for rendering user interfaces in Windows-based applications.  by Wikipedia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Review: WPF</a:t>
            </a:r>
            <a:endParaRPr lang="ja-JP" altLang="en-US" sz="360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17F88-E053-42A4-A110-A0CCB3B20AA5}"/>
              </a:ext>
            </a:extLst>
          </p:cNvPr>
          <p:cNvSpPr/>
          <p:nvPr/>
        </p:nvSpPr>
        <p:spPr>
          <a:xfrm>
            <a:off x="1205880" y="2411596"/>
            <a:ext cx="7614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https://en.wikipedia.org/wiki/Windows_Presentation_Foundation</a:t>
            </a:r>
            <a:endParaRPr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74FD5-6FC3-4B83-8019-FF7E36137D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130"/>
          <a:stretch/>
        </p:blipFill>
        <p:spPr>
          <a:xfrm>
            <a:off x="2376264" y="2780928"/>
            <a:ext cx="4211960" cy="39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12628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323528" y="848255"/>
            <a:ext cx="849694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0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2800" dirty="0"/>
              <a:t>Microsoft Blend for Visual Studio (formerly Microsoft Expression Blend) is a user interface design tool…  by Wikipedia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467544" y="133681"/>
            <a:ext cx="8424936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WPF has designer tool Microsoft Blend </a:t>
            </a:r>
            <a:endParaRPr lang="ja-JP" altLang="en-US" sz="36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99E87-385D-422E-A214-A93982E81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39"/>
          <a:stretch/>
        </p:blipFill>
        <p:spPr>
          <a:xfrm>
            <a:off x="2382703" y="2636912"/>
            <a:ext cx="3995936" cy="39784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F47C77-11CE-4987-B7C1-2389ED217254}"/>
              </a:ext>
            </a:extLst>
          </p:cNvPr>
          <p:cNvSpPr/>
          <p:nvPr/>
        </p:nvSpPr>
        <p:spPr>
          <a:xfrm>
            <a:off x="1997968" y="2132856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https://en.wikipedia.org/wiki/Microsoft_Blend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7314554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1115616" y="133681"/>
            <a:ext cx="6408712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dirty="0"/>
              <a:t>WinForms/WPF  </a:t>
            </a:r>
            <a:r>
              <a:rPr lang="en-US" altLang="ja-JP" sz="3600" kern="0" dirty="0"/>
              <a:t>Comparison</a:t>
            </a:r>
            <a:endParaRPr lang="ja-JP" altLang="en-US" sz="3600" kern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6091E9-E350-4BA7-8823-88496CEBC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64500"/>
              </p:ext>
            </p:extLst>
          </p:nvPr>
        </p:nvGraphicFramePr>
        <p:xfrm>
          <a:off x="755576" y="1397000"/>
          <a:ext cx="7776864" cy="3032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13840622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961053217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135544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WinForms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WPF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9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Coding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C#/VB</a:t>
                      </a:r>
                    </a:p>
                    <a:p>
                      <a:r>
                        <a:rPr kumimoji="1" lang="en-US" altLang="ja-JP" dirty="0"/>
                        <a:t>(Easier to Learn)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XAML+C#/VB</a:t>
                      </a:r>
                    </a:p>
                    <a:p>
                      <a:r>
                        <a:rPr kumimoji="1" lang="en-US" altLang="ja-JP" dirty="0"/>
                        <a:t>(Harder to Learn)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Designer Tool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-(None)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Microsoft Blend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2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Appearance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.NET Framework 1.0</a:t>
                      </a:r>
                    </a:p>
                    <a:p>
                      <a:r>
                        <a:rPr kumimoji="1" lang="en-US" altLang="ja-JP" dirty="0"/>
                        <a:t>(Year 2002)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.NET Framework 3.0</a:t>
                      </a:r>
                    </a:p>
                    <a:p>
                      <a:r>
                        <a:rPr kumimoji="1" lang="en-US" altLang="ja-JP" dirty="0"/>
                        <a:t>(Year 2006)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2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Graphic Support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Only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Advanced</a:t>
                      </a:r>
                    </a:p>
                    <a:p>
                      <a:r>
                        <a:rPr kumimoji="1" lang="en-US" altLang="ja-JP" dirty="0"/>
                        <a:t>(Such as Animation)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5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Platform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Windows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Only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Windows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Only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175256"/>
                  </a:ext>
                </a:extLst>
              </a:tr>
            </a:tbl>
          </a:graphicData>
        </a:graphic>
      </p:graphicFrame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45B0EE8-5CCD-4570-AAB6-CEFFB82A1F43}"/>
              </a:ext>
            </a:extLst>
          </p:cNvPr>
          <p:cNvSpPr/>
          <p:nvPr/>
        </p:nvSpPr>
        <p:spPr>
          <a:xfrm>
            <a:off x="4499992" y="4797152"/>
            <a:ext cx="3096344" cy="936104"/>
          </a:xfrm>
          <a:prstGeom prst="wedgeRoundRectCallout">
            <a:avLst>
              <a:gd name="adj1" fmla="val -20933"/>
              <a:gd name="adj2" fmla="val -1999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Problem: .NET Framework is fading out.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5D523B-74A0-4A96-93DA-47853687797A}"/>
              </a:ext>
            </a:extLst>
          </p:cNvPr>
          <p:cNvSpPr/>
          <p:nvPr/>
        </p:nvSpPr>
        <p:spPr>
          <a:xfrm>
            <a:off x="3131840" y="2740000"/>
            <a:ext cx="5112568" cy="6889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164870"/>
      </p:ext>
    </p:extLst>
  </p:cSld>
  <p:clrMapOvr>
    <a:masterClrMapping/>
  </p:clrMapOvr>
  <p:transition>
    <p:wipe dir="u"/>
  </p:transition>
</p:sld>
</file>

<file path=ppt/theme/theme1.xml><?xml version="1.0" encoding="utf-8"?>
<a:theme xmlns:a="http://schemas.openxmlformats.org/drawingml/2006/main" name="スライドマスタT62">
  <a:themeElements>
    <a:clrScheme name="プレゼンテーション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プレゼンテーション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プレゼンテーション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スライドマスタT75</Template>
  <TotalTime>15423</TotalTime>
  <Words>1091</Words>
  <Application>Microsoft Office PowerPoint</Application>
  <PresentationFormat>On-screen Show (4:3)</PresentationFormat>
  <Paragraphs>185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スライドマスタT62</vt:lpstr>
      <vt:lpstr>Introducing .NET Core WinForms/WPF + α</vt:lpstr>
      <vt:lpstr>PowerPoint Presentation</vt:lpstr>
      <vt:lpstr>PowerPoint Presentation</vt:lpstr>
      <vt:lpstr>The Topic for Today  .NET Core Ver. WinForms/WPF  (with Demo)</vt:lpstr>
      <vt:lpstr>But first,  Let’s review WinForms &amp; WPF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Then now, NET Core ver. WinForms &amp; WPF are released, … as early version.  Not for business use for now, I think. I’ll tell you why later…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Core is open source. Thus, .NET Core Ver. WinForms &amp; WPF are open source also!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to Choose .NET Core Ver. WinForms/WPF?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わんくま同盟 勉強会</dc:title>
  <dc:creator>高萩 俊行</dc:creator>
  <cp:lastModifiedBy>Tomoya Tomoya</cp:lastModifiedBy>
  <cp:revision>345</cp:revision>
  <cp:lastPrinted>2011-11-18T12:39:41Z</cp:lastPrinted>
  <dcterms:created xsi:type="dcterms:W3CDTF">2009-05-03T11:34:41Z</dcterms:created>
  <dcterms:modified xsi:type="dcterms:W3CDTF">2019-10-26T10:38:58Z</dcterms:modified>
</cp:coreProperties>
</file>