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30"/>
  </p:notesMasterIdLst>
  <p:handoutMasterIdLst>
    <p:handoutMasterId r:id="rId31"/>
  </p:handoutMasterIdLst>
  <p:sldIdLst>
    <p:sldId id="344" r:id="rId2"/>
    <p:sldId id="345" r:id="rId3"/>
    <p:sldId id="403" r:id="rId4"/>
    <p:sldId id="422" r:id="rId5"/>
    <p:sldId id="423" r:id="rId6"/>
    <p:sldId id="424" r:id="rId7"/>
    <p:sldId id="425" r:id="rId8"/>
    <p:sldId id="421" r:id="rId9"/>
    <p:sldId id="410" r:id="rId10"/>
    <p:sldId id="428" r:id="rId11"/>
    <p:sldId id="429" r:id="rId12"/>
    <p:sldId id="426" r:id="rId13"/>
    <p:sldId id="427" r:id="rId14"/>
    <p:sldId id="412" r:id="rId15"/>
    <p:sldId id="430" r:id="rId16"/>
    <p:sldId id="414" r:id="rId17"/>
    <p:sldId id="431" r:id="rId18"/>
    <p:sldId id="415" r:id="rId19"/>
    <p:sldId id="432" r:id="rId20"/>
    <p:sldId id="416" r:id="rId21"/>
    <p:sldId id="433" r:id="rId22"/>
    <p:sldId id="418" r:id="rId23"/>
    <p:sldId id="417" r:id="rId24"/>
    <p:sldId id="420" r:id="rId25"/>
    <p:sldId id="419" r:id="rId26"/>
    <p:sldId id="434" r:id="rId27"/>
    <p:sldId id="386" r:id="rId28"/>
    <p:sldId id="362" r:id="rId29"/>
  </p:sldIdLst>
  <p:sldSz cx="9144000" cy="6858000" type="screen4x3"/>
  <p:notesSz cx="6858000" cy="9945688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08093E-FA22-4B42-8F8B-8693F99AF0C1}" v="3" dt="2019-10-25T14:32:04.777"/>
    <p1510:client id="{F83AD33F-AAAE-4749-92AD-248357AD4299}" v="21" dt="2019-10-26T10:38:39.4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23" autoAdjust="0"/>
    <p:restoredTop sz="91422" autoAdjust="0"/>
  </p:normalViewPr>
  <p:slideViewPr>
    <p:cSldViewPr>
      <p:cViewPr varScale="1">
        <p:scale>
          <a:sx n="104" d="100"/>
          <a:sy n="104" d="100"/>
        </p:scale>
        <p:origin x="175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654"/>
    </p:cViewPr>
  </p:outlineViewPr>
  <p:notesTextViewPr>
    <p:cViewPr>
      <p:scale>
        <a:sx n="100" d="100"/>
        <a:sy n="100" d="100"/>
      </p:scale>
      <p:origin x="0" y="-24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60" d="100"/>
          <a:sy n="60" d="100"/>
        </p:scale>
        <p:origin x="3264" y="62"/>
      </p:cViewPr>
      <p:guideLst>
        <p:guide orient="horz" pos="3132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oya Yamanka" userId="6673583e-2f56-4850-8912-c3dec5e7d6b8" providerId="ADAL" clId="{5A08093E-FA22-4B42-8F8B-8693F99AF0C1}"/>
    <pc:docChg chg="modSld">
      <pc:chgData name="Tomoya Yamanka" userId="6673583e-2f56-4850-8912-c3dec5e7d6b8" providerId="ADAL" clId="{5A08093E-FA22-4B42-8F8B-8693F99AF0C1}" dt="2019-10-25T14:32:04.777" v="21"/>
      <pc:docMkLst>
        <pc:docMk/>
      </pc:docMkLst>
      <pc:sldChg chg="modSp">
        <pc:chgData name="Tomoya Yamanka" userId="6673583e-2f56-4850-8912-c3dec5e7d6b8" providerId="ADAL" clId="{5A08093E-FA22-4B42-8F8B-8693F99AF0C1}" dt="2019-10-25T14:32:04.777" v="21"/>
        <pc:sldMkLst>
          <pc:docMk/>
          <pc:sldMk cId="3927594390" sldId="344"/>
        </pc:sldMkLst>
        <pc:spChg chg="mod">
          <ac:chgData name="Tomoya Yamanka" userId="6673583e-2f56-4850-8912-c3dec5e7d6b8" providerId="ADAL" clId="{5A08093E-FA22-4B42-8F8B-8693F99AF0C1}" dt="2019-10-25T14:32:04.777" v="21"/>
          <ac:spMkLst>
            <pc:docMk/>
            <pc:sldMk cId="3927594390" sldId="344"/>
            <ac:spMk id="4" creationId="{0AE1977C-FEB6-4BAF-B2E6-237F6DE9E08D}"/>
          </ac:spMkLst>
        </pc:spChg>
      </pc:sldChg>
    </pc:docChg>
  </pc:docChgLst>
  <pc:docChgLst>
    <pc:chgData name="Tomoya Yamanka" userId="6673583e-2f56-4850-8912-c3dec5e7d6b8" providerId="ADAL" clId="{C2F273D1-521F-4A73-B0E8-C1A04F5DC90B}"/>
    <pc:docChg chg="undo custSel addSld delSld modSld sldOrd">
      <pc:chgData name="Tomoya Yamanka" userId="6673583e-2f56-4850-8912-c3dec5e7d6b8" providerId="ADAL" clId="{C2F273D1-521F-4A73-B0E8-C1A04F5DC90B}" dt="2019-10-18T23:27:14.866" v="2027" actId="5793"/>
      <pc:docMkLst>
        <pc:docMk/>
      </pc:docMkLst>
      <pc:sldChg chg="modSp">
        <pc:chgData name="Tomoya Yamanka" userId="6673583e-2f56-4850-8912-c3dec5e7d6b8" providerId="ADAL" clId="{C2F273D1-521F-4A73-B0E8-C1A04F5DC90B}" dt="2019-10-18T23:16:02.325" v="1350" actId="6549"/>
        <pc:sldMkLst>
          <pc:docMk/>
          <pc:sldMk cId="3927594390" sldId="344"/>
        </pc:sldMkLst>
        <pc:spChg chg="mod">
          <ac:chgData name="Tomoya Yamanka" userId="6673583e-2f56-4850-8912-c3dec5e7d6b8" providerId="ADAL" clId="{C2F273D1-521F-4A73-B0E8-C1A04F5DC90B}" dt="2019-10-18T23:16:02.325" v="1350" actId="6549"/>
          <ac:spMkLst>
            <pc:docMk/>
            <pc:sldMk cId="3927594390" sldId="344"/>
            <ac:spMk id="4" creationId="{0AE1977C-FEB6-4BAF-B2E6-237F6DE9E08D}"/>
          </ac:spMkLst>
        </pc:spChg>
      </pc:sldChg>
      <pc:sldChg chg="modSp">
        <pc:chgData name="Tomoya Yamanka" userId="6673583e-2f56-4850-8912-c3dec5e7d6b8" providerId="ADAL" clId="{C2F273D1-521F-4A73-B0E8-C1A04F5DC90B}" dt="2019-10-18T22:43:53.053" v="510" actId="14100"/>
        <pc:sldMkLst>
          <pc:docMk/>
          <pc:sldMk cId="708933151" sldId="345"/>
        </pc:sldMkLst>
        <pc:spChg chg="mod">
          <ac:chgData name="Tomoya Yamanka" userId="6673583e-2f56-4850-8912-c3dec5e7d6b8" providerId="ADAL" clId="{C2F273D1-521F-4A73-B0E8-C1A04F5DC90B}" dt="2019-10-18T22:43:53.053" v="510" actId="14100"/>
          <ac:spMkLst>
            <pc:docMk/>
            <pc:sldMk cId="708933151" sldId="345"/>
            <ac:spMk id="4" creationId="{A6A2D014-084D-49BE-BFBA-694B748D1D2B}"/>
          </ac:spMkLst>
        </pc:spChg>
      </pc:sldChg>
      <pc:sldChg chg="modSp">
        <pc:chgData name="Tomoya Yamanka" userId="6673583e-2f56-4850-8912-c3dec5e7d6b8" providerId="ADAL" clId="{C2F273D1-521F-4A73-B0E8-C1A04F5DC90B}" dt="2019-10-18T23:17:09.303" v="1366" actId="20577"/>
        <pc:sldMkLst>
          <pc:docMk/>
          <pc:sldMk cId="46075640" sldId="373"/>
        </pc:sldMkLst>
        <pc:spChg chg="mod">
          <ac:chgData name="Tomoya Yamanka" userId="6673583e-2f56-4850-8912-c3dec5e7d6b8" providerId="ADAL" clId="{C2F273D1-521F-4A73-B0E8-C1A04F5DC90B}" dt="2019-10-18T23:17:09.303" v="1366" actId="20577"/>
          <ac:spMkLst>
            <pc:docMk/>
            <pc:sldMk cId="46075640" sldId="373"/>
            <ac:spMk id="4" creationId="{0AE1977C-FEB6-4BAF-B2E6-237F6DE9E08D}"/>
          </ac:spMkLst>
        </pc:spChg>
      </pc:sldChg>
      <pc:sldChg chg="modSp">
        <pc:chgData name="Tomoya Yamanka" userId="6673583e-2f56-4850-8912-c3dec5e7d6b8" providerId="ADAL" clId="{C2F273D1-521F-4A73-B0E8-C1A04F5DC90B}" dt="2019-10-18T22:55:39.017" v="894" actId="20577"/>
        <pc:sldMkLst>
          <pc:docMk/>
          <pc:sldMk cId="4135066498" sldId="386"/>
        </pc:sldMkLst>
        <pc:spChg chg="mod">
          <ac:chgData name="Tomoya Yamanka" userId="6673583e-2f56-4850-8912-c3dec5e7d6b8" providerId="ADAL" clId="{C2F273D1-521F-4A73-B0E8-C1A04F5DC90B}" dt="2019-10-18T22:55:39.017" v="894" actId="20577"/>
          <ac:spMkLst>
            <pc:docMk/>
            <pc:sldMk cId="4135066498" sldId="386"/>
            <ac:spMk id="8" creationId="{9141D5C2-FA96-457F-9D82-51CC8BB4B5F2}"/>
          </ac:spMkLst>
        </pc:spChg>
      </pc:sldChg>
      <pc:sldChg chg="addSp delSp modSp">
        <pc:chgData name="Tomoya Yamanka" userId="6673583e-2f56-4850-8912-c3dec5e7d6b8" providerId="ADAL" clId="{C2F273D1-521F-4A73-B0E8-C1A04F5DC90B}" dt="2019-10-18T23:17:40.633" v="1380" actId="20577"/>
        <pc:sldMkLst>
          <pc:docMk/>
          <pc:sldMk cId="3535790502" sldId="388"/>
        </pc:sldMkLst>
        <pc:spChg chg="del">
          <ac:chgData name="Tomoya Yamanka" userId="6673583e-2f56-4850-8912-c3dec5e7d6b8" providerId="ADAL" clId="{C2F273D1-521F-4A73-B0E8-C1A04F5DC90B}" dt="2019-10-18T23:09:13.991" v="1302" actId="478"/>
          <ac:spMkLst>
            <pc:docMk/>
            <pc:sldMk cId="3535790502" sldId="388"/>
            <ac:spMk id="3" creationId="{403A4734-08C5-4F5B-9B15-2B71F5A02563}"/>
          </ac:spMkLst>
        </pc:spChg>
        <pc:spChg chg="add mod">
          <ac:chgData name="Tomoya Yamanka" userId="6673583e-2f56-4850-8912-c3dec5e7d6b8" providerId="ADAL" clId="{C2F273D1-521F-4A73-B0E8-C1A04F5DC90B}" dt="2019-10-18T23:09:31.324" v="1325" actId="14100"/>
          <ac:spMkLst>
            <pc:docMk/>
            <pc:sldMk cId="3535790502" sldId="388"/>
            <ac:spMk id="7" creationId="{96A36C37-A412-4401-A609-9E0890BDEB28}"/>
          </ac:spMkLst>
        </pc:spChg>
        <pc:spChg chg="mod">
          <ac:chgData name="Tomoya Yamanka" userId="6673583e-2f56-4850-8912-c3dec5e7d6b8" providerId="ADAL" clId="{C2F273D1-521F-4A73-B0E8-C1A04F5DC90B}" dt="2019-10-18T23:17:40.633" v="1380" actId="20577"/>
          <ac:spMkLst>
            <pc:docMk/>
            <pc:sldMk cId="3535790502" sldId="388"/>
            <ac:spMk id="18" creationId="{D52EFC44-EC1C-46A1-88E9-FB5309C6A2C1}"/>
          </ac:spMkLst>
        </pc:spChg>
      </pc:sldChg>
      <pc:sldChg chg="modSp">
        <pc:chgData name="Tomoya Yamanka" userId="6673583e-2f56-4850-8912-c3dec5e7d6b8" providerId="ADAL" clId="{C2F273D1-521F-4A73-B0E8-C1A04F5DC90B}" dt="2019-10-18T22:44:25.002" v="513" actId="20577"/>
        <pc:sldMkLst>
          <pc:docMk/>
          <pc:sldMk cId="3909128141" sldId="403"/>
        </pc:sldMkLst>
        <pc:spChg chg="mod">
          <ac:chgData name="Tomoya Yamanka" userId="6673583e-2f56-4850-8912-c3dec5e7d6b8" providerId="ADAL" clId="{C2F273D1-521F-4A73-B0E8-C1A04F5DC90B}" dt="2019-10-18T22:44:25.002" v="513" actId="20577"/>
          <ac:spMkLst>
            <pc:docMk/>
            <pc:sldMk cId="3909128141" sldId="403"/>
            <ac:spMk id="29" creationId="{4F5A7470-E8A4-4B81-BF1C-C6FE976C7188}"/>
          </ac:spMkLst>
        </pc:spChg>
      </pc:sldChg>
      <pc:sldChg chg="modSp">
        <pc:chgData name="Tomoya Yamanka" userId="6673583e-2f56-4850-8912-c3dec5e7d6b8" providerId="ADAL" clId="{C2F273D1-521F-4A73-B0E8-C1A04F5DC90B}" dt="2019-10-18T23:19:36.489" v="1438" actId="20577"/>
        <pc:sldMkLst>
          <pc:docMk/>
          <pc:sldMk cId="1787884972" sldId="406"/>
        </pc:sldMkLst>
        <pc:graphicFrameChg chg="modGraphic">
          <ac:chgData name="Tomoya Yamanka" userId="6673583e-2f56-4850-8912-c3dec5e7d6b8" providerId="ADAL" clId="{C2F273D1-521F-4A73-B0E8-C1A04F5DC90B}" dt="2019-10-18T23:19:36.489" v="1438" actId="20577"/>
          <ac:graphicFrameMkLst>
            <pc:docMk/>
            <pc:sldMk cId="1787884972" sldId="406"/>
            <ac:graphicFrameMk id="5" creationId="{686091E9-E350-4BA7-8823-88496CEBCFD7}"/>
          </ac:graphicFrameMkLst>
        </pc:graphicFrameChg>
      </pc:sldChg>
      <pc:sldChg chg="modSp">
        <pc:chgData name="Tomoya Yamanka" userId="6673583e-2f56-4850-8912-c3dec5e7d6b8" providerId="ADAL" clId="{C2F273D1-521F-4A73-B0E8-C1A04F5DC90B}" dt="2019-10-18T23:10:49.663" v="1342" actId="1036"/>
        <pc:sldMkLst>
          <pc:docMk/>
          <pc:sldMk cId="2353228633" sldId="408"/>
        </pc:sldMkLst>
        <pc:spChg chg="mod">
          <ac:chgData name="Tomoya Yamanka" userId="6673583e-2f56-4850-8912-c3dec5e7d6b8" providerId="ADAL" clId="{C2F273D1-521F-4A73-B0E8-C1A04F5DC90B}" dt="2019-10-18T23:10:49.663" v="1342" actId="1036"/>
          <ac:spMkLst>
            <pc:docMk/>
            <pc:sldMk cId="2353228633" sldId="408"/>
            <ac:spMk id="29" creationId="{4F5A7470-E8A4-4B81-BF1C-C6FE976C7188}"/>
          </ac:spMkLst>
        </pc:spChg>
      </pc:sldChg>
      <pc:sldChg chg="modSp">
        <pc:chgData name="Tomoya Yamanka" userId="6673583e-2f56-4850-8912-c3dec5e7d6b8" providerId="ADAL" clId="{C2F273D1-521F-4A73-B0E8-C1A04F5DC90B}" dt="2019-10-18T23:17:34.590" v="1378" actId="20577"/>
        <pc:sldMkLst>
          <pc:docMk/>
          <pc:sldMk cId="3220446196" sldId="410"/>
        </pc:sldMkLst>
        <pc:spChg chg="mod">
          <ac:chgData name="Tomoya Yamanka" userId="6673583e-2f56-4850-8912-c3dec5e7d6b8" providerId="ADAL" clId="{C2F273D1-521F-4A73-B0E8-C1A04F5DC90B}" dt="2019-10-18T23:17:34.590" v="1378" actId="20577"/>
          <ac:spMkLst>
            <pc:docMk/>
            <pc:sldMk cId="3220446196" sldId="410"/>
            <ac:spMk id="4" creationId="{0AE1977C-FEB6-4BAF-B2E6-237F6DE9E08D}"/>
          </ac:spMkLst>
        </pc:spChg>
      </pc:sldChg>
      <pc:sldChg chg="modSp">
        <pc:chgData name="Tomoya Yamanka" userId="6673583e-2f56-4850-8912-c3dec5e7d6b8" providerId="ADAL" clId="{C2F273D1-521F-4A73-B0E8-C1A04F5DC90B}" dt="2019-10-18T23:18:19.952" v="1414" actId="14100"/>
        <pc:sldMkLst>
          <pc:docMk/>
          <pc:sldMk cId="162198863" sldId="411"/>
        </pc:sldMkLst>
        <pc:spChg chg="mod">
          <ac:chgData name="Tomoya Yamanka" userId="6673583e-2f56-4850-8912-c3dec5e7d6b8" providerId="ADAL" clId="{C2F273D1-521F-4A73-B0E8-C1A04F5DC90B}" dt="2019-10-18T23:18:19.952" v="1414" actId="14100"/>
          <ac:spMkLst>
            <pc:docMk/>
            <pc:sldMk cId="162198863" sldId="411"/>
            <ac:spMk id="4" creationId="{0AE1977C-FEB6-4BAF-B2E6-237F6DE9E08D}"/>
          </ac:spMkLst>
        </pc:spChg>
      </pc:sldChg>
      <pc:sldChg chg="modSp">
        <pc:chgData name="Tomoya Yamanka" userId="6673583e-2f56-4850-8912-c3dec5e7d6b8" providerId="ADAL" clId="{C2F273D1-521F-4A73-B0E8-C1A04F5DC90B}" dt="2019-10-18T22:42:43.715" v="507" actId="14100"/>
        <pc:sldMkLst>
          <pc:docMk/>
          <pc:sldMk cId="3303164870" sldId="412"/>
        </pc:sldMkLst>
        <pc:spChg chg="mod">
          <ac:chgData name="Tomoya Yamanka" userId="6673583e-2f56-4850-8912-c3dec5e7d6b8" providerId="ADAL" clId="{C2F273D1-521F-4A73-B0E8-C1A04F5DC90B}" dt="2019-10-18T22:42:43.715" v="507" actId="14100"/>
          <ac:spMkLst>
            <pc:docMk/>
            <pc:sldMk cId="3303164870" sldId="412"/>
            <ac:spMk id="4" creationId="{B45B0EE8-5CCD-4570-AAB6-CEFFB82A1F43}"/>
          </ac:spMkLst>
        </pc:spChg>
        <pc:spChg chg="mod">
          <ac:chgData name="Tomoya Yamanka" userId="6673583e-2f56-4850-8912-c3dec5e7d6b8" providerId="ADAL" clId="{C2F273D1-521F-4A73-B0E8-C1A04F5DC90B}" dt="2019-10-18T22:41:39.062" v="494" actId="14100"/>
          <ac:spMkLst>
            <pc:docMk/>
            <pc:sldMk cId="3303164870" sldId="412"/>
            <ac:spMk id="6" creationId="{895D523B-74A0-4A96-93DA-47853687797A}"/>
          </ac:spMkLst>
        </pc:spChg>
        <pc:graphicFrameChg chg="modGraphic">
          <ac:chgData name="Tomoya Yamanka" userId="6673583e-2f56-4850-8912-c3dec5e7d6b8" providerId="ADAL" clId="{C2F273D1-521F-4A73-B0E8-C1A04F5DC90B}" dt="2019-10-18T22:42:36.968" v="506" actId="20577"/>
          <ac:graphicFrameMkLst>
            <pc:docMk/>
            <pc:sldMk cId="3303164870" sldId="412"/>
            <ac:graphicFrameMk id="5" creationId="{686091E9-E350-4BA7-8823-88496CEBCFD7}"/>
          </ac:graphicFrameMkLst>
        </pc:graphicFrameChg>
      </pc:sldChg>
      <pc:sldChg chg="modSp ord">
        <pc:chgData name="Tomoya Yamanka" userId="6673583e-2f56-4850-8912-c3dec5e7d6b8" providerId="ADAL" clId="{C2F273D1-521F-4A73-B0E8-C1A04F5DC90B}" dt="2019-10-18T23:25:54.117" v="1847" actId="20577"/>
        <pc:sldMkLst>
          <pc:docMk/>
          <pc:sldMk cId="1396894881" sldId="416"/>
        </pc:sldMkLst>
        <pc:spChg chg="mod">
          <ac:chgData name="Tomoya Yamanka" userId="6673583e-2f56-4850-8912-c3dec5e7d6b8" providerId="ADAL" clId="{C2F273D1-521F-4A73-B0E8-C1A04F5DC90B}" dt="2019-10-18T23:25:54.117" v="1847" actId="20577"/>
          <ac:spMkLst>
            <pc:docMk/>
            <pc:sldMk cId="1396894881" sldId="416"/>
            <ac:spMk id="4" creationId="{0AE1977C-FEB6-4BAF-B2E6-237F6DE9E08D}"/>
          </ac:spMkLst>
        </pc:spChg>
      </pc:sldChg>
      <pc:sldChg chg="addSp delSp modSp ord modNotesTx">
        <pc:chgData name="Tomoya Yamanka" userId="6673583e-2f56-4850-8912-c3dec5e7d6b8" providerId="ADAL" clId="{C2F273D1-521F-4A73-B0E8-C1A04F5DC90B}" dt="2019-10-18T23:27:14.866" v="2027" actId="5793"/>
        <pc:sldMkLst>
          <pc:docMk/>
          <pc:sldMk cId="971779581" sldId="418"/>
        </pc:sldMkLst>
        <pc:spChg chg="add mod">
          <ac:chgData name="Tomoya Yamanka" userId="6673583e-2f56-4850-8912-c3dec5e7d6b8" providerId="ADAL" clId="{C2F273D1-521F-4A73-B0E8-C1A04F5DC90B}" dt="2019-10-18T22:31:49.202" v="299" actId="1035"/>
          <ac:spMkLst>
            <pc:docMk/>
            <pc:sldMk cId="971779581" sldId="418"/>
            <ac:spMk id="3" creationId="{6DE949CC-FAE5-49CE-8382-34B3D711BCBB}"/>
          </ac:spMkLst>
        </pc:spChg>
        <pc:spChg chg="del">
          <ac:chgData name="Tomoya Yamanka" userId="6673583e-2f56-4850-8912-c3dec5e7d6b8" providerId="ADAL" clId="{C2F273D1-521F-4A73-B0E8-C1A04F5DC90B}" dt="2019-10-18T22:29:21.141" v="228" actId="478"/>
          <ac:spMkLst>
            <pc:docMk/>
            <pc:sldMk cId="971779581" sldId="418"/>
            <ac:spMk id="4" creationId="{2EE5B55E-FDAA-40C4-B6CB-ABC30F4FC06C}"/>
          </ac:spMkLst>
        </pc:spChg>
        <pc:spChg chg="del mod">
          <ac:chgData name="Tomoya Yamanka" userId="6673583e-2f56-4850-8912-c3dec5e7d6b8" providerId="ADAL" clId="{C2F273D1-521F-4A73-B0E8-C1A04F5DC90B}" dt="2019-10-18T22:31:27.694" v="260" actId="478"/>
          <ac:spMkLst>
            <pc:docMk/>
            <pc:sldMk cId="971779581" sldId="418"/>
            <ac:spMk id="6" creationId="{618750D7-A8D1-4D27-90AC-111FF3B8D46F}"/>
          </ac:spMkLst>
        </pc:spChg>
        <pc:spChg chg="mod">
          <ac:chgData name="Tomoya Yamanka" userId="6673583e-2f56-4850-8912-c3dec5e7d6b8" providerId="ADAL" clId="{C2F273D1-521F-4A73-B0E8-C1A04F5DC90B}" dt="2019-10-18T23:25:49.704" v="1845" actId="20577"/>
          <ac:spMkLst>
            <pc:docMk/>
            <pc:sldMk cId="971779581" sldId="418"/>
            <ac:spMk id="18" creationId="{D52EFC44-EC1C-46A1-88E9-FB5309C6A2C1}"/>
          </ac:spMkLst>
        </pc:spChg>
        <pc:picChg chg="add mod">
          <ac:chgData name="Tomoya Yamanka" userId="6673583e-2f56-4850-8912-c3dec5e7d6b8" providerId="ADAL" clId="{C2F273D1-521F-4A73-B0E8-C1A04F5DC90B}" dt="2019-10-18T22:31:56.505" v="301" actId="14100"/>
          <ac:picMkLst>
            <pc:docMk/>
            <pc:sldMk cId="971779581" sldId="418"/>
            <ac:picMk id="2" creationId="{41FC2FDF-34D5-464E-84FF-F7CCA6C861DC}"/>
          </ac:picMkLst>
        </pc:picChg>
      </pc:sldChg>
      <pc:sldChg chg="modSp add">
        <pc:chgData name="Tomoya Yamanka" userId="6673583e-2f56-4850-8912-c3dec5e7d6b8" providerId="ADAL" clId="{C2F273D1-521F-4A73-B0E8-C1A04F5DC90B}" dt="2019-10-18T23:21:35.421" v="1465" actId="20577"/>
        <pc:sldMkLst>
          <pc:docMk/>
          <pc:sldMk cId="122360262" sldId="419"/>
        </pc:sldMkLst>
        <pc:spChg chg="mod">
          <ac:chgData name="Tomoya Yamanka" userId="6673583e-2f56-4850-8912-c3dec5e7d6b8" providerId="ADAL" clId="{C2F273D1-521F-4A73-B0E8-C1A04F5DC90B}" dt="2019-10-18T23:21:35.421" v="1465" actId="20577"/>
          <ac:spMkLst>
            <pc:docMk/>
            <pc:sldMk cId="122360262" sldId="419"/>
            <ac:spMk id="4" creationId="{2EE5B55E-FDAA-40C4-B6CB-ABC30F4FC06C}"/>
          </ac:spMkLst>
        </pc:spChg>
      </pc:sldChg>
      <pc:sldChg chg="add modNotesTx">
        <pc:chgData name="Tomoya Yamanka" userId="6673583e-2f56-4850-8912-c3dec5e7d6b8" providerId="ADAL" clId="{C2F273D1-521F-4A73-B0E8-C1A04F5DC90B}" dt="2019-10-18T23:25:31.360" v="1838" actId="20577"/>
        <pc:sldMkLst>
          <pc:docMk/>
          <pc:sldMk cId="135667842" sldId="420"/>
        </pc:sldMkLst>
      </pc:sldChg>
      <pc:sldChg chg="add">
        <pc:chgData name="Tomoya Yamanka" userId="6673583e-2f56-4850-8912-c3dec5e7d6b8" providerId="ADAL" clId="{C2F273D1-521F-4A73-B0E8-C1A04F5DC90B}" dt="2019-10-18T22:52:29.123" v="665"/>
        <pc:sldMkLst>
          <pc:docMk/>
          <pc:sldMk cId="4123119893" sldId="421"/>
        </pc:sldMkLst>
      </pc:sldChg>
      <pc:sldChg chg="add">
        <pc:chgData name="Tomoya Yamanka" userId="6673583e-2f56-4850-8912-c3dec5e7d6b8" providerId="ADAL" clId="{C2F273D1-521F-4A73-B0E8-C1A04F5DC90B}" dt="2019-10-18T22:52:29.123" v="665"/>
        <pc:sldMkLst>
          <pc:docMk/>
          <pc:sldMk cId="3732285455" sldId="422"/>
        </pc:sldMkLst>
      </pc:sldChg>
      <pc:sldChg chg="modSp add modNotesTx">
        <pc:chgData name="Tomoya Yamanka" userId="6673583e-2f56-4850-8912-c3dec5e7d6b8" providerId="ADAL" clId="{C2F273D1-521F-4A73-B0E8-C1A04F5DC90B}" dt="2019-10-18T23:22:51.860" v="1531" actId="20577"/>
        <pc:sldMkLst>
          <pc:docMk/>
          <pc:sldMk cId="2500026634" sldId="423"/>
        </pc:sldMkLst>
        <pc:spChg chg="mod">
          <ac:chgData name="Tomoya Yamanka" userId="6673583e-2f56-4850-8912-c3dec5e7d6b8" providerId="ADAL" clId="{C2F273D1-521F-4A73-B0E8-C1A04F5DC90B}" dt="2019-10-18T22:51:59.993" v="661" actId="20577"/>
          <ac:spMkLst>
            <pc:docMk/>
            <pc:sldMk cId="2500026634" sldId="423"/>
            <ac:spMk id="18" creationId="{D52EFC44-EC1C-46A1-88E9-FB5309C6A2C1}"/>
          </ac:spMkLst>
        </pc:spChg>
      </pc:sldChg>
      <pc:sldChg chg="addSp modSp add">
        <pc:chgData name="Tomoya Yamanka" userId="6673583e-2f56-4850-8912-c3dec5e7d6b8" providerId="ADAL" clId="{C2F273D1-521F-4A73-B0E8-C1A04F5DC90B}" dt="2019-10-18T23:23:24.922" v="1613" actId="1076"/>
        <pc:sldMkLst>
          <pc:docMk/>
          <pc:sldMk cId="3463941674" sldId="424"/>
        </pc:sldMkLst>
        <pc:spChg chg="mod">
          <ac:chgData name="Tomoya Yamanka" userId="6673583e-2f56-4850-8912-c3dec5e7d6b8" providerId="ADAL" clId="{C2F273D1-521F-4A73-B0E8-C1A04F5DC90B}" dt="2019-10-18T23:23:24.922" v="1613" actId="1076"/>
          <ac:spMkLst>
            <pc:docMk/>
            <pc:sldMk cId="3463941674" sldId="424"/>
            <ac:spMk id="4" creationId="{2EE5B55E-FDAA-40C4-B6CB-ABC30F4FC06C}"/>
          </ac:spMkLst>
        </pc:spChg>
        <pc:spChg chg="add mod">
          <ac:chgData name="Tomoya Yamanka" userId="6673583e-2f56-4850-8912-c3dec5e7d6b8" providerId="ADAL" clId="{C2F273D1-521F-4A73-B0E8-C1A04F5DC90B}" dt="2019-10-18T23:23:18.007" v="1612" actId="14100"/>
          <ac:spMkLst>
            <pc:docMk/>
            <pc:sldMk cId="3463941674" sldId="424"/>
            <ac:spMk id="5" creationId="{D1F8915C-7EF9-48CA-948F-CAFEA6242490}"/>
          </ac:spMkLst>
        </pc:spChg>
        <pc:picChg chg="mod">
          <ac:chgData name="Tomoya Yamanka" userId="6673583e-2f56-4850-8912-c3dec5e7d6b8" providerId="ADAL" clId="{C2F273D1-521F-4A73-B0E8-C1A04F5DC90B}" dt="2019-10-18T23:23:03.408" v="1535" actId="1076"/>
          <ac:picMkLst>
            <pc:docMk/>
            <pc:sldMk cId="3463941674" sldId="424"/>
            <ac:picMk id="2" creationId="{8149A1EB-D81C-4B0A-9C6D-F63E78CAFB97}"/>
          </ac:picMkLst>
        </pc:picChg>
      </pc:sldChg>
      <pc:sldChg chg="addSp modSp add modNotesTx">
        <pc:chgData name="Tomoya Yamanka" userId="6673583e-2f56-4850-8912-c3dec5e7d6b8" providerId="ADAL" clId="{C2F273D1-521F-4A73-B0E8-C1A04F5DC90B}" dt="2019-10-18T23:24:10.269" v="1688" actId="5793"/>
        <pc:sldMkLst>
          <pc:docMk/>
          <pc:sldMk cId="2549379047" sldId="425"/>
        </pc:sldMkLst>
        <pc:spChg chg="add mod">
          <ac:chgData name="Tomoya Yamanka" userId="6673583e-2f56-4850-8912-c3dec5e7d6b8" providerId="ADAL" clId="{C2F273D1-521F-4A73-B0E8-C1A04F5DC90B}" dt="2019-10-18T23:23:47.848" v="1621" actId="693"/>
          <ac:spMkLst>
            <pc:docMk/>
            <pc:sldMk cId="2549379047" sldId="425"/>
            <ac:spMk id="6" creationId="{C1C733A2-8B06-43DE-B8E6-B451AD95AFED}"/>
          </ac:spMkLst>
        </pc:spChg>
      </pc:sldChg>
      <pc:sldChg chg="addSp delSp modSp add">
        <pc:chgData name="Tomoya Yamanka" userId="6673583e-2f56-4850-8912-c3dec5e7d6b8" providerId="ADAL" clId="{C2F273D1-521F-4A73-B0E8-C1A04F5DC90B}" dt="2019-10-17T10:04:09.499" v="227" actId="1076"/>
        <pc:sldMkLst>
          <pc:docMk/>
          <pc:sldMk cId="4014931953" sldId="426"/>
        </pc:sldMkLst>
        <pc:spChg chg="add mod">
          <ac:chgData name="Tomoya Yamanka" userId="6673583e-2f56-4850-8912-c3dec5e7d6b8" providerId="ADAL" clId="{C2F273D1-521F-4A73-B0E8-C1A04F5DC90B}" dt="2019-10-17T10:03:43.582" v="224" actId="1038"/>
          <ac:spMkLst>
            <pc:docMk/>
            <pc:sldMk cId="4014931953" sldId="426"/>
            <ac:spMk id="2" creationId="{04F25BD2-5693-41FB-BD22-5F904C695BE0}"/>
          </ac:spMkLst>
        </pc:spChg>
        <pc:spChg chg="del">
          <ac:chgData name="Tomoya Yamanka" userId="6673583e-2f56-4850-8912-c3dec5e7d6b8" providerId="ADAL" clId="{C2F273D1-521F-4A73-B0E8-C1A04F5DC90B}" dt="2019-10-17T10:03:30.973" v="185" actId="478"/>
          <ac:spMkLst>
            <pc:docMk/>
            <pc:sldMk cId="4014931953" sldId="426"/>
            <ac:spMk id="4" creationId="{2EE5B55E-FDAA-40C4-B6CB-ABC30F4FC06C}"/>
          </ac:spMkLst>
        </pc:spChg>
        <pc:spChg chg="mod">
          <ac:chgData name="Tomoya Yamanka" userId="6673583e-2f56-4850-8912-c3dec5e7d6b8" providerId="ADAL" clId="{C2F273D1-521F-4A73-B0E8-C1A04F5DC90B}" dt="2019-10-17T10:03:28.253" v="184" actId="20577"/>
          <ac:spMkLst>
            <pc:docMk/>
            <pc:sldMk cId="4014931953" sldId="426"/>
            <ac:spMk id="18" creationId="{D52EFC44-EC1C-46A1-88E9-FB5309C6A2C1}"/>
          </ac:spMkLst>
        </pc:spChg>
        <pc:picChg chg="add mod">
          <ac:chgData name="Tomoya Yamanka" userId="6673583e-2f56-4850-8912-c3dec5e7d6b8" providerId="ADAL" clId="{C2F273D1-521F-4A73-B0E8-C1A04F5DC90B}" dt="2019-10-17T10:04:09.499" v="227" actId="1076"/>
          <ac:picMkLst>
            <pc:docMk/>
            <pc:sldMk cId="4014931953" sldId="426"/>
            <ac:picMk id="3" creationId="{DDF2E9D6-82E6-4C85-85BC-8D9A7B5136C1}"/>
          </ac:picMkLst>
        </pc:picChg>
        <pc:picChg chg="del">
          <ac:chgData name="Tomoya Yamanka" userId="6673583e-2f56-4850-8912-c3dec5e7d6b8" providerId="ADAL" clId="{C2F273D1-521F-4A73-B0E8-C1A04F5DC90B}" dt="2019-10-17T10:03:15.503" v="139" actId="478"/>
          <ac:picMkLst>
            <pc:docMk/>
            <pc:sldMk cId="4014931953" sldId="426"/>
            <ac:picMk id="5" creationId="{0BBB4E83-D97E-46B1-919E-D7D1126157AF}"/>
          </ac:picMkLst>
        </pc:picChg>
      </pc:sldChg>
      <pc:sldChg chg="modSp add">
        <pc:chgData name="Tomoya Yamanka" userId="6673583e-2f56-4850-8912-c3dec5e7d6b8" providerId="ADAL" clId="{C2F273D1-521F-4A73-B0E8-C1A04F5DC90B}" dt="2019-10-18T23:21:58.515" v="1469" actId="20577"/>
        <pc:sldMkLst>
          <pc:docMk/>
          <pc:sldMk cId="482683408" sldId="427"/>
        </pc:sldMkLst>
        <pc:spChg chg="mod">
          <ac:chgData name="Tomoya Yamanka" userId="6673583e-2f56-4850-8912-c3dec5e7d6b8" providerId="ADAL" clId="{C2F273D1-521F-4A73-B0E8-C1A04F5DC90B}" dt="2019-10-18T23:21:58.515" v="1469" actId="20577"/>
          <ac:spMkLst>
            <pc:docMk/>
            <pc:sldMk cId="482683408" sldId="427"/>
            <ac:spMk id="4" creationId="{0AE1977C-FEB6-4BAF-B2E6-237F6DE9E08D}"/>
          </ac:spMkLst>
        </pc:spChg>
      </pc:sldChg>
      <pc:sldChg chg="add ord">
        <pc:chgData name="Tomoya Yamanka" userId="6673583e-2f56-4850-8912-c3dec5e7d6b8" providerId="ADAL" clId="{C2F273D1-521F-4A73-B0E8-C1A04F5DC90B}" dt="2019-10-18T22:51:36.898" v="649"/>
        <pc:sldMkLst>
          <pc:docMk/>
          <pc:sldMk cId="354316834" sldId="428"/>
        </pc:sldMkLst>
      </pc:sldChg>
      <pc:sldChg chg="add ord">
        <pc:chgData name="Tomoya Yamanka" userId="6673583e-2f56-4850-8912-c3dec5e7d6b8" providerId="ADAL" clId="{C2F273D1-521F-4A73-B0E8-C1A04F5DC90B}" dt="2019-10-18T22:56:50.498" v="899"/>
        <pc:sldMkLst>
          <pc:docMk/>
          <pc:sldMk cId="1924451629" sldId="429"/>
        </pc:sldMkLst>
      </pc:sldChg>
      <pc:sldChg chg="addSp delSp modSp add">
        <pc:chgData name="Tomoya Yamanka" userId="6673583e-2f56-4850-8912-c3dec5e7d6b8" providerId="ADAL" clId="{C2F273D1-521F-4A73-B0E8-C1A04F5DC90B}" dt="2019-10-18T23:21:11.597" v="1459" actId="20577"/>
        <pc:sldMkLst>
          <pc:docMk/>
          <pc:sldMk cId="578775916" sldId="430"/>
        </pc:sldMkLst>
        <pc:spChg chg="mod ord">
          <ac:chgData name="Tomoya Yamanka" userId="6673583e-2f56-4850-8912-c3dec5e7d6b8" providerId="ADAL" clId="{C2F273D1-521F-4A73-B0E8-C1A04F5DC90B}" dt="2019-10-18T23:01:03.057" v="980" actId="14100"/>
          <ac:spMkLst>
            <pc:docMk/>
            <pc:sldMk cId="578775916" sldId="430"/>
            <ac:spMk id="2" creationId="{1797D137-9988-4AE1-903D-59628A676DDD}"/>
          </ac:spMkLst>
        </pc:spChg>
        <pc:spChg chg="add del mod ord">
          <ac:chgData name="Tomoya Yamanka" userId="6673583e-2f56-4850-8912-c3dec5e7d6b8" providerId="ADAL" clId="{C2F273D1-521F-4A73-B0E8-C1A04F5DC90B}" dt="2019-10-18T23:21:11.597" v="1459" actId="20577"/>
          <ac:spMkLst>
            <pc:docMk/>
            <pc:sldMk cId="578775916" sldId="430"/>
            <ac:spMk id="10" creationId="{F79D3CFF-A676-40B1-B62A-5F4B455601F6}"/>
          </ac:spMkLst>
        </pc:spChg>
        <pc:spChg chg="mod">
          <ac:chgData name="Tomoya Yamanka" userId="6673583e-2f56-4850-8912-c3dec5e7d6b8" providerId="ADAL" clId="{C2F273D1-521F-4A73-B0E8-C1A04F5DC90B}" dt="2019-10-18T22:59:53.559" v="961" actId="14100"/>
          <ac:spMkLst>
            <pc:docMk/>
            <pc:sldMk cId="578775916" sldId="430"/>
            <ac:spMk id="18" creationId="{D52EFC44-EC1C-46A1-88E9-FB5309C6A2C1}"/>
          </ac:spMkLst>
        </pc:spChg>
        <pc:spChg chg="del">
          <ac:chgData name="Tomoya Yamanka" userId="6673583e-2f56-4850-8912-c3dec5e7d6b8" providerId="ADAL" clId="{C2F273D1-521F-4A73-B0E8-C1A04F5DC90B}" dt="2019-10-18T22:59:57.265" v="962" actId="478"/>
          <ac:spMkLst>
            <pc:docMk/>
            <pc:sldMk cId="578775916" sldId="430"/>
            <ac:spMk id="29" creationId="{4F5A7470-E8A4-4B81-BF1C-C6FE976C7188}"/>
          </ac:spMkLst>
        </pc:spChg>
        <pc:picChg chg="add mod">
          <ac:chgData name="Tomoya Yamanka" userId="6673583e-2f56-4850-8912-c3dec5e7d6b8" providerId="ADAL" clId="{C2F273D1-521F-4A73-B0E8-C1A04F5DC90B}" dt="2019-10-18T23:00:30.850" v="966" actId="14100"/>
          <ac:picMkLst>
            <pc:docMk/>
            <pc:sldMk cId="578775916" sldId="430"/>
            <ac:picMk id="3" creationId="{38548D99-9B96-44BD-A361-9B8329888A73}"/>
          </ac:picMkLst>
        </pc:picChg>
        <pc:picChg chg="del">
          <ac:chgData name="Tomoya Yamanka" userId="6673583e-2f56-4850-8912-c3dec5e7d6b8" providerId="ADAL" clId="{C2F273D1-521F-4A73-B0E8-C1A04F5DC90B}" dt="2019-10-18T23:00:02.794" v="963" actId="478"/>
          <ac:picMkLst>
            <pc:docMk/>
            <pc:sldMk cId="578775916" sldId="430"/>
            <ac:picMk id="7" creationId="{B3FF069A-8D92-420E-AE70-52EB5D2B3478}"/>
          </ac:picMkLst>
        </pc:picChg>
      </pc:sldChg>
      <pc:sldChg chg="addSp delSp modSp add">
        <pc:chgData name="Tomoya Yamanka" userId="6673583e-2f56-4850-8912-c3dec5e7d6b8" providerId="ADAL" clId="{C2F273D1-521F-4A73-B0E8-C1A04F5DC90B}" dt="2019-10-18T23:11:04.010" v="1344" actId="1036"/>
        <pc:sldMkLst>
          <pc:docMk/>
          <pc:sldMk cId="1040685645" sldId="431"/>
        </pc:sldMkLst>
        <pc:spChg chg="del">
          <ac:chgData name="Tomoya Yamanka" userId="6673583e-2f56-4850-8912-c3dec5e7d6b8" providerId="ADAL" clId="{C2F273D1-521F-4A73-B0E8-C1A04F5DC90B}" dt="2019-10-18T23:05:10.348" v="1093" actId="478"/>
          <ac:spMkLst>
            <pc:docMk/>
            <pc:sldMk cId="1040685645" sldId="431"/>
            <ac:spMk id="2" creationId="{1797D137-9988-4AE1-903D-59628A676DDD}"/>
          </ac:spMkLst>
        </pc:spChg>
        <pc:spChg chg="del">
          <ac:chgData name="Tomoya Yamanka" userId="6673583e-2f56-4850-8912-c3dec5e7d6b8" providerId="ADAL" clId="{C2F273D1-521F-4A73-B0E8-C1A04F5DC90B}" dt="2019-10-18T23:05:12.356" v="1094" actId="478"/>
          <ac:spMkLst>
            <pc:docMk/>
            <pc:sldMk cId="1040685645" sldId="431"/>
            <ac:spMk id="10" creationId="{F79D3CFF-A676-40B1-B62A-5F4B455601F6}"/>
          </ac:spMkLst>
        </pc:spChg>
        <pc:spChg chg="mod">
          <ac:chgData name="Tomoya Yamanka" userId="6673583e-2f56-4850-8912-c3dec5e7d6b8" providerId="ADAL" clId="{C2F273D1-521F-4A73-B0E8-C1A04F5DC90B}" dt="2019-10-18T23:06:10.284" v="1184" actId="20577"/>
          <ac:spMkLst>
            <pc:docMk/>
            <pc:sldMk cId="1040685645" sldId="431"/>
            <ac:spMk id="18" creationId="{D52EFC44-EC1C-46A1-88E9-FB5309C6A2C1}"/>
          </ac:spMkLst>
        </pc:spChg>
        <pc:picChg chg="del">
          <ac:chgData name="Tomoya Yamanka" userId="6673583e-2f56-4850-8912-c3dec5e7d6b8" providerId="ADAL" clId="{C2F273D1-521F-4A73-B0E8-C1A04F5DC90B}" dt="2019-10-18T23:05:08.699" v="1092" actId="478"/>
          <ac:picMkLst>
            <pc:docMk/>
            <pc:sldMk cId="1040685645" sldId="431"/>
            <ac:picMk id="3" creationId="{38548D99-9B96-44BD-A361-9B8329888A73}"/>
          </ac:picMkLst>
        </pc:picChg>
        <pc:picChg chg="add mod modCrop">
          <ac:chgData name="Tomoya Yamanka" userId="6673583e-2f56-4850-8912-c3dec5e7d6b8" providerId="ADAL" clId="{C2F273D1-521F-4A73-B0E8-C1A04F5DC90B}" dt="2019-10-18T23:11:04.010" v="1344" actId="1036"/>
          <ac:picMkLst>
            <pc:docMk/>
            <pc:sldMk cId="1040685645" sldId="431"/>
            <ac:picMk id="4" creationId="{C7BACB3B-1FB1-4820-AE76-68C48000A2BC}"/>
          </ac:picMkLst>
        </pc:picChg>
      </pc:sldChg>
    </pc:docChg>
  </pc:docChgLst>
  <pc:docChgLst>
    <pc:chgData name="Tomoya Yamanka" userId="6673583e-2f56-4850-8912-c3dec5e7d6b8" providerId="ADAL" clId="{CAD4FB99-C5C5-463F-80E1-E1DFA2E9030F}"/>
    <pc:docChg chg="addSld modSld">
      <pc:chgData name="Tomoya Yamanka" userId="6673583e-2f56-4850-8912-c3dec5e7d6b8" providerId="ADAL" clId="{CAD4FB99-C5C5-463F-80E1-E1DFA2E9030F}" dt="2019-09-18T09:27:25.548" v="37"/>
      <pc:docMkLst>
        <pc:docMk/>
      </pc:docMkLst>
      <pc:sldChg chg="add">
        <pc:chgData name="Tomoya Yamanka" userId="6673583e-2f56-4850-8912-c3dec5e7d6b8" providerId="ADAL" clId="{CAD4FB99-C5C5-463F-80E1-E1DFA2E9030F}" dt="2019-09-17T13:49:12.971" v="0"/>
        <pc:sldMkLst>
          <pc:docMk/>
          <pc:sldMk cId="3535790502" sldId="388"/>
        </pc:sldMkLst>
      </pc:sldChg>
    </pc:docChg>
  </pc:docChgLst>
  <pc:docChgLst>
    <pc:chgData name="Tomoya Yamanka" userId="6673583e-2f56-4850-8912-c3dec5e7d6b8" providerId="ADAL" clId="{F83AD33F-AAAE-4749-92AD-248357AD4299}"/>
    <pc:docChg chg="undo custSel addSld delSld modSld">
      <pc:chgData name="Tomoya Yamanka" userId="6673583e-2f56-4850-8912-c3dec5e7d6b8" providerId="ADAL" clId="{F83AD33F-AAAE-4749-92AD-248357AD4299}" dt="2019-10-26T10:38:55.179" v="767" actId="20577"/>
      <pc:docMkLst>
        <pc:docMk/>
      </pc:docMkLst>
      <pc:sldChg chg="modSp">
        <pc:chgData name="Tomoya Yamanka" userId="6673583e-2f56-4850-8912-c3dec5e7d6b8" providerId="ADAL" clId="{F83AD33F-AAAE-4749-92AD-248357AD4299}" dt="2019-10-25T14:37:35.541" v="83" actId="20577"/>
        <pc:sldMkLst>
          <pc:docMk/>
          <pc:sldMk cId="708933151" sldId="345"/>
        </pc:sldMkLst>
        <pc:spChg chg="mod">
          <ac:chgData name="Tomoya Yamanka" userId="6673583e-2f56-4850-8912-c3dec5e7d6b8" providerId="ADAL" clId="{F83AD33F-AAAE-4749-92AD-248357AD4299}" dt="2019-10-25T14:37:35.541" v="83" actId="20577"/>
          <ac:spMkLst>
            <pc:docMk/>
            <pc:sldMk cId="708933151" sldId="345"/>
            <ac:spMk id="29" creationId="{4F5A7470-E8A4-4B81-BF1C-C6FE976C7188}"/>
          </ac:spMkLst>
        </pc:spChg>
      </pc:sldChg>
      <pc:sldChg chg="add del">
        <pc:chgData name="Tomoya Yamanka" userId="6673583e-2f56-4850-8912-c3dec5e7d6b8" providerId="ADAL" clId="{F83AD33F-AAAE-4749-92AD-248357AD4299}" dt="2019-10-25T14:36:41.106" v="78" actId="2696"/>
        <pc:sldMkLst>
          <pc:docMk/>
          <pc:sldMk cId="2110416046" sldId="366"/>
        </pc:sldMkLst>
      </pc:sldChg>
      <pc:sldChg chg="del">
        <pc:chgData name="Tomoya Yamanka" userId="6673583e-2f56-4850-8912-c3dec5e7d6b8" providerId="ADAL" clId="{F83AD33F-AAAE-4749-92AD-248357AD4299}" dt="2019-10-25T14:36:43.652" v="79" actId="2696"/>
        <pc:sldMkLst>
          <pc:docMk/>
          <pc:sldMk cId="2942864522" sldId="370"/>
        </pc:sldMkLst>
      </pc:sldChg>
      <pc:sldChg chg="modSp">
        <pc:chgData name="Tomoya Yamanka" userId="6673583e-2f56-4850-8912-c3dec5e7d6b8" providerId="ADAL" clId="{F83AD33F-AAAE-4749-92AD-248357AD4299}" dt="2019-10-25T14:43:06.012" v="122" actId="20577"/>
        <pc:sldMkLst>
          <pc:docMk/>
          <pc:sldMk cId="46075640" sldId="373"/>
        </pc:sldMkLst>
        <pc:spChg chg="mod">
          <ac:chgData name="Tomoya Yamanka" userId="6673583e-2f56-4850-8912-c3dec5e7d6b8" providerId="ADAL" clId="{F83AD33F-AAAE-4749-92AD-248357AD4299}" dt="2019-10-25T14:43:06.012" v="122" actId="20577"/>
          <ac:spMkLst>
            <pc:docMk/>
            <pc:sldMk cId="46075640" sldId="373"/>
            <ac:spMk id="4" creationId="{0AE1977C-FEB6-4BAF-B2E6-237F6DE9E08D}"/>
          </ac:spMkLst>
        </pc:spChg>
      </pc:sldChg>
      <pc:sldChg chg="add del">
        <pc:chgData name="Tomoya Yamanka" userId="6673583e-2f56-4850-8912-c3dec5e7d6b8" providerId="ADAL" clId="{F83AD33F-AAAE-4749-92AD-248357AD4299}" dt="2019-10-25T14:43:53.510" v="124"/>
        <pc:sldMkLst>
          <pc:docMk/>
          <pc:sldMk cId="3535790502" sldId="388"/>
        </pc:sldMkLst>
      </pc:sldChg>
      <pc:sldChg chg="modSp add del">
        <pc:chgData name="Tomoya Yamanka" userId="6673583e-2f56-4850-8912-c3dec5e7d6b8" providerId="ADAL" clId="{F83AD33F-AAAE-4749-92AD-248357AD4299}" dt="2019-10-25T14:36:37.117" v="77" actId="20577"/>
        <pc:sldMkLst>
          <pc:docMk/>
          <pc:sldMk cId="3909128141" sldId="403"/>
        </pc:sldMkLst>
        <pc:spChg chg="mod">
          <ac:chgData name="Tomoya Yamanka" userId="6673583e-2f56-4850-8912-c3dec5e7d6b8" providerId="ADAL" clId="{F83AD33F-AAAE-4749-92AD-248357AD4299}" dt="2019-10-25T14:36:37.117" v="77" actId="20577"/>
          <ac:spMkLst>
            <pc:docMk/>
            <pc:sldMk cId="3909128141" sldId="403"/>
            <ac:spMk id="29" creationId="{4F5A7470-E8A4-4B81-BF1C-C6FE976C7188}"/>
          </ac:spMkLst>
        </pc:spChg>
      </pc:sldChg>
      <pc:sldChg chg="del">
        <pc:chgData name="Tomoya Yamanka" userId="6673583e-2f56-4850-8912-c3dec5e7d6b8" providerId="ADAL" clId="{F83AD33F-AAAE-4749-92AD-248357AD4299}" dt="2019-10-25T14:43:55.922" v="125" actId="2696"/>
        <pc:sldMkLst>
          <pc:docMk/>
          <pc:sldMk cId="2404067148" sldId="405"/>
        </pc:sldMkLst>
      </pc:sldChg>
      <pc:sldChg chg="modSp">
        <pc:chgData name="Tomoya Yamanka" userId="6673583e-2f56-4850-8912-c3dec5e7d6b8" providerId="ADAL" clId="{F83AD33F-AAAE-4749-92AD-248357AD4299}" dt="2019-10-25T14:53:11.562" v="391" actId="14100"/>
        <pc:sldMkLst>
          <pc:docMk/>
          <pc:sldMk cId="1787884972" sldId="406"/>
        </pc:sldMkLst>
        <pc:spChg chg="mod">
          <ac:chgData name="Tomoya Yamanka" userId="6673583e-2f56-4850-8912-c3dec5e7d6b8" providerId="ADAL" clId="{F83AD33F-AAAE-4749-92AD-248357AD4299}" dt="2019-10-25T14:53:11.562" v="391" actId="14100"/>
          <ac:spMkLst>
            <pc:docMk/>
            <pc:sldMk cId="1787884972" sldId="406"/>
            <ac:spMk id="4" creationId="{2EE5B55E-FDAA-40C4-B6CB-ABC30F4FC06C}"/>
          </ac:spMkLst>
        </pc:spChg>
      </pc:sldChg>
      <pc:sldChg chg="delSp modSp add del modNotesTx">
        <pc:chgData name="Tomoya Yamanka" userId="6673583e-2f56-4850-8912-c3dec5e7d6b8" providerId="ADAL" clId="{F83AD33F-AAAE-4749-92AD-248357AD4299}" dt="2019-10-26T10:38:44.795" v="742" actId="20577"/>
        <pc:sldMkLst>
          <pc:docMk/>
          <pc:sldMk cId="2860821789" sldId="409"/>
        </pc:sldMkLst>
        <pc:spChg chg="mod">
          <ac:chgData name="Tomoya Yamanka" userId="6673583e-2f56-4850-8912-c3dec5e7d6b8" providerId="ADAL" clId="{F83AD33F-AAAE-4749-92AD-248357AD4299}" dt="2019-10-25T17:47:25.360" v="716" actId="1035"/>
          <ac:spMkLst>
            <pc:docMk/>
            <pc:sldMk cId="2860821789" sldId="409"/>
            <ac:spMk id="9" creationId="{2F3A0417-5339-4149-A64F-BAC71ED6DFC6}"/>
          </ac:spMkLst>
        </pc:spChg>
        <pc:spChg chg="mod">
          <ac:chgData name="Tomoya Yamanka" userId="6673583e-2f56-4850-8912-c3dec5e7d6b8" providerId="ADAL" clId="{F83AD33F-AAAE-4749-92AD-248357AD4299}" dt="2019-10-25T17:47:25.360" v="716" actId="1035"/>
          <ac:spMkLst>
            <pc:docMk/>
            <pc:sldMk cId="2860821789" sldId="409"/>
            <ac:spMk id="10" creationId="{F79D3CFF-A676-40B1-B62A-5F4B455601F6}"/>
          </ac:spMkLst>
        </pc:spChg>
        <pc:picChg chg="del">
          <ac:chgData name="Tomoya Yamanka" userId="6673583e-2f56-4850-8912-c3dec5e7d6b8" providerId="ADAL" clId="{F83AD33F-AAAE-4749-92AD-248357AD4299}" dt="2019-10-25T17:47:06.924" v="713" actId="478"/>
          <ac:picMkLst>
            <pc:docMk/>
            <pc:sldMk cId="2860821789" sldId="409"/>
            <ac:picMk id="3" creationId="{FCE7A988-3F67-4B2F-A20C-1904C1967684}"/>
          </ac:picMkLst>
        </pc:picChg>
        <pc:picChg chg="mod">
          <ac:chgData name="Tomoya Yamanka" userId="6673583e-2f56-4850-8912-c3dec5e7d6b8" providerId="ADAL" clId="{F83AD33F-AAAE-4749-92AD-248357AD4299}" dt="2019-10-25T17:47:25.360" v="716" actId="1035"/>
          <ac:picMkLst>
            <pc:docMk/>
            <pc:sldMk cId="2860821789" sldId="409"/>
            <ac:picMk id="4" creationId="{7D9852BD-2CC0-4433-BABA-B0610701324A}"/>
          </ac:picMkLst>
        </pc:picChg>
      </pc:sldChg>
      <pc:sldChg chg="addSp modSp">
        <pc:chgData name="Tomoya Yamanka" userId="6673583e-2f56-4850-8912-c3dec5e7d6b8" providerId="ADAL" clId="{F83AD33F-AAAE-4749-92AD-248357AD4299}" dt="2019-10-25T14:52:25.018" v="390" actId="20577"/>
        <pc:sldMkLst>
          <pc:docMk/>
          <pc:sldMk cId="2294911186" sldId="413"/>
        </pc:sldMkLst>
        <pc:spChg chg="add mod">
          <ac:chgData name="Tomoya Yamanka" userId="6673583e-2f56-4850-8912-c3dec5e7d6b8" providerId="ADAL" clId="{F83AD33F-AAAE-4749-92AD-248357AD4299}" dt="2019-10-25T14:51:08.976" v="329" actId="1038"/>
          <ac:spMkLst>
            <pc:docMk/>
            <pc:sldMk cId="2294911186" sldId="413"/>
            <ac:spMk id="2" creationId="{1129E339-42AE-4038-A770-887870DA9851}"/>
          </ac:spMkLst>
        </pc:spChg>
        <pc:spChg chg="mod">
          <ac:chgData name="Tomoya Yamanka" userId="6673583e-2f56-4850-8912-c3dec5e7d6b8" providerId="ADAL" clId="{F83AD33F-AAAE-4749-92AD-248357AD4299}" dt="2019-10-25T14:51:13.845" v="330" actId="14100"/>
          <ac:spMkLst>
            <pc:docMk/>
            <pc:sldMk cId="2294911186" sldId="413"/>
            <ac:spMk id="11" creationId="{2AE86C9C-4109-4BE9-A51C-70D04E69A24D}"/>
          </ac:spMkLst>
        </pc:spChg>
        <pc:spChg chg="mod">
          <ac:chgData name="Tomoya Yamanka" userId="6673583e-2f56-4850-8912-c3dec5e7d6b8" providerId="ADAL" clId="{F83AD33F-AAAE-4749-92AD-248357AD4299}" dt="2019-10-25T14:51:05.827" v="327" actId="14100"/>
          <ac:spMkLst>
            <pc:docMk/>
            <pc:sldMk cId="2294911186" sldId="413"/>
            <ac:spMk id="14" creationId="{F01CBE26-6FDA-4E1E-B16C-8DEEF9E2182C}"/>
          </ac:spMkLst>
        </pc:spChg>
        <pc:spChg chg="add mod">
          <ac:chgData name="Tomoya Yamanka" userId="6673583e-2f56-4850-8912-c3dec5e7d6b8" providerId="ADAL" clId="{F83AD33F-AAAE-4749-92AD-248357AD4299}" dt="2019-10-25T14:52:08.264" v="387" actId="20577"/>
          <ac:spMkLst>
            <pc:docMk/>
            <pc:sldMk cId="2294911186" sldId="413"/>
            <ac:spMk id="15" creationId="{AFF7947B-530F-48DA-A6E5-0D55A0348FE8}"/>
          </ac:spMkLst>
        </pc:spChg>
        <pc:spChg chg="mod">
          <ac:chgData name="Tomoya Yamanka" userId="6673583e-2f56-4850-8912-c3dec5e7d6b8" providerId="ADAL" clId="{F83AD33F-AAAE-4749-92AD-248357AD4299}" dt="2019-10-25T14:52:25.018" v="390" actId="20577"/>
          <ac:spMkLst>
            <pc:docMk/>
            <pc:sldMk cId="2294911186" sldId="413"/>
            <ac:spMk id="18" creationId="{D52EFC44-EC1C-46A1-88E9-FB5309C6A2C1}"/>
          </ac:spMkLst>
        </pc:spChg>
      </pc:sldChg>
      <pc:sldChg chg="add del">
        <pc:chgData name="Tomoya Yamanka" userId="6673583e-2f56-4850-8912-c3dec5e7d6b8" providerId="ADAL" clId="{F83AD33F-AAAE-4749-92AD-248357AD4299}" dt="2019-10-25T17:46:35.050" v="712" actId="2696"/>
        <pc:sldMkLst>
          <pc:docMk/>
          <pc:sldMk cId="4076510196" sldId="414"/>
        </pc:sldMkLst>
      </pc:sldChg>
      <pc:sldChg chg="add del">
        <pc:chgData name="Tomoya Yamanka" userId="6673583e-2f56-4850-8912-c3dec5e7d6b8" providerId="ADAL" clId="{F83AD33F-AAAE-4749-92AD-248357AD4299}" dt="2019-10-25T17:46:34.131" v="711" actId="2696"/>
        <pc:sldMkLst>
          <pc:docMk/>
          <pc:sldMk cId="1466633796" sldId="415"/>
        </pc:sldMkLst>
      </pc:sldChg>
      <pc:sldChg chg="modNotesTx">
        <pc:chgData name="Tomoya Yamanka" userId="6673583e-2f56-4850-8912-c3dec5e7d6b8" providerId="ADAL" clId="{F83AD33F-AAAE-4749-92AD-248357AD4299}" dt="2019-10-25T17:46:03.749" v="710" actId="20577"/>
        <pc:sldMkLst>
          <pc:docMk/>
          <pc:sldMk cId="122360262" sldId="419"/>
        </pc:sldMkLst>
      </pc:sldChg>
      <pc:sldChg chg="modNotesTx">
        <pc:chgData name="Tomoya Yamanka" userId="6673583e-2f56-4850-8912-c3dec5e7d6b8" providerId="ADAL" clId="{F83AD33F-AAAE-4749-92AD-248357AD4299}" dt="2019-10-26T10:38:55.179" v="767" actId="20577"/>
        <pc:sldMkLst>
          <pc:docMk/>
          <pc:sldMk cId="4014931953" sldId="426"/>
        </pc:sldMkLst>
      </pc:sldChg>
      <pc:sldChg chg="modSp">
        <pc:chgData name="Tomoya Yamanka" userId="6673583e-2f56-4850-8912-c3dec5e7d6b8" providerId="ADAL" clId="{F83AD33F-AAAE-4749-92AD-248357AD4299}" dt="2019-10-25T17:37:05.147" v="400" actId="20577"/>
        <pc:sldMkLst>
          <pc:docMk/>
          <pc:sldMk cId="1040685645" sldId="431"/>
        </pc:sldMkLst>
        <pc:spChg chg="mod">
          <ac:chgData name="Tomoya Yamanka" userId="6673583e-2f56-4850-8912-c3dec5e7d6b8" providerId="ADAL" clId="{F83AD33F-AAAE-4749-92AD-248357AD4299}" dt="2019-10-25T17:37:05.147" v="400" actId="20577"/>
          <ac:spMkLst>
            <pc:docMk/>
            <pc:sldMk cId="1040685645" sldId="431"/>
            <ac:spMk id="18" creationId="{D52EFC44-EC1C-46A1-88E9-FB5309C6A2C1}"/>
          </ac:spMkLst>
        </pc:spChg>
      </pc:sldChg>
      <pc:sldChg chg="modSp add modNotesTx">
        <pc:chgData name="Tomoya Yamanka" userId="6673583e-2f56-4850-8912-c3dec5e7d6b8" providerId="ADAL" clId="{F83AD33F-AAAE-4749-92AD-248357AD4299}" dt="2019-10-25T17:45:47.087" v="698" actId="20577"/>
        <pc:sldMkLst>
          <pc:docMk/>
          <pc:sldMk cId="1666412628" sldId="432"/>
        </pc:sldMkLst>
        <pc:picChg chg="mod modCrop">
          <ac:chgData name="Tomoya Yamanka" userId="6673583e-2f56-4850-8912-c3dec5e7d6b8" providerId="ADAL" clId="{F83AD33F-AAAE-4749-92AD-248357AD4299}" dt="2019-10-25T14:48:04.282" v="260" actId="1035"/>
          <ac:picMkLst>
            <pc:docMk/>
            <pc:sldMk cId="1666412628" sldId="432"/>
            <ac:picMk id="3" creationId="{52D74FD5-6FC3-4B83-8019-FF7E36137DD7}"/>
          </ac:picMkLst>
        </pc:picChg>
      </pc:sldChg>
      <pc:sldChg chg="addSp delSp modSp add modNotesTx">
        <pc:chgData name="Tomoya Yamanka" userId="6673583e-2f56-4850-8912-c3dec5e7d6b8" providerId="ADAL" clId="{F83AD33F-AAAE-4749-92AD-248357AD4299}" dt="2019-10-25T17:45:42.288" v="697" actId="20577"/>
        <pc:sldMkLst>
          <pc:docMk/>
          <pc:sldMk cId="2097314554" sldId="433"/>
        </pc:sldMkLst>
        <pc:spChg chg="add mod">
          <ac:chgData name="Tomoya Yamanka" userId="6673583e-2f56-4850-8912-c3dec5e7d6b8" providerId="ADAL" clId="{F83AD33F-AAAE-4749-92AD-248357AD4299}" dt="2019-10-25T14:47:16.942" v="221" actId="1035"/>
          <ac:spMkLst>
            <pc:docMk/>
            <pc:sldMk cId="2097314554" sldId="433"/>
            <ac:spMk id="2" creationId="{8CF47C77-11CE-4987-B7C1-2389ED217254}"/>
          </ac:spMkLst>
        </pc:spChg>
        <pc:spChg chg="del">
          <ac:chgData name="Tomoya Yamanka" userId="6673583e-2f56-4850-8912-c3dec5e7d6b8" providerId="ADAL" clId="{F83AD33F-AAAE-4749-92AD-248357AD4299}" dt="2019-10-25T14:45:42.019" v="144" actId="478"/>
          <ac:spMkLst>
            <pc:docMk/>
            <pc:sldMk cId="2097314554" sldId="433"/>
            <ac:spMk id="4" creationId="{E5D17F88-E053-42A4-A110-A0CCB3B20AA5}"/>
          </ac:spMkLst>
        </pc:spChg>
        <pc:spChg chg="mod">
          <ac:chgData name="Tomoya Yamanka" userId="6673583e-2f56-4850-8912-c3dec5e7d6b8" providerId="ADAL" clId="{F83AD33F-AAAE-4749-92AD-248357AD4299}" dt="2019-10-25T14:46:24.902" v="213" actId="1038"/>
          <ac:spMkLst>
            <pc:docMk/>
            <pc:sldMk cId="2097314554" sldId="433"/>
            <ac:spMk id="18" creationId="{D52EFC44-EC1C-46A1-88E9-FB5309C6A2C1}"/>
          </ac:spMkLst>
        </pc:spChg>
        <pc:spChg chg="mod">
          <ac:chgData name="Tomoya Yamanka" userId="6673583e-2f56-4850-8912-c3dec5e7d6b8" providerId="ADAL" clId="{F83AD33F-AAAE-4749-92AD-248357AD4299}" dt="2019-10-25T14:47:38.350" v="226" actId="1036"/>
          <ac:spMkLst>
            <pc:docMk/>
            <pc:sldMk cId="2097314554" sldId="433"/>
            <ac:spMk id="29" creationId="{4F5A7470-E8A4-4B81-BF1C-C6FE976C7188}"/>
          </ac:spMkLst>
        </pc:spChg>
        <pc:picChg chg="del">
          <ac:chgData name="Tomoya Yamanka" userId="6673583e-2f56-4850-8912-c3dec5e7d6b8" providerId="ADAL" clId="{F83AD33F-AAAE-4749-92AD-248357AD4299}" dt="2019-10-25T14:44:37.175" v="140" actId="478"/>
          <ac:picMkLst>
            <pc:docMk/>
            <pc:sldMk cId="2097314554" sldId="433"/>
            <ac:picMk id="3" creationId="{52D74FD5-6FC3-4B83-8019-FF7E36137DD7}"/>
          </ac:picMkLst>
        </pc:picChg>
        <pc:picChg chg="add mod modCrop">
          <ac:chgData name="Tomoya Yamanka" userId="6673583e-2f56-4850-8912-c3dec5e7d6b8" providerId="ADAL" clId="{F83AD33F-AAAE-4749-92AD-248357AD4299}" dt="2019-10-25T14:47:18.706" v="223" actId="1035"/>
          <ac:picMkLst>
            <pc:docMk/>
            <pc:sldMk cId="2097314554" sldId="433"/>
            <ac:picMk id="6" creationId="{D4399E87-385D-422E-A214-A93982E8182C}"/>
          </ac:picMkLst>
        </pc:picChg>
      </pc:sldChg>
      <pc:sldChg chg="addSp delSp modSp add">
        <pc:chgData name="Tomoya Yamanka" userId="6673583e-2f56-4850-8912-c3dec5e7d6b8" providerId="ADAL" clId="{F83AD33F-AAAE-4749-92AD-248357AD4299}" dt="2019-10-25T17:42:19.327" v="551" actId="20577"/>
        <pc:sldMkLst>
          <pc:docMk/>
          <pc:sldMk cId="2613680293" sldId="434"/>
        </pc:sldMkLst>
        <pc:spChg chg="del">
          <ac:chgData name="Tomoya Yamanka" userId="6673583e-2f56-4850-8912-c3dec5e7d6b8" providerId="ADAL" clId="{F83AD33F-AAAE-4749-92AD-248357AD4299}" dt="2019-10-25T17:37:51.668" v="403" actId="478"/>
          <ac:spMkLst>
            <pc:docMk/>
            <pc:sldMk cId="2613680293" sldId="434"/>
            <ac:spMk id="3" creationId="{6DE949CC-FAE5-49CE-8382-34B3D711BCBB}"/>
          </ac:spMkLst>
        </pc:spChg>
        <pc:spChg chg="add mod">
          <ac:chgData name="Tomoya Yamanka" userId="6673583e-2f56-4850-8912-c3dec5e7d6b8" providerId="ADAL" clId="{F83AD33F-AAAE-4749-92AD-248357AD4299}" dt="2019-10-25T17:38:33.824" v="410" actId="1076"/>
          <ac:spMkLst>
            <pc:docMk/>
            <pc:sldMk cId="2613680293" sldId="434"/>
            <ac:spMk id="4" creationId="{62507392-F989-4BD3-AC58-85D418A4AA85}"/>
          </ac:spMkLst>
        </pc:spChg>
        <pc:spChg chg="add mod">
          <ac:chgData name="Tomoya Yamanka" userId="6673583e-2f56-4850-8912-c3dec5e7d6b8" providerId="ADAL" clId="{F83AD33F-AAAE-4749-92AD-248357AD4299}" dt="2019-10-25T17:42:19.327" v="551" actId="20577"/>
          <ac:spMkLst>
            <pc:docMk/>
            <pc:sldMk cId="2613680293" sldId="434"/>
            <ac:spMk id="6" creationId="{9F5549D0-D060-46BC-BB90-FC6CE6BA30EA}"/>
          </ac:spMkLst>
        </pc:spChg>
        <pc:picChg chg="del">
          <ac:chgData name="Tomoya Yamanka" userId="6673583e-2f56-4850-8912-c3dec5e7d6b8" providerId="ADAL" clId="{F83AD33F-AAAE-4749-92AD-248357AD4299}" dt="2019-10-25T17:37:44.246" v="402" actId="478"/>
          <ac:picMkLst>
            <pc:docMk/>
            <pc:sldMk cId="2613680293" sldId="434"/>
            <ac:picMk id="2" creationId="{41FC2FDF-34D5-464E-84FF-F7CCA6C861DC}"/>
          </ac:picMkLst>
        </pc:picChg>
        <pc:picChg chg="add mod">
          <ac:chgData name="Tomoya Yamanka" userId="6673583e-2f56-4850-8912-c3dec5e7d6b8" providerId="ADAL" clId="{F83AD33F-AAAE-4749-92AD-248357AD4299}" dt="2019-10-25T17:40:14.683" v="451" actId="14100"/>
          <ac:picMkLst>
            <pc:docMk/>
            <pc:sldMk cId="2613680293" sldId="434"/>
            <ac:picMk id="5" creationId="{B5FA9743-8686-4133-BE3E-213A63D6E657}"/>
          </ac:picMkLst>
        </pc:picChg>
      </pc:sldChg>
      <pc:sldChg chg="addSp delSp modSp add">
        <pc:chgData name="Tomoya Yamanka" userId="6673583e-2f56-4850-8912-c3dec5e7d6b8" providerId="ADAL" clId="{F83AD33F-AAAE-4749-92AD-248357AD4299}" dt="2019-10-25T17:45:08.609" v="603" actId="20577"/>
        <pc:sldMkLst>
          <pc:docMk/>
          <pc:sldMk cId="498869449" sldId="435"/>
        </pc:sldMkLst>
        <pc:spChg chg="del">
          <ac:chgData name="Tomoya Yamanka" userId="6673583e-2f56-4850-8912-c3dec5e7d6b8" providerId="ADAL" clId="{F83AD33F-AAAE-4749-92AD-248357AD4299}" dt="2019-10-25T17:40:27.281" v="453" actId="478"/>
          <ac:spMkLst>
            <pc:docMk/>
            <pc:sldMk cId="498869449" sldId="435"/>
            <ac:spMk id="4" creationId="{62507392-F989-4BD3-AC58-85D418A4AA85}"/>
          </ac:spMkLst>
        </pc:spChg>
        <pc:spChg chg="mod">
          <ac:chgData name="Tomoya Yamanka" userId="6673583e-2f56-4850-8912-c3dec5e7d6b8" providerId="ADAL" clId="{F83AD33F-AAAE-4749-92AD-248357AD4299}" dt="2019-10-25T17:45:03.826" v="599" actId="20577"/>
          <ac:spMkLst>
            <pc:docMk/>
            <pc:sldMk cId="498869449" sldId="435"/>
            <ac:spMk id="6" creationId="{9F5549D0-D060-46BC-BB90-FC6CE6BA30EA}"/>
          </ac:spMkLst>
        </pc:spChg>
        <pc:spChg chg="add mod">
          <ac:chgData name="Tomoya Yamanka" userId="6673583e-2f56-4850-8912-c3dec5e7d6b8" providerId="ADAL" clId="{F83AD33F-AAAE-4749-92AD-248357AD4299}" dt="2019-10-25T17:45:08.609" v="603" actId="20577"/>
          <ac:spMkLst>
            <pc:docMk/>
            <pc:sldMk cId="498869449" sldId="435"/>
            <ac:spMk id="8" creationId="{68AB866B-0A71-44DF-BEDF-B901A7BF7E20}"/>
          </ac:spMkLst>
        </pc:spChg>
        <pc:picChg chg="add mod">
          <ac:chgData name="Tomoya Yamanka" userId="6673583e-2f56-4850-8912-c3dec5e7d6b8" providerId="ADAL" clId="{F83AD33F-AAAE-4749-92AD-248357AD4299}" dt="2019-10-25T17:42:29.736" v="559" actId="1035"/>
          <ac:picMkLst>
            <pc:docMk/>
            <pc:sldMk cId="498869449" sldId="435"/>
            <ac:picMk id="2" creationId="{B5FB000D-7B5C-4FCD-8FD7-0E0E52152B07}"/>
          </ac:picMkLst>
        </pc:picChg>
        <pc:picChg chg="add mod">
          <ac:chgData name="Tomoya Yamanka" userId="6673583e-2f56-4850-8912-c3dec5e7d6b8" providerId="ADAL" clId="{F83AD33F-AAAE-4749-92AD-248357AD4299}" dt="2019-10-25T17:44:06.464" v="561" actId="1076"/>
          <ac:picMkLst>
            <pc:docMk/>
            <pc:sldMk cId="498869449" sldId="435"/>
            <ac:picMk id="3" creationId="{79F2BD83-9CBF-4111-967F-FC7FD594BD41}"/>
          </ac:picMkLst>
        </pc:picChg>
        <pc:picChg chg="del">
          <ac:chgData name="Tomoya Yamanka" userId="6673583e-2f56-4850-8912-c3dec5e7d6b8" providerId="ADAL" clId="{F83AD33F-AAAE-4749-92AD-248357AD4299}" dt="2019-10-25T17:41:27.913" v="454" actId="478"/>
          <ac:picMkLst>
            <pc:docMk/>
            <pc:sldMk cId="498869449" sldId="435"/>
            <ac:picMk id="5" creationId="{B5FA9743-8686-4133-BE3E-213A63D6E657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スライド番号プレースホルダ 8"/>
          <p:cNvSpPr>
            <a:spLocks noGrp="1"/>
          </p:cNvSpPr>
          <p:nvPr>
            <p:ph type="sldNum" sz="quarter" idx="3"/>
          </p:nvPr>
        </p:nvSpPr>
        <p:spPr>
          <a:xfrm>
            <a:off x="3883991" y="9446403"/>
            <a:ext cx="2972392" cy="497684"/>
          </a:xfrm>
          <a:prstGeom prst="rect">
            <a:avLst/>
          </a:prstGeom>
        </p:spPr>
        <p:txBody>
          <a:bodyPr vert="horz" lIns="92546" tIns="46273" rIns="92546" bIns="46273" rtlCol="0" anchor="b"/>
          <a:lstStyle>
            <a:lvl1pPr algn="r">
              <a:defRPr sz="1200"/>
            </a:lvl1pPr>
          </a:lstStyle>
          <a:p>
            <a:fld id="{1B41F20F-3575-490C-975A-EF863D95DAC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42068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2393" cy="497685"/>
          </a:xfrm>
          <a:prstGeom prst="rect">
            <a:avLst/>
          </a:prstGeom>
        </p:spPr>
        <p:txBody>
          <a:bodyPr vert="horz" lIns="92546" tIns="46273" rIns="92546" bIns="46273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3991" y="0"/>
            <a:ext cx="2972392" cy="497685"/>
          </a:xfrm>
          <a:prstGeom prst="rect">
            <a:avLst/>
          </a:prstGeom>
        </p:spPr>
        <p:txBody>
          <a:bodyPr vert="horz" lIns="92546" tIns="46273" rIns="92546" bIns="46273" rtlCol="0"/>
          <a:lstStyle>
            <a:lvl1pPr algn="r">
              <a:defRPr sz="1200"/>
            </a:lvl1pPr>
          </a:lstStyle>
          <a:p>
            <a:r>
              <a:rPr lang="en-US" altLang="ja-JP" dirty="0"/>
              <a:t>2008/09/20</a:t>
            </a:r>
            <a:endParaRPr lang="ja-JP" altLang="en-US" dirty="0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41388" y="746125"/>
            <a:ext cx="4975225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46" tIns="46273" rIns="92546" bIns="46273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316" y="4724001"/>
            <a:ext cx="5487370" cy="4475960"/>
          </a:xfrm>
          <a:prstGeom prst="rect">
            <a:avLst/>
          </a:prstGeom>
        </p:spPr>
        <p:txBody>
          <a:bodyPr vert="horz" lIns="92546" tIns="46273" rIns="92546" bIns="46273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9446403"/>
            <a:ext cx="2972393" cy="497684"/>
          </a:xfrm>
          <a:prstGeom prst="rect">
            <a:avLst/>
          </a:prstGeom>
        </p:spPr>
        <p:txBody>
          <a:bodyPr vert="horz" lIns="92546" tIns="46273" rIns="92546" bIns="46273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3991" y="9446403"/>
            <a:ext cx="2972392" cy="497684"/>
          </a:xfrm>
          <a:prstGeom prst="rect">
            <a:avLst/>
          </a:prstGeom>
        </p:spPr>
        <p:txBody>
          <a:bodyPr vert="horz" lIns="92546" tIns="46273" rIns="92546" bIns="46273" rtlCol="0" anchor="b"/>
          <a:lstStyle>
            <a:lvl1pPr algn="r">
              <a:defRPr sz="1200"/>
            </a:lvl1pPr>
          </a:lstStyle>
          <a:p>
            <a:fld id="{0D7189C3-70FD-45C8-AA34-3D07BFDF182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4720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189C3-70FD-45C8-AA34-3D07BFDF182C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09600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189C3-70FD-45C8-AA34-3D07BFDF182C}" type="slidenum">
              <a:rPr kumimoji="1" lang="ja-JP" altLang="en-US" smtClean="0"/>
              <a:pPr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5597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189C3-70FD-45C8-AA34-3D07BFDF182C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6089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 </a:t>
            </a:r>
            <a:r>
              <a:rPr kumimoji="1"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</a:t>
            </a:r>
            <a:r>
              <a:rPr kumimoji="1"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azemail</a:t>
            </a:r>
            <a:r>
              <a:rPr kumimoji="1"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"foo@Bar.com"</a:t>
            </a:r>
          </a:p>
          <a:p>
            <a:r>
              <a:rPr kumimoji="1"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</a:t>
            </a:r>
            <a:r>
              <a:rPr kumimoji="1"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azpw</a:t>
            </a:r>
            <a:r>
              <a:rPr kumimoji="1"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</a:t>
            </a:r>
            <a:r>
              <a:rPr kumimoji="1"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FooBar</a:t>
            </a:r>
            <a:r>
              <a:rPr kumimoji="1"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</a:p>
          <a:p>
            <a:r>
              <a:rPr kumimoji="1"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</a:t>
            </a:r>
            <a:r>
              <a:rPr kumimoji="1"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azTenant</a:t>
            </a:r>
            <a:r>
              <a:rPr kumimoji="1"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"333509fc-868d-4474-b079-5b33a7193456"</a:t>
            </a:r>
          </a:p>
          <a:p>
            <a:endParaRPr kumimoji="1"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</a:t>
            </a:r>
            <a:r>
              <a:rPr kumimoji="1"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target_location</a:t>
            </a:r>
            <a:r>
              <a:rPr kumimoji="1"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</a:t>
            </a:r>
            <a:r>
              <a:rPr kumimoji="1"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japaneast</a:t>
            </a:r>
            <a:r>
              <a:rPr kumimoji="1"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</a:p>
          <a:p>
            <a:endParaRPr kumimoji="1"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</a:t>
            </a:r>
            <a:r>
              <a:rPr kumimoji="1"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target_resource_group</a:t>
            </a:r>
            <a:r>
              <a:rPr kumimoji="1"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"yama20200223tsbp1rg"</a:t>
            </a:r>
          </a:p>
          <a:p>
            <a:endParaRPr kumimoji="1"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</a:t>
            </a:r>
            <a:r>
              <a:rPr kumimoji="1"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target_storage_name</a:t>
            </a:r>
            <a:r>
              <a:rPr kumimoji="1"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"yama20200223tsbp1strg01"</a:t>
            </a:r>
          </a:p>
          <a:p>
            <a:r>
              <a:rPr kumimoji="1"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</a:t>
            </a:r>
            <a:r>
              <a:rPr kumimoji="1"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target_container_name</a:t>
            </a:r>
            <a:r>
              <a:rPr kumimoji="1"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</a:t>
            </a:r>
            <a:r>
              <a:rPr kumimoji="1"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publicapilog</a:t>
            </a:r>
            <a:r>
              <a:rPr kumimoji="1"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</a:p>
          <a:p>
            <a:r>
              <a:rPr kumimoji="1"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</a:t>
            </a:r>
          </a:p>
          <a:p>
            <a:r>
              <a:rPr kumimoji="1"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</a:t>
            </a:r>
            <a:r>
              <a:rPr kumimoji="1"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target_eventhub_ns</a:t>
            </a:r>
            <a:r>
              <a:rPr kumimoji="1"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"yama20200223tsbp1evthns"</a:t>
            </a:r>
          </a:p>
          <a:p>
            <a:r>
              <a:rPr kumimoji="1"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</a:t>
            </a:r>
            <a:r>
              <a:rPr kumimoji="1"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target_eventhub</a:t>
            </a:r>
            <a:r>
              <a:rPr kumimoji="1"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"yama20200223tsbp1evth"</a:t>
            </a:r>
          </a:p>
          <a:p>
            <a:endParaRPr kumimoji="1"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</a:t>
            </a:r>
            <a:r>
              <a:rPr kumimoji="1"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target_apim_name</a:t>
            </a:r>
            <a:r>
              <a:rPr kumimoji="1"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"yama20200223apim"</a:t>
            </a:r>
          </a:p>
          <a:p>
            <a:r>
              <a:rPr kumimoji="1"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</a:t>
            </a:r>
            <a:r>
              <a:rPr kumimoji="1"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org_name</a:t>
            </a:r>
            <a:r>
              <a:rPr kumimoji="1"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"YASC"</a:t>
            </a:r>
          </a:p>
          <a:p>
            <a:r>
              <a:rPr kumimoji="1"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</a:t>
            </a:r>
            <a:r>
              <a:rPr kumimoji="1"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admin_email</a:t>
            </a:r>
            <a:r>
              <a:rPr kumimoji="1"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"tomoya.yamanaka@yasc.info"</a:t>
            </a:r>
          </a:p>
          <a:p>
            <a:r>
              <a:rPr kumimoji="1"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</a:t>
            </a:r>
            <a:r>
              <a:rPr kumimoji="1"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apim_product_id</a:t>
            </a:r>
            <a:r>
              <a:rPr kumimoji="1"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100;</a:t>
            </a:r>
          </a:p>
          <a:p>
            <a:r>
              <a:rPr kumimoji="1"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</a:t>
            </a:r>
            <a:r>
              <a:rPr kumimoji="1"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apim_product_title</a:t>
            </a:r>
            <a:r>
              <a:rPr kumimoji="1"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</a:t>
            </a:r>
            <a:r>
              <a:rPr kumimoji="1"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Yasc</a:t>
            </a:r>
            <a:r>
              <a:rPr kumimoji="1"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Product";</a:t>
            </a:r>
          </a:p>
          <a:p>
            <a:r>
              <a:rPr kumimoji="1"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</a:t>
            </a:r>
            <a:r>
              <a:rPr kumimoji="1"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apiapim_product_desc</a:t>
            </a:r>
            <a:r>
              <a:rPr kumimoji="1"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"This is </a:t>
            </a:r>
            <a:r>
              <a:rPr kumimoji="1"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Yasc's</a:t>
            </a:r>
            <a:r>
              <a:rPr kumimoji="1"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product!"</a:t>
            </a:r>
          </a:p>
          <a:p>
            <a:endParaRPr kumimoji="1"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#Azure </a:t>
            </a:r>
            <a:r>
              <a:rPr kumimoji="1"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Signin</a:t>
            </a:r>
            <a:endParaRPr kumimoji="1"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</a:t>
            </a:r>
            <a:r>
              <a:rPr kumimoji="1"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secpasswd</a:t>
            </a:r>
            <a:r>
              <a:rPr kumimoji="1"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kumimoji="1"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ConvertTo-SecureString</a:t>
            </a:r>
            <a:r>
              <a:rPr kumimoji="1"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$</a:t>
            </a:r>
            <a:r>
              <a:rPr kumimoji="1"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azpw</a:t>
            </a:r>
            <a:r>
              <a:rPr kumimoji="1"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</a:t>
            </a:r>
            <a:r>
              <a:rPr kumimoji="1"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AsPlainText</a:t>
            </a:r>
            <a:r>
              <a:rPr kumimoji="1"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-Force</a:t>
            </a:r>
          </a:p>
          <a:p>
            <a:r>
              <a:rPr kumimoji="1"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</a:t>
            </a:r>
            <a:r>
              <a:rPr kumimoji="1"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mycreds</a:t>
            </a:r>
            <a:r>
              <a:rPr kumimoji="1"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New-Object </a:t>
            </a:r>
            <a:r>
              <a:rPr kumimoji="1"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System.Management.Automation.PSCredential</a:t>
            </a:r>
            <a:r>
              <a:rPr kumimoji="1"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($</a:t>
            </a:r>
            <a:r>
              <a:rPr kumimoji="1"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azemail</a:t>
            </a:r>
            <a:r>
              <a:rPr kumimoji="1"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$</a:t>
            </a:r>
            <a:r>
              <a:rPr kumimoji="1"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secpasswd</a:t>
            </a:r>
            <a:r>
              <a:rPr kumimoji="1"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kumimoji="1"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Login-</a:t>
            </a:r>
            <a:r>
              <a:rPr kumimoji="1"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AzAccount</a:t>
            </a:r>
            <a:r>
              <a:rPr kumimoji="1"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-Tenant $</a:t>
            </a:r>
            <a:r>
              <a:rPr kumimoji="1"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azTenant</a:t>
            </a:r>
            <a:r>
              <a:rPr kumimoji="1"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#-Credential $</a:t>
            </a:r>
            <a:r>
              <a:rPr kumimoji="1"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mycreds</a:t>
            </a:r>
            <a:endParaRPr kumimoji="1"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#Resource Group</a:t>
            </a:r>
          </a:p>
          <a:p>
            <a:r>
              <a:rPr kumimoji="1"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</a:t>
            </a:r>
            <a:r>
              <a:rPr kumimoji="1"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temp_rg</a:t>
            </a:r>
            <a:r>
              <a:rPr kumimoji="1"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$null</a:t>
            </a:r>
          </a:p>
          <a:p>
            <a:r>
              <a:rPr kumimoji="1"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</a:t>
            </a:r>
            <a:r>
              <a:rPr kumimoji="1"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temp_rg</a:t>
            </a:r>
            <a:r>
              <a:rPr kumimoji="1"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Get-</a:t>
            </a:r>
            <a:r>
              <a:rPr kumimoji="1"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AzResourceGroup</a:t>
            </a:r>
            <a:r>
              <a:rPr kumimoji="1"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-name $</a:t>
            </a:r>
            <a:r>
              <a:rPr kumimoji="1"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target_resource_group</a:t>
            </a:r>
            <a:r>
              <a:rPr kumimoji="1"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</a:t>
            </a:r>
            <a:r>
              <a:rPr kumimoji="1"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ErrorAction</a:t>
            </a:r>
            <a:r>
              <a:rPr kumimoji="1"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SilentlyContinue</a:t>
            </a:r>
            <a:endParaRPr kumimoji="1"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 $</a:t>
            </a:r>
            <a:r>
              <a:rPr kumimoji="1"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temp_rg</a:t>
            </a:r>
            <a:r>
              <a:rPr kumimoji="1"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-eq $null )</a:t>
            </a:r>
          </a:p>
          <a:p>
            <a:r>
              <a:rPr kumimoji="1"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kumimoji="1"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New-</a:t>
            </a:r>
            <a:r>
              <a:rPr kumimoji="1"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AzResourceGroup</a:t>
            </a:r>
            <a:r>
              <a:rPr kumimoji="1"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-Location $</a:t>
            </a:r>
            <a:r>
              <a:rPr kumimoji="1"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target_location</a:t>
            </a:r>
            <a:r>
              <a:rPr kumimoji="1"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-Name $</a:t>
            </a:r>
            <a:r>
              <a:rPr kumimoji="1"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target_resource_group</a:t>
            </a:r>
            <a:endParaRPr kumimoji="1"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kumimoji="1"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#APIM Management</a:t>
            </a:r>
          </a:p>
          <a:p>
            <a:r>
              <a:rPr kumimoji="1"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$temp = Get-</a:t>
            </a:r>
            <a:r>
              <a:rPr kumimoji="1"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AzApiManagement</a:t>
            </a:r>
            <a:r>
              <a:rPr kumimoji="1"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-Name $</a:t>
            </a:r>
            <a:r>
              <a:rPr kumimoji="1"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target_apim_name</a:t>
            </a:r>
            <a:r>
              <a:rPr kumimoji="1"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</a:t>
            </a:r>
            <a:r>
              <a:rPr kumimoji="1"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ResourceGroupName</a:t>
            </a:r>
            <a:r>
              <a:rPr kumimoji="1"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$</a:t>
            </a:r>
            <a:r>
              <a:rPr kumimoji="1"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target_resource_group</a:t>
            </a:r>
            <a:r>
              <a:rPr kumimoji="1"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</a:t>
            </a:r>
            <a:r>
              <a:rPr kumimoji="1"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ErrorAction</a:t>
            </a:r>
            <a:r>
              <a:rPr kumimoji="1"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SilentlyContinue</a:t>
            </a:r>
            <a:endParaRPr kumimoji="1"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 $temp -eq $null )</a:t>
            </a:r>
          </a:p>
          <a:p>
            <a:r>
              <a:rPr kumimoji="1"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kumimoji="1"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New-</a:t>
            </a:r>
            <a:r>
              <a:rPr kumimoji="1"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AzApiManagement</a:t>
            </a:r>
            <a:r>
              <a:rPr kumimoji="1"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</a:t>
            </a:r>
            <a:r>
              <a:rPr kumimoji="1"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ResourceGroupName</a:t>
            </a:r>
            <a:r>
              <a:rPr kumimoji="1"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$</a:t>
            </a:r>
            <a:r>
              <a:rPr kumimoji="1"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target_resource_group</a:t>
            </a:r>
            <a:r>
              <a:rPr kumimoji="1"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-Name $</a:t>
            </a:r>
            <a:r>
              <a:rPr kumimoji="1"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target_apim_name</a:t>
            </a:r>
            <a:r>
              <a:rPr kumimoji="1"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-Location $</a:t>
            </a:r>
            <a:r>
              <a:rPr kumimoji="1"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target_location</a:t>
            </a:r>
            <a:r>
              <a:rPr kumimoji="1"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-Organization $</a:t>
            </a:r>
            <a:r>
              <a:rPr kumimoji="1"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org_name</a:t>
            </a:r>
            <a:r>
              <a:rPr kumimoji="1"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</a:t>
            </a:r>
            <a:r>
              <a:rPr kumimoji="1"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AdminEmail</a:t>
            </a:r>
            <a:r>
              <a:rPr kumimoji="1"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$</a:t>
            </a:r>
            <a:r>
              <a:rPr kumimoji="1"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admin_email</a:t>
            </a:r>
            <a:endParaRPr kumimoji="1"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$</a:t>
            </a:r>
            <a:r>
              <a:rPr kumimoji="1"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</a:t>
            </a:r>
            <a:r>
              <a:rPr kumimoji="1"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Get-</a:t>
            </a:r>
            <a:r>
              <a:rPr kumimoji="1"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AzAPIManagement</a:t>
            </a:r>
            <a:r>
              <a:rPr kumimoji="1"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</a:t>
            </a:r>
            <a:r>
              <a:rPr kumimoji="1"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ResourceGroupName</a:t>
            </a:r>
            <a:r>
              <a:rPr kumimoji="1"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$</a:t>
            </a:r>
            <a:r>
              <a:rPr kumimoji="1"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target_resource_group</a:t>
            </a:r>
            <a:r>
              <a:rPr kumimoji="1"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-Name $</a:t>
            </a:r>
            <a:r>
              <a:rPr kumimoji="1"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target_apim_name</a:t>
            </a:r>
            <a:endParaRPr kumimoji="1"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$</a:t>
            </a:r>
            <a:r>
              <a:rPr kumimoji="1"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apiContext</a:t>
            </a:r>
            <a:r>
              <a:rPr kumimoji="1"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New-</a:t>
            </a:r>
            <a:r>
              <a:rPr kumimoji="1"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AzApiManagementContext</a:t>
            </a:r>
            <a:r>
              <a:rPr kumimoji="1"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</a:t>
            </a:r>
            <a:r>
              <a:rPr kumimoji="1"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ResourceGroupName</a:t>
            </a:r>
            <a:r>
              <a:rPr kumimoji="1"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$</a:t>
            </a:r>
            <a:r>
              <a:rPr kumimoji="1"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api.resourcegroupname</a:t>
            </a:r>
            <a:r>
              <a:rPr kumimoji="1"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</a:t>
            </a:r>
            <a:r>
              <a:rPr kumimoji="1"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ServiceName</a:t>
            </a:r>
            <a:r>
              <a:rPr kumimoji="1"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$api.name</a:t>
            </a:r>
          </a:p>
          <a:p>
            <a:r>
              <a:rPr kumimoji="1"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$</a:t>
            </a:r>
            <a:r>
              <a:rPr kumimoji="1"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newProduct</a:t>
            </a:r>
            <a:r>
              <a:rPr kumimoji="1"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New-</a:t>
            </a:r>
            <a:r>
              <a:rPr kumimoji="1"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AzApiManagementProduct</a:t>
            </a:r>
            <a:r>
              <a:rPr kumimoji="1"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-Context $</a:t>
            </a:r>
            <a:r>
              <a:rPr kumimoji="1"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apiContext</a:t>
            </a:r>
            <a:r>
              <a:rPr kumimoji="1"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</a:t>
            </a:r>
            <a:r>
              <a:rPr kumimoji="1"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ProductId</a:t>
            </a:r>
            <a:r>
              <a:rPr kumimoji="1"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$</a:t>
            </a:r>
            <a:r>
              <a:rPr kumimoji="1"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apim_product_id</a:t>
            </a:r>
            <a:r>
              <a:rPr kumimoji="1"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-Title $</a:t>
            </a:r>
            <a:r>
              <a:rPr kumimoji="1"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apim_product_title</a:t>
            </a:r>
            <a:r>
              <a:rPr kumimoji="1"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-Description $</a:t>
            </a:r>
            <a:r>
              <a:rPr kumimoji="1"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apiapim_product_desc</a:t>
            </a:r>
            <a:r>
              <a:rPr kumimoji="1"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-State Published</a:t>
            </a:r>
          </a:p>
          <a:p>
            <a:r>
              <a:rPr kumimoji="1"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kumimoji="1"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7189C3-70FD-45C8-AA34-3D07BFDF182C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3558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-Showing Azure Instance</a:t>
            </a:r>
          </a:p>
          <a:p>
            <a:r>
              <a:rPr lang="en-US" dirty="0"/>
              <a:t>-Showing Azure Functions</a:t>
            </a:r>
          </a:p>
          <a:p>
            <a:r>
              <a:rPr lang="en-US" dirty="0"/>
              <a:t>-Showing Postman demo (PowerShell code generation also)</a:t>
            </a:r>
          </a:p>
          <a:p>
            <a:r>
              <a:rPr lang="en-US" dirty="0"/>
              <a:t>-Subscription Demo</a:t>
            </a:r>
          </a:p>
          <a:p>
            <a:r>
              <a:rPr lang="en-US" dirty="0"/>
              <a:t>-Rate Limit 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7189C3-70FD-45C8-AA34-3D07BFDF182C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9530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recommend you to check Azure Calc at the beginning of the system designing phase.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7189C3-70FD-45C8-AA34-3D07BFDF182C}" type="slidenum">
              <a:rPr kumimoji="1" lang="ja-JP" altLang="en-US" smtClean="0"/>
              <a:pPr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3648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7189C3-70FD-45C8-AA34-3D07BFDF182C}" type="slidenum">
              <a:rPr kumimoji="1" lang="ja-JP" altLang="en-US" smtClean="0"/>
              <a:pPr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9114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Creation or change of APIM instance takes time…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7189C3-70FD-45C8-AA34-3D07BFDF182C}" type="slidenum">
              <a:rPr kumimoji="1" lang="ja-JP" altLang="en-US" smtClean="0"/>
              <a:pPr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9867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 u might be able to use a simple token or shared key to manage accessing users if your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7189C3-70FD-45C8-AA34-3D07BFDF182C}" type="slidenum">
              <a:rPr kumimoji="1" lang="ja-JP" altLang="en-US" smtClean="0"/>
              <a:pPr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11079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189C3-70FD-45C8-AA34-3D07BFDF182C}" type="slidenum">
              <a:rPr kumimoji="1" lang="ja-JP" altLang="en-US" smtClean="0"/>
              <a:pPr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668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タイトルと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57158" y="1052513"/>
            <a:ext cx="8329642" cy="507365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4038600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38600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7158" y="274638"/>
            <a:ext cx="8286808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ja-JP" altLang="ja-JP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58" y="1052513"/>
            <a:ext cx="8286808" cy="4948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1979711" y="6165850"/>
            <a:ext cx="6624539" cy="571500"/>
          </a:xfrm>
          <a:prstGeom prst="rect">
            <a:avLst/>
          </a:prstGeom>
          <a:solidFill>
            <a:srgbClr val="F3BB50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kumimoji="0" lang="en-US" altLang="ja-JP" sz="2300" dirty="0" err="1">
                <a:solidFill>
                  <a:schemeClr val="tx2"/>
                </a:solidFill>
                <a:ea typeface="ＭＳ Ｐゴシック" pitchFamily="50" charset="-128"/>
              </a:rPr>
              <a:t>Wankuma</a:t>
            </a:r>
            <a:r>
              <a:rPr kumimoji="0" lang="en-US" altLang="ja-JP" sz="2300" dirty="0">
                <a:solidFill>
                  <a:schemeClr val="tx2"/>
                </a:solidFill>
                <a:ea typeface="ＭＳ Ｐゴシック" pitchFamily="50" charset="-128"/>
              </a:rPr>
              <a:t> Alliance @Manila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8104"/>
            <a:ext cx="8568952" cy="601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165304"/>
            <a:ext cx="1640980" cy="572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" charset="0"/>
          <a:ea typeface="ＭＳ Ｐゴシック" pitchFamily="50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" charset="0"/>
          <a:ea typeface="ＭＳ Ｐゴシック" pitchFamily="50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" charset="0"/>
          <a:ea typeface="ＭＳ Ｐゴシック" pitchFamily="50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" charset="0"/>
          <a:ea typeface="ＭＳ Ｐゴシック" pitchFamily="50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" charset="0"/>
          <a:ea typeface="ＭＳ Ｐゴシック" pitchFamily="50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" charset="0"/>
          <a:ea typeface="ＭＳ Ｐゴシック" pitchFamily="50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" charset="0"/>
          <a:ea typeface="ＭＳ Ｐゴシック" pitchFamily="50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services/api-management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ocs.microsoft.com/en-us/azure/api-management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man.com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acebook.com/groups/WankumaAlliancePh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zure.microsoft.com/en-us/pricing/calculator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sv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nnpass.com/calendar/tokyo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calendar.google.com/calendar/embed?src=gbv6fi7etkb23vdpqn4dr4sbd0%40group.calendar.google.com&amp;ctz=Asia%2FManila" TargetMode="Externa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ventbrite.com/e/xamarin-workshop-february-tickets-95762517267" TargetMode="External"/><Relationship Id="rId2" Type="http://schemas.openxmlformats.org/officeDocument/2006/relationships/hyperlink" Target="https://www.meetup.com/7008169b-6cb9-4ad3-8211-28cf1ca0fb15/events/268345793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0AE1977C-FEB6-4BAF-B2E6-237F6DE9E0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sz="4000" dirty="0"/>
              <a:t>About Azure API Management</a:t>
            </a:r>
            <a:endParaRPr kumimoji="1" lang="ja-JP" altLang="en-US" sz="4000" dirty="0"/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946043C9-4752-4095-80F5-F67D156D29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 dirty="0"/>
          </a:p>
          <a:p>
            <a:r>
              <a:rPr kumimoji="1" lang="en-US" altLang="ja-JP" dirty="0"/>
              <a:t>Tomoya Yamanaka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27594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0AE1977C-FEB6-4BAF-B2E6-237F6DE9E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700808"/>
            <a:ext cx="7772400" cy="2882751"/>
          </a:xfrm>
        </p:spPr>
        <p:txBody>
          <a:bodyPr/>
          <a:lstStyle/>
          <a:p>
            <a:r>
              <a:rPr kumimoji="1" lang="en-US" altLang="ja-JP" sz="4000" dirty="0"/>
              <a:t>Let’s create!</a:t>
            </a:r>
            <a:br>
              <a:rPr kumimoji="1" lang="en-US" altLang="ja-JP" sz="4000" dirty="0"/>
            </a:br>
            <a:r>
              <a:rPr kumimoji="1" lang="en-US" altLang="ja-JP" sz="4000" dirty="0"/>
              <a:t>(PowerShell Demo)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09883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0AE1977C-FEB6-4BAF-B2E6-237F6DE9E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700808"/>
            <a:ext cx="7772400" cy="2882751"/>
          </a:xfrm>
        </p:spPr>
        <p:txBody>
          <a:bodyPr/>
          <a:lstStyle/>
          <a:p>
            <a:r>
              <a:rPr kumimoji="1" lang="en-US" altLang="ja-JP" sz="4000" dirty="0"/>
              <a:t>It takes time…(about 30min)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89484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B59CB-5000-42EF-BAAF-5B69644A3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Official Page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5715AFF-87D5-4E50-A488-703E67018C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8394" y="1700940"/>
            <a:ext cx="7827211" cy="494823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381A02F-8C9F-448E-B428-19210478346F}"/>
              </a:ext>
            </a:extLst>
          </p:cNvPr>
          <p:cNvSpPr/>
          <p:nvPr/>
        </p:nvSpPr>
        <p:spPr>
          <a:xfrm>
            <a:off x="1619672" y="1156341"/>
            <a:ext cx="6606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https://azure.microsoft.com/en-us/services/api-management/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548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B59CB-5000-42EF-BAAF-5B69644A3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Page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8B9286-3B91-4F08-8E50-E2F38C4E00F9}"/>
              </a:ext>
            </a:extLst>
          </p:cNvPr>
          <p:cNvSpPr/>
          <p:nvPr/>
        </p:nvSpPr>
        <p:spPr>
          <a:xfrm>
            <a:off x="1691680" y="825975"/>
            <a:ext cx="61996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https://docs.microsoft.com/en-us/azure/api-management/</a:t>
            </a:r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A98F2EE-D203-455A-93D4-E7CC636E37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4732" y="1340768"/>
            <a:ext cx="8051660" cy="494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95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0AE1977C-FEB6-4BAF-B2E6-237F6DE9E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700808"/>
            <a:ext cx="7772400" cy="2882751"/>
          </a:xfrm>
        </p:spPr>
        <p:txBody>
          <a:bodyPr/>
          <a:lstStyle/>
          <a:p>
            <a:r>
              <a:rPr lang="en-US" altLang="ja-JP" sz="4000" dirty="0"/>
              <a:t>Let’s take a look the already created one!</a:t>
            </a:r>
            <a:br>
              <a:rPr lang="en-US" altLang="ja-JP" sz="4000" dirty="0"/>
            </a:br>
            <a:r>
              <a:rPr lang="en-US" altLang="ja-JP" sz="4000" dirty="0"/>
              <a:t>(Demo)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305562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DB6CE-7B58-48CC-89F2-C757DD966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0"/>
            <a:ext cx="8286808" cy="706437"/>
          </a:xfrm>
        </p:spPr>
        <p:txBody>
          <a:bodyPr/>
          <a:lstStyle/>
          <a:p>
            <a:r>
              <a:rPr lang="en-US" dirty="0"/>
              <a:t>Nice tool for </a:t>
            </a:r>
            <a:r>
              <a:rPr lang="en-US" dirty="0" err="1"/>
              <a:t>WebAPI</a:t>
            </a:r>
            <a:r>
              <a:rPr lang="en-US" dirty="0"/>
              <a:t> test, Postman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7273EC-6F92-4015-AE51-99306632F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4953"/>
            <a:ext cx="9144000" cy="464809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CD0EDE0-3EDE-491F-BA1D-7B84608B787D}"/>
              </a:ext>
            </a:extLst>
          </p:cNvPr>
          <p:cNvSpPr/>
          <p:nvPr/>
        </p:nvSpPr>
        <p:spPr>
          <a:xfrm>
            <a:off x="3028044" y="620688"/>
            <a:ext cx="2877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https://www.postman.com/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416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0AE1977C-FEB6-4BAF-B2E6-237F6DE9E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700808"/>
            <a:ext cx="7772400" cy="2882751"/>
          </a:xfrm>
        </p:spPr>
        <p:txBody>
          <a:bodyPr/>
          <a:lstStyle/>
          <a:p>
            <a:r>
              <a:rPr kumimoji="1" lang="en-US" altLang="ja-JP" sz="4000" dirty="0"/>
              <a:t>By the way, why this kind of </a:t>
            </a:r>
            <a:r>
              <a:rPr kumimoji="1" lang="en-US" altLang="ja-JP" sz="4000" dirty="0" err="1"/>
              <a:t>WebAPI</a:t>
            </a:r>
            <a:r>
              <a:rPr kumimoji="1" lang="en-US" altLang="ja-JP" sz="4000" dirty="0"/>
              <a:t> related products are needed nowad</a:t>
            </a:r>
            <a:r>
              <a:rPr lang="en-US" altLang="ja-JP" sz="4000" dirty="0"/>
              <a:t>ays?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188330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0AE1977C-FEB6-4BAF-B2E6-237F6DE9E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700808"/>
            <a:ext cx="7772400" cy="2882751"/>
          </a:xfrm>
        </p:spPr>
        <p:txBody>
          <a:bodyPr/>
          <a:lstStyle/>
          <a:p>
            <a:r>
              <a:rPr kumimoji="1" lang="en-US" altLang="ja-JP" sz="4000" dirty="0"/>
              <a:t>Because of pirated software issue!</a:t>
            </a:r>
            <a:endParaRPr kumimoji="1" lang="ja-JP" altLang="en-US" sz="4000" dirty="0"/>
          </a:p>
        </p:txBody>
      </p:sp>
      <p:pic>
        <p:nvPicPr>
          <p:cNvPr id="3" name="Graphic 2" descr="Skull">
            <a:extLst>
              <a:ext uri="{FF2B5EF4-FFF2-40B4-BE49-F238E27FC236}">
                <a16:creationId xmlns:a16="http://schemas.microsoft.com/office/drawing/2014/main" id="{EDFAC4DC-F8F5-4AAE-BE06-0871796278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19872" y="3717032"/>
            <a:ext cx="2304256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542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0AE1977C-FEB6-4BAF-B2E6-237F6DE9E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700808"/>
            <a:ext cx="7772400" cy="2882751"/>
          </a:xfrm>
        </p:spPr>
        <p:txBody>
          <a:bodyPr/>
          <a:lstStyle/>
          <a:p>
            <a:r>
              <a:rPr kumimoji="1" lang="en-US" altLang="ja-JP" sz="4000" dirty="0"/>
              <a:t>Software service monetizing has shifted to subscription style!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590105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0AE1977C-FEB6-4BAF-B2E6-237F6DE9E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700808"/>
            <a:ext cx="7772400" cy="2882751"/>
          </a:xfrm>
        </p:spPr>
        <p:txBody>
          <a:bodyPr/>
          <a:lstStyle/>
          <a:p>
            <a:r>
              <a:rPr kumimoji="1" lang="en-US" altLang="ja-JP" sz="4000" dirty="0"/>
              <a:t>Then, to check the subscription validity, </a:t>
            </a:r>
            <a:r>
              <a:rPr kumimoji="1" lang="en-US" altLang="ja-JP" sz="4000" dirty="0" err="1"/>
              <a:t>WebAPI</a:t>
            </a:r>
            <a:r>
              <a:rPr kumimoji="1" lang="en-US" altLang="ja-JP" sz="4000" dirty="0"/>
              <a:t> is usually used.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764042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タイトル 1">
            <a:extLst>
              <a:ext uri="{FF2B5EF4-FFF2-40B4-BE49-F238E27FC236}">
                <a16:creationId xmlns:a16="http://schemas.microsoft.com/office/drawing/2014/main" id="{4F5A7470-E8A4-4B81-BF1C-C6FE976C7188}"/>
              </a:ext>
            </a:extLst>
          </p:cNvPr>
          <p:cNvSpPr txBox="1">
            <a:spLocks/>
          </p:cNvSpPr>
          <p:nvPr/>
        </p:nvSpPr>
        <p:spPr bwMode="auto">
          <a:xfrm>
            <a:off x="467544" y="776247"/>
            <a:ext cx="8676456" cy="3732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l"/>
            <a:r>
              <a:rPr lang="en-US" altLang="ja-JP" dirty="0"/>
              <a:t>Name: 	Tomoya Yamanaka</a:t>
            </a:r>
          </a:p>
          <a:p>
            <a:pPr algn="l"/>
            <a:endParaRPr lang="en-US" altLang="ja-JP" dirty="0"/>
          </a:p>
          <a:p>
            <a:pPr algn="l"/>
            <a:r>
              <a:rPr lang="en-US" altLang="ja-JP" dirty="0"/>
              <a:t>Home:		Ortigas, Metro Manila, Philippines</a:t>
            </a:r>
          </a:p>
          <a:p>
            <a:pPr algn="l"/>
            <a:endParaRPr lang="en-US" altLang="ja-JP" dirty="0"/>
          </a:p>
          <a:p>
            <a:pPr algn="l"/>
            <a:r>
              <a:rPr lang="en-US" altLang="ja-JP" dirty="0"/>
              <a:t>Hobby:	Attending/Organizing IT Events</a:t>
            </a:r>
          </a:p>
          <a:p>
            <a:pPr algn="l"/>
            <a:endParaRPr lang="en-US" altLang="ja-JP" dirty="0"/>
          </a:p>
          <a:p>
            <a:pPr algn="l"/>
            <a:r>
              <a:rPr lang="en-US" altLang="ja-JP" dirty="0"/>
              <a:t>Certifications: MCT (Microsoft Certified Trainer), and so on…</a:t>
            </a:r>
          </a:p>
          <a:p>
            <a:pPr algn="l"/>
            <a:r>
              <a:rPr lang="en-US" altLang="ja-JP" dirty="0"/>
              <a:t>	</a:t>
            </a:r>
          </a:p>
          <a:p>
            <a:pPr algn="l"/>
            <a:r>
              <a:rPr lang="en-US" altLang="ja-JP" dirty="0"/>
              <a:t>Role:		</a:t>
            </a:r>
            <a:r>
              <a:rPr lang="en-US" altLang="ja-JP" dirty="0" err="1"/>
              <a:t>Wankuma</a:t>
            </a:r>
            <a:r>
              <a:rPr lang="en-US" altLang="ja-JP" dirty="0"/>
              <a:t> Alliance Manila Director</a:t>
            </a:r>
          </a:p>
        </p:txBody>
      </p:sp>
      <p:sp>
        <p:nvSpPr>
          <p:cNvPr id="18" name="タイトル 1">
            <a:extLst>
              <a:ext uri="{FF2B5EF4-FFF2-40B4-BE49-F238E27FC236}">
                <a16:creationId xmlns:a16="http://schemas.microsoft.com/office/drawing/2014/main" id="{D52EFC44-EC1C-46A1-88E9-FB5309C6A2C1}"/>
              </a:ext>
            </a:extLst>
          </p:cNvPr>
          <p:cNvSpPr txBox="1">
            <a:spLocks/>
          </p:cNvSpPr>
          <p:nvPr/>
        </p:nvSpPr>
        <p:spPr bwMode="auto">
          <a:xfrm>
            <a:off x="2843808" y="133681"/>
            <a:ext cx="3135292" cy="535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r>
              <a:rPr lang="en-US" altLang="ja-JP" kern="0" dirty="0"/>
              <a:t>Self-Introduction</a:t>
            </a:r>
            <a:endParaRPr lang="ja-JP" altLang="en-US" kern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A2D014-084D-49BE-BFBA-694B748D1D2B}"/>
              </a:ext>
            </a:extLst>
          </p:cNvPr>
          <p:cNvSpPr/>
          <p:nvPr/>
        </p:nvSpPr>
        <p:spPr>
          <a:xfrm>
            <a:off x="1331640" y="4427820"/>
            <a:ext cx="71016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>
                <a:hlinkClick r:id="rId3"/>
              </a:rPr>
              <a:t>www.facebook.com/groups/WankumaAlliancePh/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08933151"/>
      </p:ext>
    </p:extLst>
  </p:cSld>
  <p:clrMapOvr>
    <a:masterClrMapping/>
  </p:clrMapOvr>
  <p:transition>
    <p:wipe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0AE1977C-FEB6-4BAF-B2E6-237F6DE9E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700808"/>
            <a:ext cx="7772400" cy="2882751"/>
          </a:xfrm>
        </p:spPr>
        <p:txBody>
          <a:bodyPr/>
          <a:lstStyle/>
          <a:p>
            <a:r>
              <a:rPr kumimoji="1" lang="en-US" altLang="ja-JP" sz="4000" dirty="0"/>
              <a:t>But such subscription management system making is tiring and boring…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2137663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0AE1977C-FEB6-4BAF-B2E6-237F6DE9E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700808"/>
            <a:ext cx="7772400" cy="2882751"/>
          </a:xfrm>
        </p:spPr>
        <p:txBody>
          <a:bodyPr/>
          <a:lstStyle/>
          <a:p>
            <a:r>
              <a:rPr kumimoji="1" lang="en-US" altLang="ja-JP" sz="4000" dirty="0"/>
              <a:t>Thus, APIM exits!!!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282092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0AE1977C-FEB6-4BAF-B2E6-237F6DE9E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700808"/>
            <a:ext cx="7772400" cy="2882751"/>
          </a:xfrm>
        </p:spPr>
        <p:txBody>
          <a:bodyPr/>
          <a:lstStyle/>
          <a:p>
            <a:r>
              <a:rPr lang="en-US" altLang="ja-JP" sz="4000" dirty="0"/>
              <a:t>It’s nice! So why didn’t people usually use it already?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4940874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0AE1977C-FEB6-4BAF-B2E6-237F6DE9E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4000" dirty="0"/>
              <a:t>APIM is not cheap!</a:t>
            </a:r>
            <a:endParaRPr kumimoji="1" lang="ja-JP" altLang="en-US" sz="4000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E9085093-F881-405C-AC68-9A3890B81D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7188" y="1807242"/>
            <a:ext cx="8286750" cy="343877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178E89-1654-4F26-A143-0670DF8C8A41}"/>
              </a:ext>
            </a:extLst>
          </p:cNvPr>
          <p:cNvSpPr/>
          <p:nvPr/>
        </p:nvSpPr>
        <p:spPr>
          <a:xfrm>
            <a:off x="1763688" y="5805264"/>
            <a:ext cx="6480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https://azure.microsoft.com/en-us/pricing/calculator/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B25CD5-EDBB-40E3-B64F-BC6BB7D9E35D}"/>
              </a:ext>
            </a:extLst>
          </p:cNvPr>
          <p:cNvSpPr/>
          <p:nvPr/>
        </p:nvSpPr>
        <p:spPr>
          <a:xfrm>
            <a:off x="1619672" y="5517232"/>
            <a:ext cx="3595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Microsoft Azure Pricing calculator</a:t>
            </a:r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3B287464-5253-4719-8F4F-15B8120FAC44}"/>
              </a:ext>
            </a:extLst>
          </p:cNvPr>
          <p:cNvSpPr txBox="1">
            <a:spLocks/>
          </p:cNvSpPr>
          <p:nvPr/>
        </p:nvSpPr>
        <p:spPr bwMode="auto">
          <a:xfrm>
            <a:off x="467544" y="997549"/>
            <a:ext cx="8352928" cy="775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l"/>
            <a:r>
              <a:rPr lang="en-US" altLang="ja-JP" sz="2800" dirty="0"/>
              <a:t>It costs nice amount for business use…</a:t>
            </a:r>
          </a:p>
        </p:txBody>
      </p:sp>
    </p:spTree>
    <p:extLst>
      <p:ext uri="{BB962C8B-B14F-4D97-AF65-F5344CB8AC3E}">
        <p14:creationId xmlns:p14="http://schemas.microsoft.com/office/powerpoint/2010/main" val="6167266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0AE1977C-FEB6-4BAF-B2E6-237F6DE9E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4000" dirty="0"/>
              <a:t>APIM Plans(1/2)</a:t>
            </a:r>
            <a:endParaRPr kumimoji="1" lang="ja-JP" altLang="en-US" sz="40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DB1EDF5-98B9-4D3B-98C0-CE287ADBD1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3568" y="1020069"/>
            <a:ext cx="7362825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3937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0AE1977C-FEB6-4BAF-B2E6-237F6DE9E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4000" dirty="0"/>
              <a:t>APIM Plans(2/2)</a:t>
            </a:r>
            <a:endParaRPr kumimoji="1" lang="ja-JP" altLang="en-US" sz="4000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B54F1A6-275F-4667-A7ED-8D18C0C212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9552" y="1276350"/>
            <a:ext cx="4848225" cy="4305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04DB9AD-DB32-407C-BC90-88A1BC6C13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9725" y="2564904"/>
            <a:ext cx="372427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4509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0AE1977C-FEB6-4BAF-B2E6-237F6DE9E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700808"/>
            <a:ext cx="7772400" cy="2882751"/>
          </a:xfrm>
        </p:spPr>
        <p:txBody>
          <a:bodyPr/>
          <a:lstStyle/>
          <a:p>
            <a:r>
              <a:rPr kumimoji="1" lang="en-US" altLang="ja-JP" sz="4000" dirty="0"/>
              <a:t>O…OK, but it’s useful</a:t>
            </a:r>
            <a:r>
              <a:rPr lang="en-US" altLang="ja-JP" sz="4000" dirty="0"/>
              <a:t>. And at least better to hire some people to make the same system. Let companies pay for it!</a:t>
            </a:r>
            <a:endParaRPr kumimoji="1" lang="ja-JP" altLang="en-US" sz="4000" dirty="0"/>
          </a:p>
        </p:txBody>
      </p:sp>
      <p:pic>
        <p:nvPicPr>
          <p:cNvPr id="3" name="Graphic 2" descr="Tongue face with no fill">
            <a:extLst>
              <a:ext uri="{FF2B5EF4-FFF2-40B4-BE49-F238E27FC236}">
                <a16:creationId xmlns:a16="http://schemas.microsoft.com/office/drawing/2014/main" id="{3515ADF8-AFA5-4D09-9A5F-BAA0B46C2E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63888" y="4352528"/>
            <a:ext cx="1609328" cy="160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4717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">
            <a:extLst>
              <a:ext uri="{FF2B5EF4-FFF2-40B4-BE49-F238E27FC236}">
                <a16:creationId xmlns:a16="http://schemas.microsoft.com/office/drawing/2014/main" id="{D52EFC44-EC1C-46A1-88E9-FB5309C6A2C1}"/>
              </a:ext>
            </a:extLst>
          </p:cNvPr>
          <p:cNvSpPr txBox="1">
            <a:spLocks/>
          </p:cNvSpPr>
          <p:nvPr/>
        </p:nvSpPr>
        <p:spPr bwMode="auto">
          <a:xfrm>
            <a:off x="2411760" y="133681"/>
            <a:ext cx="4320480" cy="535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r>
              <a:rPr lang="en-US" altLang="ja-JP" sz="3600" kern="0" dirty="0"/>
              <a:t>Conclusion</a:t>
            </a:r>
            <a:endParaRPr lang="ja-JP" altLang="en-US" sz="3600" kern="0" dirty="0"/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9141D5C2-FA96-457F-9D82-51CC8BB4B5F2}"/>
              </a:ext>
            </a:extLst>
          </p:cNvPr>
          <p:cNvSpPr txBox="1">
            <a:spLocks/>
          </p:cNvSpPr>
          <p:nvPr/>
        </p:nvSpPr>
        <p:spPr bwMode="auto">
          <a:xfrm>
            <a:off x="467544" y="836712"/>
            <a:ext cx="8352928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l"/>
            <a:r>
              <a:rPr lang="en-US" altLang="ja-JP" sz="2800" dirty="0"/>
              <a:t>APIM is useful, </a:t>
            </a:r>
            <a:r>
              <a:rPr lang="en-US" altLang="ja-JP" sz="1800" dirty="0"/>
              <a:t>and not cheap,</a:t>
            </a:r>
            <a:r>
              <a:rPr lang="en-US" altLang="ja-JP" sz="2800" dirty="0"/>
              <a:t> </a:t>
            </a:r>
            <a:r>
              <a:rPr lang="en-US" altLang="ja-JP" sz="2800" dirty="0" err="1"/>
              <a:t>WebAPI</a:t>
            </a:r>
            <a:r>
              <a:rPr lang="en-US" altLang="ja-JP" sz="2800" dirty="0"/>
              <a:t> management system. </a:t>
            </a:r>
          </a:p>
          <a:p>
            <a:pPr algn="l"/>
            <a:endParaRPr lang="en-US" altLang="ja-JP" sz="2800" dirty="0"/>
          </a:p>
          <a:p>
            <a:pPr algn="l"/>
            <a:r>
              <a:rPr lang="en-US" altLang="ja-JP" sz="2800" dirty="0"/>
              <a:t>When we need to manage </a:t>
            </a:r>
            <a:r>
              <a:rPr lang="en-US" altLang="ja-JP" sz="2800" dirty="0" err="1"/>
              <a:t>WebAPI</a:t>
            </a:r>
            <a:r>
              <a:rPr lang="en-US" altLang="ja-JP" sz="2800" dirty="0"/>
              <a:t> access subscription, centralizing, versioning, and so on, we can think about using it.</a:t>
            </a:r>
          </a:p>
          <a:p>
            <a:pPr algn="l"/>
            <a:endParaRPr lang="en-US" altLang="ja-JP" sz="2800" dirty="0"/>
          </a:p>
          <a:p>
            <a:pPr algn="l"/>
            <a:r>
              <a:rPr lang="en-US" altLang="ja-JP" sz="2800" dirty="0"/>
              <a:t>Let’s use the nice management system to manage not creative part so that we can focus on making brand new services!</a:t>
            </a:r>
          </a:p>
        </p:txBody>
      </p:sp>
    </p:spTree>
    <p:extLst>
      <p:ext uri="{BB962C8B-B14F-4D97-AF65-F5344CB8AC3E}">
        <p14:creationId xmlns:p14="http://schemas.microsoft.com/office/powerpoint/2010/main" val="4135066498"/>
      </p:ext>
    </p:extLst>
  </p:cSld>
  <p:clrMapOvr>
    <a:masterClrMapping/>
  </p:clrMapOvr>
  <p:transition>
    <p:wipe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">
            <a:extLst>
              <a:ext uri="{FF2B5EF4-FFF2-40B4-BE49-F238E27FC236}">
                <a16:creationId xmlns:a16="http://schemas.microsoft.com/office/drawing/2014/main" id="{D52EFC44-EC1C-46A1-88E9-FB5309C6A2C1}"/>
              </a:ext>
            </a:extLst>
          </p:cNvPr>
          <p:cNvSpPr txBox="1">
            <a:spLocks/>
          </p:cNvSpPr>
          <p:nvPr/>
        </p:nvSpPr>
        <p:spPr bwMode="auto">
          <a:xfrm>
            <a:off x="467544" y="980728"/>
            <a:ext cx="8460432" cy="535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r>
              <a:rPr lang="en-US" altLang="ja-JP" sz="11500" kern="0" dirty="0"/>
              <a:t>END</a:t>
            </a:r>
          </a:p>
          <a:p>
            <a:r>
              <a:rPr lang="en-US" altLang="ja-JP" sz="11500" kern="0" dirty="0"/>
              <a:t>(Q&amp;A Time)</a:t>
            </a:r>
            <a:endParaRPr lang="ja-JP" altLang="en-US" sz="11500" kern="0" dirty="0"/>
          </a:p>
        </p:txBody>
      </p:sp>
    </p:spTree>
    <p:extLst>
      <p:ext uri="{BB962C8B-B14F-4D97-AF65-F5344CB8AC3E}">
        <p14:creationId xmlns:p14="http://schemas.microsoft.com/office/powerpoint/2010/main" val="3633010492"/>
      </p:ext>
    </p:extLst>
  </p:cSld>
  <p:clrMapOvr>
    <a:masterClrMapping/>
  </p:clrMapOvr>
  <p:transition>
    <p:wipe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タイトル 1">
            <a:extLst>
              <a:ext uri="{FF2B5EF4-FFF2-40B4-BE49-F238E27FC236}">
                <a16:creationId xmlns:a16="http://schemas.microsoft.com/office/drawing/2014/main" id="{4F5A7470-E8A4-4B81-BF1C-C6FE976C7188}"/>
              </a:ext>
            </a:extLst>
          </p:cNvPr>
          <p:cNvSpPr txBox="1">
            <a:spLocks/>
          </p:cNvSpPr>
          <p:nvPr/>
        </p:nvSpPr>
        <p:spPr bwMode="auto">
          <a:xfrm>
            <a:off x="251520" y="776247"/>
            <a:ext cx="8856984" cy="4236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l"/>
            <a:r>
              <a:rPr lang="en-US" altLang="ja-JP" sz="3600" dirty="0"/>
              <a:t>Hobby:	Attending/Organizing IT Events</a:t>
            </a:r>
          </a:p>
          <a:p>
            <a:pPr algn="l"/>
            <a:endParaRPr lang="en-US" altLang="ja-JP" sz="3600" dirty="0"/>
          </a:p>
          <a:p>
            <a:pPr algn="l"/>
            <a:endParaRPr lang="en-US" altLang="ja-JP" sz="3600" dirty="0"/>
          </a:p>
          <a:p>
            <a:pPr algn="l"/>
            <a:endParaRPr lang="en-US" altLang="ja-JP" sz="3600" dirty="0"/>
          </a:p>
          <a:p>
            <a:pPr algn="l"/>
            <a:endParaRPr lang="en-US" altLang="ja-JP" sz="3600" dirty="0"/>
          </a:p>
          <a:p>
            <a:pPr algn="l"/>
            <a:endParaRPr lang="en-US" altLang="ja-JP" sz="3600" dirty="0"/>
          </a:p>
          <a:p>
            <a:pPr algn="l"/>
            <a:endParaRPr lang="en-US" altLang="ja-JP" sz="3600" dirty="0"/>
          </a:p>
          <a:p>
            <a:pPr algn="l"/>
            <a:r>
              <a:rPr lang="en-US" altLang="ja-JP" sz="3600" dirty="0"/>
              <a:t>  I want more IT events here in Manila!!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4B5FB14F-88ED-451E-827A-264A74F9D700}"/>
              </a:ext>
            </a:extLst>
          </p:cNvPr>
          <p:cNvSpPr/>
          <p:nvPr/>
        </p:nvSpPr>
        <p:spPr>
          <a:xfrm>
            <a:off x="2699792" y="1772816"/>
            <a:ext cx="3960440" cy="23762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9128141"/>
      </p:ext>
    </p:extLst>
  </p:cSld>
  <p:clrMapOvr>
    <a:masterClrMapping/>
  </p:clrMapOvr>
  <p:transition>
    <p:wipe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DB6CE-7B58-48CC-89F2-C757DD966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0"/>
            <a:ext cx="8286808" cy="706437"/>
          </a:xfrm>
        </p:spPr>
        <p:txBody>
          <a:bodyPr/>
          <a:lstStyle/>
          <a:p>
            <a:r>
              <a:rPr lang="en-US" dirty="0"/>
              <a:t>IT Events in Tokyo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C37864-5034-4982-8E86-E03F77DC1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7" y="887286"/>
            <a:ext cx="4736290" cy="597071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DDA0E4-6604-464B-8C41-65B26D85647D}"/>
              </a:ext>
            </a:extLst>
          </p:cNvPr>
          <p:cNvSpPr/>
          <p:nvPr/>
        </p:nvSpPr>
        <p:spPr>
          <a:xfrm>
            <a:off x="2992753" y="521771"/>
            <a:ext cx="3993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https://connpass.com/calendar/tokyo/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548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DB6CE-7B58-48CC-89F2-C757DD966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0"/>
            <a:ext cx="8286808" cy="706437"/>
          </a:xfrm>
        </p:spPr>
        <p:txBody>
          <a:bodyPr/>
          <a:lstStyle/>
          <a:p>
            <a:r>
              <a:rPr lang="en-US" dirty="0"/>
              <a:t>IT Events in Manila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0961F4-697B-4D3C-BF3F-681EEC06311B}"/>
              </a:ext>
            </a:extLst>
          </p:cNvPr>
          <p:cNvSpPr/>
          <p:nvPr/>
        </p:nvSpPr>
        <p:spPr>
          <a:xfrm>
            <a:off x="1259632" y="548680"/>
            <a:ext cx="69127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2"/>
              </a:rPr>
              <a:t>https://calendar.google.com/calendar/embed?src=gbv6fi7etkb23vdpqn4dr4sbd0%40group.calendar.google.com&amp;ctz=Asia%2FManila</a:t>
            </a: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81D165-9B47-4582-A1D9-775967BFE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187" y="1268760"/>
            <a:ext cx="614362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023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0AE1977C-FEB6-4BAF-B2E6-237F6DE9E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700808"/>
            <a:ext cx="7772400" cy="2882751"/>
          </a:xfrm>
        </p:spPr>
        <p:txBody>
          <a:bodyPr/>
          <a:lstStyle/>
          <a:p>
            <a:r>
              <a:rPr kumimoji="1" lang="en-US" altLang="ja-JP" sz="4000" dirty="0"/>
              <a:t>Let’s attend or do more events!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303079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6979A-1D7D-49F4-B251-030C4A549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Coming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BCC03-1D6C-4105-947D-F36952CFF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Power BI Users Meetup Group Session #19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https://www.meetup.com/7008169b-6cb9-4ad3-8211-28cf1ca0fb15/events/268345793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Xamarin Workshop - February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https://www.eventbrite.com/e/xamarin-workshop-february-tickets-95762517267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646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0AE1977C-FEB6-4BAF-B2E6-237F6DE9E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700808"/>
            <a:ext cx="7772400" cy="2882751"/>
          </a:xfrm>
        </p:spPr>
        <p:txBody>
          <a:bodyPr/>
          <a:lstStyle/>
          <a:p>
            <a:r>
              <a:rPr kumimoji="1" lang="en-US" altLang="ja-JP" sz="4000" dirty="0"/>
              <a:t>My Topic</a:t>
            </a:r>
            <a:r>
              <a:rPr lang="en-US" altLang="ja-JP" sz="4000" dirty="0"/>
              <a:t> for</a:t>
            </a:r>
            <a:r>
              <a:rPr kumimoji="1" lang="en-US" altLang="ja-JP" sz="4000" dirty="0"/>
              <a:t> Today</a:t>
            </a:r>
            <a:br>
              <a:rPr kumimoji="1" lang="en-US" altLang="ja-JP" sz="4000" dirty="0"/>
            </a:br>
            <a:r>
              <a:rPr kumimoji="1" lang="ja-JP" altLang="en-US" sz="4000" dirty="0"/>
              <a:t>↓</a:t>
            </a:r>
            <a:br>
              <a:rPr lang="en-US" altLang="ja-JP" sz="4000" dirty="0"/>
            </a:br>
            <a:r>
              <a:rPr lang="en-US" altLang="ja-JP" sz="4000" dirty="0"/>
              <a:t>Azure API Management(APIM)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965156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0AE1977C-FEB6-4BAF-B2E6-237F6DE9E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700808"/>
            <a:ext cx="7772400" cy="2882751"/>
          </a:xfrm>
        </p:spPr>
        <p:txBody>
          <a:bodyPr/>
          <a:lstStyle/>
          <a:p>
            <a:r>
              <a:rPr kumimoji="1" lang="en-US" altLang="ja-JP" sz="4000" dirty="0"/>
              <a:t>What is it?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220446196"/>
      </p:ext>
    </p:extLst>
  </p:cSld>
  <p:clrMapOvr>
    <a:masterClrMapping/>
  </p:clrMapOvr>
</p:sld>
</file>

<file path=ppt/theme/theme1.xml><?xml version="1.0" encoding="utf-8"?>
<a:theme xmlns:a="http://schemas.openxmlformats.org/drawingml/2006/main" name="スライドマスタT62">
  <a:themeElements>
    <a:clrScheme name="プレゼンテーション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プレゼンテーション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>
    <a:extraClrScheme>
      <a:clrScheme name="プレゼンテーション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プレゼンテーション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プレゼンテーション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プレゼンテーション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プレゼンテーション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プレゼンテーション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プレゼンテーション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プレゼンテーション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プレゼンテーション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プレゼンテーション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プレゼンテーション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プレゼンテーション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スライドマスタT75</Template>
  <TotalTime>16238</TotalTime>
  <Words>858</Words>
  <Application>Microsoft Office PowerPoint</Application>
  <PresentationFormat>On-screen Show (4:3)</PresentationFormat>
  <Paragraphs>127</Paragraphs>
  <Slides>28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Calibri</vt:lpstr>
      <vt:lpstr>スライドマスタT62</vt:lpstr>
      <vt:lpstr>About Azure API Management</vt:lpstr>
      <vt:lpstr>PowerPoint Presentation</vt:lpstr>
      <vt:lpstr>PowerPoint Presentation</vt:lpstr>
      <vt:lpstr>IT Events in Tokyo</vt:lpstr>
      <vt:lpstr>IT Events in Manila</vt:lpstr>
      <vt:lpstr>Let’s attend or do more events!</vt:lpstr>
      <vt:lpstr>Coming events</vt:lpstr>
      <vt:lpstr>My Topic for Today ↓ Azure API Management(APIM)</vt:lpstr>
      <vt:lpstr>What is it?</vt:lpstr>
      <vt:lpstr>Let’s create! (PowerShell Demo)</vt:lpstr>
      <vt:lpstr>It takes time…(about 30min)</vt:lpstr>
      <vt:lpstr>Official Page</vt:lpstr>
      <vt:lpstr>Document Page</vt:lpstr>
      <vt:lpstr>Let’s take a look the already created one! (Demo)</vt:lpstr>
      <vt:lpstr>Nice tool for WebAPI test, Postman</vt:lpstr>
      <vt:lpstr>By the way, why this kind of WebAPI related products are needed nowadays?</vt:lpstr>
      <vt:lpstr>Because of pirated software issue!</vt:lpstr>
      <vt:lpstr>Software service monetizing has shifted to subscription style!</vt:lpstr>
      <vt:lpstr>Then, to check the subscription validity, WebAPI is usually used.</vt:lpstr>
      <vt:lpstr>But such subscription management system making is tiring and boring…</vt:lpstr>
      <vt:lpstr>Thus, APIM exits!!!</vt:lpstr>
      <vt:lpstr>It’s nice! So why didn’t people usually use it already?</vt:lpstr>
      <vt:lpstr>APIM is not cheap!</vt:lpstr>
      <vt:lpstr>APIM Plans(1/2)</vt:lpstr>
      <vt:lpstr>APIM Plans(2/2)</vt:lpstr>
      <vt:lpstr>O…OK, but it’s useful. And at least better to hire some people to make the same system. Let companies pay for it!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わんくま同盟 勉強会</dc:title>
  <dc:creator>高萩 俊行</dc:creator>
  <cp:lastModifiedBy>Tomoya Yamanaka</cp:lastModifiedBy>
  <cp:revision>360</cp:revision>
  <cp:lastPrinted>2011-11-18T12:39:41Z</cp:lastPrinted>
  <dcterms:created xsi:type="dcterms:W3CDTF">2009-05-03T11:34:41Z</dcterms:created>
  <dcterms:modified xsi:type="dcterms:W3CDTF">2020-02-22T19:59:24Z</dcterms:modified>
</cp:coreProperties>
</file>