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344" r:id="rId2"/>
    <p:sldId id="367" r:id="rId3"/>
    <p:sldId id="368" r:id="rId4"/>
    <p:sldId id="369" r:id="rId5"/>
    <p:sldId id="371" r:id="rId6"/>
    <p:sldId id="370" r:id="rId7"/>
    <p:sldId id="366" r:id="rId8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80A59-7F7D-4A3E-9D0C-AD87783C9099}" v="16" dt="2020-02-22T20:12:54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6870" autoAdjust="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ka" userId="6673583e-2f56-4850-8912-c3dec5e7d6b8" providerId="ADAL" clId="{673B8B5F-E4C4-48AE-A152-90B1C82739B2}"/>
    <pc:docChg chg="custSel addSld delSld modSld sldOrd">
      <pc:chgData name="Tomoya Yamanka" userId="6673583e-2f56-4850-8912-c3dec5e7d6b8" providerId="ADAL" clId="{673B8B5F-E4C4-48AE-A152-90B1C82739B2}" dt="2019-11-22T23:59:17" v="468" actId="1076"/>
      <pc:docMkLst>
        <pc:docMk/>
      </pc:docMkLst>
      <pc:sldChg chg="modSp">
        <pc:chgData name="Tomoya Yamanka" userId="6673583e-2f56-4850-8912-c3dec5e7d6b8" providerId="ADAL" clId="{673B8B5F-E4C4-48AE-A152-90B1C82739B2}" dt="2019-11-22T22:56:37.213" v="238" actId="20577"/>
        <pc:sldMkLst>
          <pc:docMk/>
          <pc:sldMk cId="3927594390" sldId="344"/>
        </pc:sldMkLst>
        <pc:spChg chg="mod">
          <ac:chgData name="Tomoya Yamanka" userId="6673583e-2f56-4850-8912-c3dec5e7d6b8" providerId="ADAL" clId="{673B8B5F-E4C4-48AE-A152-90B1C82739B2}" dt="2019-11-22T22:56:37.213" v="23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addSp delSp modSp ord">
        <pc:chgData name="Tomoya Yamanka" userId="6673583e-2f56-4850-8912-c3dec5e7d6b8" providerId="ADAL" clId="{673B8B5F-E4C4-48AE-A152-90B1C82739B2}" dt="2019-11-22T23:59:17" v="468" actId="1076"/>
        <pc:sldMkLst>
          <pc:docMk/>
          <pc:sldMk cId="2511272523" sldId="352"/>
        </pc:sldMkLst>
        <pc:spChg chg="mod">
          <ac:chgData name="Tomoya Yamanka" userId="6673583e-2f56-4850-8912-c3dec5e7d6b8" providerId="ADAL" clId="{673B8B5F-E4C4-48AE-A152-90B1C82739B2}" dt="2019-11-22T23:08:13.190" v="259" actId="20577"/>
          <ac:spMkLst>
            <pc:docMk/>
            <pc:sldMk cId="2511272523" sldId="352"/>
            <ac:spMk id="7" creationId="{A3513CCF-9BA2-4D1A-A06D-00906B72FC36}"/>
          </ac:spMkLst>
        </pc:spChg>
        <pc:spChg chg="mod">
          <ac:chgData name="Tomoya Yamanka" userId="6673583e-2f56-4850-8912-c3dec5e7d6b8" providerId="ADAL" clId="{673B8B5F-E4C4-48AE-A152-90B1C82739B2}" dt="2019-11-22T23:08:30.657" v="290" actId="20577"/>
          <ac:spMkLst>
            <pc:docMk/>
            <pc:sldMk cId="2511272523" sldId="352"/>
            <ac:spMk id="18" creationId="{D52EFC44-EC1C-46A1-88E9-FB5309C6A2C1}"/>
          </ac:spMkLst>
        </pc:spChg>
        <pc:picChg chg="add del mod">
          <ac:chgData name="Tomoya Yamanka" userId="6673583e-2f56-4850-8912-c3dec5e7d6b8" providerId="ADAL" clId="{673B8B5F-E4C4-48AE-A152-90B1C82739B2}" dt="2019-11-22T23:07:56.385" v="240" actId="478"/>
          <ac:picMkLst>
            <pc:docMk/>
            <pc:sldMk cId="2511272523" sldId="352"/>
            <ac:picMk id="2" creationId="{FFF6B074-5770-4EAE-B58C-F5C9DC842C5E}"/>
          </ac:picMkLst>
        </pc:picChg>
        <pc:picChg chg="add del mod">
          <ac:chgData name="Tomoya Yamanka" userId="6673583e-2f56-4850-8912-c3dec5e7d6b8" providerId="ADAL" clId="{673B8B5F-E4C4-48AE-A152-90B1C82739B2}" dt="2019-11-22T23:59:10.971" v="465" actId="478"/>
          <ac:picMkLst>
            <pc:docMk/>
            <pc:sldMk cId="2511272523" sldId="352"/>
            <ac:picMk id="3" creationId="{9AA4A22E-7CAB-4FB5-9799-D7AAE369E5B4}"/>
          </ac:picMkLst>
        </pc:picChg>
        <pc:picChg chg="add mod">
          <ac:chgData name="Tomoya Yamanka" userId="6673583e-2f56-4850-8912-c3dec5e7d6b8" providerId="ADAL" clId="{673B8B5F-E4C4-48AE-A152-90B1C82739B2}" dt="2019-11-22T23:59:17" v="468" actId="1076"/>
          <ac:picMkLst>
            <pc:docMk/>
            <pc:sldMk cId="2511272523" sldId="352"/>
            <ac:picMk id="4" creationId="{F7592C3C-85AD-4CCA-8401-0E0B577B8A64}"/>
          </ac:picMkLst>
        </pc:picChg>
        <pc:picChg chg="del">
          <ac:chgData name="Tomoya Yamanka" userId="6673583e-2f56-4850-8912-c3dec5e7d6b8" providerId="ADAL" clId="{673B8B5F-E4C4-48AE-A152-90B1C82739B2}" dt="2019-11-22T22:54:26.527" v="77" actId="478"/>
          <ac:picMkLst>
            <pc:docMk/>
            <pc:sldMk cId="2511272523" sldId="352"/>
            <ac:picMk id="1026" creationId="{0051953D-7ED3-40FF-BB64-B5BD124C9BAB}"/>
          </ac:picMkLst>
        </pc:picChg>
      </pc:sldChg>
      <pc:sldChg chg="del">
        <pc:chgData name="Tomoya Yamanka" userId="6673583e-2f56-4850-8912-c3dec5e7d6b8" providerId="ADAL" clId="{673B8B5F-E4C4-48AE-A152-90B1C82739B2}" dt="2019-11-22T22:47:42.760" v="32" actId="2696"/>
        <pc:sldMkLst>
          <pc:docMk/>
          <pc:sldMk cId="3280685835" sldId="363"/>
        </pc:sldMkLst>
      </pc:sldChg>
      <pc:sldChg chg="modSp">
        <pc:chgData name="Tomoya Yamanka" userId="6673583e-2f56-4850-8912-c3dec5e7d6b8" providerId="ADAL" clId="{673B8B5F-E4C4-48AE-A152-90B1C82739B2}" dt="2019-11-22T22:54:10.636" v="75" actId="20577"/>
        <pc:sldMkLst>
          <pc:docMk/>
          <pc:sldMk cId="4279497776" sldId="365"/>
        </pc:sldMkLst>
        <pc:spChg chg="mod">
          <ac:chgData name="Tomoya Yamanka" userId="6673583e-2f56-4850-8912-c3dec5e7d6b8" providerId="ADAL" clId="{673B8B5F-E4C4-48AE-A152-90B1C82739B2}" dt="2019-11-22T22:54:10.636" v="75" actId="20577"/>
          <ac:spMkLst>
            <pc:docMk/>
            <pc:sldMk cId="4279497776" sldId="365"/>
            <ac:spMk id="18" creationId="{D52EFC44-EC1C-46A1-88E9-FB5309C6A2C1}"/>
          </ac:spMkLst>
        </pc:spChg>
      </pc:sldChg>
      <pc:sldChg chg="modSp add ord">
        <pc:chgData name="Tomoya Yamanka" userId="6673583e-2f56-4850-8912-c3dec5e7d6b8" providerId="ADAL" clId="{673B8B5F-E4C4-48AE-A152-90B1C82739B2}" dt="2019-11-22T23:09:09.643" v="358" actId="20577"/>
        <pc:sldMkLst>
          <pc:docMk/>
          <pc:sldMk cId="1824175869" sldId="367"/>
        </pc:sldMkLst>
        <pc:spChg chg="mod">
          <ac:chgData name="Tomoya Yamanka" userId="6673583e-2f56-4850-8912-c3dec5e7d6b8" providerId="ADAL" clId="{673B8B5F-E4C4-48AE-A152-90B1C82739B2}" dt="2019-11-22T23:09:09.643" v="358" actId="20577"/>
          <ac:spMkLst>
            <pc:docMk/>
            <pc:sldMk cId="1824175869" sldId="367"/>
            <ac:spMk id="18" creationId="{D52EFC44-EC1C-46A1-88E9-FB5309C6A2C1}"/>
          </ac:spMkLst>
        </pc:spChg>
      </pc:sldChg>
      <pc:sldChg chg="addSp delSp modSp add">
        <pc:chgData name="Tomoya Yamanka" userId="6673583e-2f56-4850-8912-c3dec5e7d6b8" providerId="ADAL" clId="{673B8B5F-E4C4-48AE-A152-90B1C82739B2}" dt="2019-11-22T22:56:21.799" v="220" actId="20577"/>
        <pc:sldMkLst>
          <pc:docMk/>
          <pc:sldMk cId="2077043962" sldId="368"/>
        </pc:sldMkLst>
        <pc:spChg chg="mod">
          <ac:chgData name="Tomoya Yamanka" userId="6673583e-2f56-4850-8912-c3dec5e7d6b8" providerId="ADAL" clId="{673B8B5F-E4C4-48AE-A152-90B1C82739B2}" dt="2019-11-22T22:56:21.799" v="220" actId="20577"/>
          <ac:spMkLst>
            <pc:docMk/>
            <pc:sldMk cId="2077043962" sldId="368"/>
            <ac:spMk id="7" creationId="{A3513CCF-9BA2-4D1A-A06D-00906B72FC36}"/>
          </ac:spMkLst>
        </pc:spChg>
        <pc:picChg chg="del">
          <ac:chgData name="Tomoya Yamanka" userId="6673583e-2f56-4850-8912-c3dec5e7d6b8" providerId="ADAL" clId="{673B8B5F-E4C4-48AE-A152-90B1C82739B2}" dt="2019-11-22T22:56:03.063" v="185" actId="478"/>
          <ac:picMkLst>
            <pc:docMk/>
            <pc:sldMk cId="2077043962" sldId="368"/>
            <ac:picMk id="2" creationId="{FFF6B074-5770-4EAE-B58C-F5C9DC842C5E}"/>
          </ac:picMkLst>
        </pc:picChg>
        <pc:picChg chg="add mod">
          <ac:chgData name="Tomoya Yamanka" userId="6673583e-2f56-4850-8912-c3dec5e7d6b8" providerId="ADAL" clId="{673B8B5F-E4C4-48AE-A152-90B1C82739B2}" dt="2019-11-22T22:56:10.294" v="189" actId="1076"/>
          <ac:picMkLst>
            <pc:docMk/>
            <pc:sldMk cId="2077043962" sldId="368"/>
            <ac:picMk id="3" creationId="{CA439498-0E60-4313-B6FB-AF84764074E1}"/>
          </ac:picMkLst>
        </pc:picChg>
      </pc:sldChg>
      <pc:sldChg chg="add">
        <pc:chgData name="Tomoya Yamanka" userId="6673583e-2f56-4850-8912-c3dec5e7d6b8" providerId="ADAL" clId="{673B8B5F-E4C4-48AE-A152-90B1C82739B2}" dt="2019-11-22T23:07:53.704" v="239"/>
        <pc:sldMkLst>
          <pc:docMk/>
          <pc:sldMk cId="3148356190" sldId="369"/>
        </pc:sldMkLst>
      </pc:sldChg>
      <pc:sldChg chg="addSp delSp modSp add">
        <pc:chgData name="Tomoya Yamanka" userId="6673583e-2f56-4850-8912-c3dec5e7d6b8" providerId="ADAL" clId="{673B8B5F-E4C4-48AE-A152-90B1C82739B2}" dt="2019-11-22T23:11:17.069" v="464" actId="1037"/>
        <pc:sldMkLst>
          <pc:docMk/>
          <pc:sldMk cId="1585304626" sldId="370"/>
        </pc:sldMkLst>
        <pc:spChg chg="del">
          <ac:chgData name="Tomoya Yamanka" userId="6673583e-2f56-4850-8912-c3dec5e7d6b8" providerId="ADAL" clId="{673B8B5F-E4C4-48AE-A152-90B1C82739B2}" dt="2019-11-22T23:09:51.675" v="413" actId="478"/>
          <ac:spMkLst>
            <pc:docMk/>
            <pc:sldMk cId="1585304626" sldId="370"/>
            <ac:spMk id="2" creationId="{B6FDE4E8-E7BF-4BB4-B86A-AE06E7B43782}"/>
          </ac:spMkLst>
        </pc:spChg>
        <pc:spChg chg="add del mod">
          <ac:chgData name="Tomoya Yamanka" userId="6673583e-2f56-4850-8912-c3dec5e7d6b8" providerId="ADAL" clId="{673B8B5F-E4C4-48AE-A152-90B1C82739B2}" dt="2019-11-22T23:09:48.738" v="412" actId="478"/>
          <ac:spMkLst>
            <pc:docMk/>
            <pc:sldMk cId="1585304626" sldId="370"/>
            <ac:spMk id="5" creationId="{1E4C7C6C-C852-45A5-BC3E-4E1EE860DAD2}"/>
          </ac:spMkLst>
        </pc:spChg>
        <pc:spChg chg="add mod">
          <ac:chgData name="Tomoya Yamanka" userId="6673583e-2f56-4850-8912-c3dec5e7d6b8" providerId="ADAL" clId="{673B8B5F-E4C4-48AE-A152-90B1C82739B2}" dt="2019-11-22T23:10:43.855" v="458" actId="1036"/>
          <ac:spMkLst>
            <pc:docMk/>
            <pc:sldMk cId="1585304626" sldId="370"/>
            <ac:spMk id="6" creationId="{D4119473-FC39-428D-AF8A-F6747E3D474A}"/>
          </ac:spMkLst>
        </pc:spChg>
        <pc:spChg chg="del">
          <ac:chgData name="Tomoya Yamanka" userId="6673583e-2f56-4850-8912-c3dec5e7d6b8" providerId="ADAL" clId="{673B8B5F-E4C4-48AE-A152-90B1C82739B2}" dt="2019-11-22T23:09:47.256" v="411" actId="478"/>
          <ac:spMkLst>
            <pc:docMk/>
            <pc:sldMk cId="1585304626" sldId="370"/>
            <ac:spMk id="7" creationId="{A3513CCF-9BA2-4D1A-A06D-00906B72FC36}"/>
          </ac:spMkLst>
        </pc:spChg>
        <pc:spChg chg="mod">
          <ac:chgData name="Tomoya Yamanka" userId="6673583e-2f56-4850-8912-c3dec5e7d6b8" providerId="ADAL" clId="{673B8B5F-E4C4-48AE-A152-90B1C82739B2}" dt="2019-11-22T23:09:39.525" v="409" actId="1037"/>
          <ac:spMkLst>
            <pc:docMk/>
            <pc:sldMk cId="1585304626" sldId="370"/>
            <ac:spMk id="18" creationId="{D52EFC44-EC1C-46A1-88E9-FB5309C6A2C1}"/>
          </ac:spMkLst>
        </pc:spChg>
        <pc:picChg chg="del">
          <ac:chgData name="Tomoya Yamanka" userId="6673583e-2f56-4850-8912-c3dec5e7d6b8" providerId="ADAL" clId="{673B8B5F-E4C4-48AE-A152-90B1C82739B2}" dt="2019-11-22T23:09:43.508" v="410" actId="478"/>
          <ac:picMkLst>
            <pc:docMk/>
            <pc:sldMk cId="1585304626" sldId="370"/>
            <ac:picMk id="3" creationId="{A616EE0B-FBD6-4FFC-B656-04546717B62F}"/>
          </ac:picMkLst>
        </pc:picChg>
        <pc:picChg chg="add mod">
          <ac:chgData name="Tomoya Yamanka" userId="6673583e-2f56-4850-8912-c3dec5e7d6b8" providerId="ADAL" clId="{673B8B5F-E4C4-48AE-A152-90B1C82739B2}" dt="2019-11-22T23:11:17.069" v="464" actId="1037"/>
          <ac:picMkLst>
            <pc:docMk/>
            <pc:sldMk cId="1585304626" sldId="370"/>
            <ac:picMk id="8" creationId="{A9734A8B-3F11-4045-B415-D988850B7CC5}"/>
          </ac:picMkLst>
        </pc:picChg>
      </pc:sldChg>
    </pc:docChg>
  </pc:docChgLst>
  <pc:docChgLst>
    <pc:chgData name="Tomoya Yamanka" userId="6673583e-2f56-4850-8912-c3dec5e7d6b8" providerId="ADAL" clId="{8733A889-CEA8-44E5-8D6C-4737CC7D2CE4}"/>
    <pc:docChg chg="custSel addSld delSld modSld">
      <pc:chgData name="Tomoya Yamanka" userId="6673583e-2f56-4850-8912-c3dec5e7d6b8" providerId="ADAL" clId="{8733A889-CEA8-44E5-8D6C-4737CC7D2CE4}" dt="2019-10-25T14:07:27.056" v="606" actId="1076"/>
      <pc:docMkLst>
        <pc:docMk/>
      </pc:docMkLst>
      <pc:sldChg chg="modSp">
        <pc:chgData name="Tomoya Yamanka" userId="6673583e-2f56-4850-8912-c3dec5e7d6b8" providerId="ADAL" clId="{8733A889-CEA8-44E5-8D6C-4737CC7D2CE4}" dt="2019-10-25T13:10:44.228" v="38" actId="20577"/>
        <pc:sldMkLst>
          <pc:docMk/>
          <pc:sldMk cId="3927594390" sldId="344"/>
        </pc:sldMkLst>
        <pc:spChg chg="mod">
          <ac:chgData name="Tomoya Yamanka" userId="6673583e-2f56-4850-8912-c3dec5e7d6b8" providerId="ADAL" clId="{8733A889-CEA8-44E5-8D6C-4737CC7D2CE4}" dt="2019-10-25T13:10:44.228" v="3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addSp modSp">
        <pc:chgData name="Tomoya Yamanka" userId="6673583e-2f56-4850-8912-c3dec5e7d6b8" providerId="ADAL" clId="{8733A889-CEA8-44E5-8D6C-4737CC7D2CE4}" dt="2019-10-25T13:22:10.188" v="174" actId="1076"/>
        <pc:sldMkLst>
          <pc:docMk/>
          <pc:sldMk cId="2511272523" sldId="352"/>
        </pc:sldMkLst>
        <pc:spChg chg="mod">
          <ac:chgData name="Tomoya Yamanka" userId="6673583e-2f56-4850-8912-c3dec5e7d6b8" providerId="ADAL" clId="{8733A889-CEA8-44E5-8D6C-4737CC7D2CE4}" dt="2019-10-25T13:21:01.866" v="172" actId="1035"/>
          <ac:spMkLst>
            <pc:docMk/>
            <pc:sldMk cId="2511272523" sldId="352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3:10:55.965" v="53" actId="20577"/>
          <ac:spMkLst>
            <pc:docMk/>
            <pc:sldMk cId="2511272523" sldId="352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8733A889-CEA8-44E5-8D6C-4737CC7D2CE4}" dt="2019-10-25T13:22:10.188" v="174" actId="1076"/>
          <ac:picMkLst>
            <pc:docMk/>
            <pc:sldMk cId="2511272523" sldId="352"/>
            <ac:picMk id="1026" creationId="{0051953D-7ED3-40FF-BB64-B5BD124C9BAB}"/>
          </ac:picMkLst>
        </pc:picChg>
      </pc:sldChg>
      <pc:sldChg chg="modSp">
        <pc:chgData name="Tomoya Yamanka" userId="6673583e-2f56-4850-8912-c3dec5e7d6b8" providerId="ADAL" clId="{8733A889-CEA8-44E5-8D6C-4737CC7D2CE4}" dt="2019-10-25T14:07:11.407" v="595" actId="14100"/>
        <pc:sldMkLst>
          <pc:docMk/>
          <pc:sldMk cId="3633010492" sldId="362"/>
        </pc:sldMkLst>
        <pc:spChg chg="mod">
          <ac:chgData name="Tomoya Yamanka" userId="6673583e-2f56-4850-8912-c3dec5e7d6b8" providerId="ADAL" clId="{8733A889-CEA8-44E5-8D6C-4737CC7D2CE4}" dt="2019-10-25T14:07:11.407" v="595" actId="14100"/>
          <ac:spMkLst>
            <pc:docMk/>
            <pc:sldMk cId="3633010492" sldId="362"/>
            <ac:spMk id="18" creationId="{D52EFC44-EC1C-46A1-88E9-FB5309C6A2C1}"/>
          </ac:spMkLst>
        </pc:spChg>
      </pc:sldChg>
      <pc:sldChg chg="addSp delSp modSp add">
        <pc:chgData name="Tomoya Yamanka" userId="6673583e-2f56-4850-8912-c3dec5e7d6b8" providerId="ADAL" clId="{8733A889-CEA8-44E5-8D6C-4737CC7D2CE4}" dt="2019-10-25T14:06:18.362" v="533" actId="20577"/>
        <pc:sldMkLst>
          <pc:docMk/>
          <pc:sldMk cId="1056708433" sldId="364"/>
        </pc:sldMkLst>
        <pc:spChg chg="mod">
          <ac:chgData name="Tomoya Yamanka" userId="6673583e-2f56-4850-8912-c3dec5e7d6b8" providerId="ADAL" clId="{8733A889-CEA8-44E5-8D6C-4737CC7D2CE4}" dt="2019-10-25T14:06:18.362" v="533" actId="20577"/>
          <ac:spMkLst>
            <pc:docMk/>
            <pc:sldMk cId="1056708433" sldId="364"/>
            <ac:spMk id="7" creationId="{A3513CCF-9BA2-4D1A-A06D-00906B72FC36}"/>
          </ac:spMkLst>
        </pc:spChg>
        <pc:spChg chg="mod">
          <ac:chgData name="Tomoya Yamanka" userId="6673583e-2f56-4850-8912-c3dec5e7d6b8" providerId="ADAL" clId="{8733A889-CEA8-44E5-8D6C-4737CC7D2CE4}" dt="2019-10-25T14:04:22.476" v="438" actId="20577"/>
          <ac:spMkLst>
            <pc:docMk/>
            <pc:sldMk cId="1056708433" sldId="364"/>
            <ac:spMk id="18" creationId="{D52EFC44-EC1C-46A1-88E9-FB5309C6A2C1}"/>
          </ac:spMkLst>
        </pc:spChg>
        <pc:picChg chg="del">
          <ac:chgData name="Tomoya Yamanka" userId="6673583e-2f56-4850-8912-c3dec5e7d6b8" providerId="ADAL" clId="{8733A889-CEA8-44E5-8D6C-4737CC7D2CE4}" dt="2019-10-25T13:33:29.733" v="402" actId="478"/>
          <ac:picMkLst>
            <pc:docMk/>
            <pc:sldMk cId="1056708433" sldId="364"/>
            <ac:picMk id="1026" creationId="{0051953D-7ED3-40FF-BB64-B5BD124C9BAB}"/>
          </ac:picMkLst>
        </pc:picChg>
        <pc:picChg chg="add mod">
          <ac:chgData name="Tomoya Yamanka" userId="6673583e-2f56-4850-8912-c3dec5e7d6b8" providerId="ADAL" clId="{8733A889-CEA8-44E5-8D6C-4737CC7D2CE4}" dt="2019-10-25T13:33:34.206" v="404" actId="1076"/>
          <ac:picMkLst>
            <pc:docMk/>
            <pc:sldMk cId="1056708433" sldId="364"/>
            <ac:picMk id="3074" creationId="{87051387-ACA4-4504-8945-0A7949483D29}"/>
          </ac:picMkLst>
        </pc:picChg>
      </pc:sldChg>
      <pc:sldChg chg="addSp delSp modSp add">
        <pc:chgData name="Tomoya Yamanka" userId="6673583e-2f56-4850-8912-c3dec5e7d6b8" providerId="ADAL" clId="{8733A889-CEA8-44E5-8D6C-4737CC7D2CE4}" dt="2019-10-25T14:06:38.932" v="562" actId="20577"/>
        <pc:sldMkLst>
          <pc:docMk/>
          <pc:sldMk cId="4279497776" sldId="365"/>
        </pc:sldMkLst>
        <pc:spChg chg="add mod">
          <ac:chgData name="Tomoya Yamanka" userId="6673583e-2f56-4850-8912-c3dec5e7d6b8" providerId="ADAL" clId="{8733A889-CEA8-44E5-8D6C-4737CC7D2CE4}" dt="2019-10-25T13:48:03.444" v="415" actId="1035"/>
          <ac:spMkLst>
            <pc:docMk/>
            <pc:sldMk cId="4279497776" sldId="365"/>
            <ac:spMk id="2" creationId="{B6FDE4E8-E7BF-4BB4-B86A-AE06E7B43782}"/>
          </ac:spMkLst>
        </pc:spChg>
        <pc:spChg chg="mod">
          <ac:chgData name="Tomoya Yamanka" userId="6673583e-2f56-4850-8912-c3dec5e7d6b8" providerId="ADAL" clId="{8733A889-CEA8-44E5-8D6C-4737CC7D2CE4}" dt="2019-10-25T14:06:38.932" v="562" actId="20577"/>
          <ac:spMkLst>
            <pc:docMk/>
            <pc:sldMk cId="4279497776" sldId="365"/>
            <ac:spMk id="7" creationId="{A3513CCF-9BA2-4D1A-A06D-00906B72FC36}"/>
          </ac:spMkLst>
        </pc:spChg>
        <pc:picChg chg="add mod">
          <ac:chgData name="Tomoya Yamanka" userId="6673583e-2f56-4850-8912-c3dec5e7d6b8" providerId="ADAL" clId="{8733A889-CEA8-44E5-8D6C-4737CC7D2CE4}" dt="2019-10-25T13:48:48.708" v="419" actId="1076"/>
          <ac:picMkLst>
            <pc:docMk/>
            <pc:sldMk cId="4279497776" sldId="365"/>
            <ac:picMk id="3" creationId="{A616EE0B-FBD6-4FFC-B656-04546717B62F}"/>
          </ac:picMkLst>
        </pc:picChg>
        <pc:picChg chg="del">
          <ac:chgData name="Tomoya Yamanka" userId="6673583e-2f56-4850-8912-c3dec5e7d6b8" providerId="ADAL" clId="{8733A889-CEA8-44E5-8D6C-4737CC7D2CE4}" dt="2019-10-25T13:48:14.163" v="416" actId="478"/>
          <ac:picMkLst>
            <pc:docMk/>
            <pc:sldMk cId="4279497776" sldId="365"/>
            <ac:picMk id="3074" creationId="{87051387-ACA4-4504-8945-0A7949483D29}"/>
          </ac:picMkLst>
        </pc:picChg>
      </pc:sldChg>
      <pc:sldChg chg="modSp add">
        <pc:chgData name="Tomoya Yamanka" userId="6673583e-2f56-4850-8912-c3dec5e7d6b8" providerId="ADAL" clId="{8733A889-CEA8-44E5-8D6C-4737CC7D2CE4}" dt="2019-10-25T14:07:27.056" v="606" actId="1076"/>
        <pc:sldMkLst>
          <pc:docMk/>
          <pc:sldMk cId="3554786096" sldId="366"/>
        </pc:sldMkLst>
        <pc:spChg chg="mod">
          <ac:chgData name="Tomoya Yamanka" userId="6673583e-2f56-4850-8912-c3dec5e7d6b8" providerId="ADAL" clId="{8733A889-CEA8-44E5-8D6C-4737CC7D2CE4}" dt="2019-10-25T14:07:27.056" v="606" actId="1076"/>
          <ac:spMkLst>
            <pc:docMk/>
            <pc:sldMk cId="3554786096" sldId="366"/>
            <ac:spMk id="18" creationId="{D52EFC44-EC1C-46A1-88E9-FB5309C6A2C1}"/>
          </ac:spMkLst>
        </pc:spChg>
      </pc:sldChg>
    </pc:docChg>
  </pc:docChgLst>
  <pc:docChgLst>
    <pc:chgData name="Tomoya Yamanaka" userId="6673583e-2f56-4850-8912-c3dec5e7d6b8" providerId="ADAL" clId="{52380A59-7F7D-4A3E-9D0C-AD87783C9099}"/>
    <pc:docChg chg="custSel addSld delSld modSld">
      <pc:chgData name="Tomoya Yamanaka" userId="6673583e-2f56-4850-8912-c3dec5e7d6b8" providerId="ADAL" clId="{52380A59-7F7D-4A3E-9D0C-AD87783C9099}" dt="2020-02-22T20:13:40.117" v="583" actId="14100"/>
      <pc:docMkLst>
        <pc:docMk/>
      </pc:docMkLst>
      <pc:sldChg chg="modSp">
        <pc:chgData name="Tomoya Yamanaka" userId="6673583e-2f56-4850-8912-c3dec5e7d6b8" providerId="ADAL" clId="{52380A59-7F7D-4A3E-9D0C-AD87783C9099}" dt="2020-02-22T20:03:31.430" v="28" actId="20577"/>
        <pc:sldMkLst>
          <pc:docMk/>
          <pc:sldMk cId="3927594390" sldId="344"/>
        </pc:sldMkLst>
        <pc:spChg chg="mod">
          <ac:chgData name="Tomoya Yamanaka" userId="6673583e-2f56-4850-8912-c3dec5e7d6b8" providerId="ADAL" clId="{52380A59-7F7D-4A3E-9D0C-AD87783C9099}" dt="2020-02-22T20:03:31.430" v="28" actId="20577"/>
          <ac:spMkLst>
            <pc:docMk/>
            <pc:sldMk cId="3927594390" sldId="344"/>
            <ac:spMk id="4" creationId="{0AE1977C-FEB6-4BAF-B2E6-237F6DE9E08D}"/>
          </ac:spMkLst>
        </pc:spChg>
      </pc:sldChg>
      <pc:sldChg chg="modSp add">
        <pc:chgData name="Tomoya Yamanaka" userId="6673583e-2f56-4850-8912-c3dec5e7d6b8" providerId="ADAL" clId="{52380A59-7F7D-4A3E-9D0C-AD87783C9099}" dt="2020-02-22T20:06:21.362" v="343" actId="20577"/>
        <pc:sldMkLst>
          <pc:docMk/>
          <pc:sldMk cId="1736138698" sldId="367"/>
        </pc:sldMkLst>
        <pc:spChg chg="mod">
          <ac:chgData name="Tomoya Yamanaka" userId="6673583e-2f56-4850-8912-c3dec5e7d6b8" providerId="ADAL" clId="{52380A59-7F7D-4A3E-9D0C-AD87783C9099}" dt="2020-02-22T20:05:21.201" v="214" actId="20577"/>
          <ac:spMkLst>
            <pc:docMk/>
            <pc:sldMk cId="1736138698" sldId="367"/>
            <ac:spMk id="2" creationId="{C61F7115-31F2-431A-BDE2-0F88FE6DF678}"/>
          </ac:spMkLst>
        </pc:spChg>
        <pc:spChg chg="mod">
          <ac:chgData name="Tomoya Yamanaka" userId="6673583e-2f56-4850-8912-c3dec5e7d6b8" providerId="ADAL" clId="{52380A59-7F7D-4A3E-9D0C-AD87783C9099}" dt="2020-02-22T20:06:21.362" v="343" actId="20577"/>
          <ac:spMkLst>
            <pc:docMk/>
            <pc:sldMk cId="1736138698" sldId="367"/>
            <ac:spMk id="3" creationId="{145C1B14-9C69-44FF-86DF-4B4449F8D59D}"/>
          </ac:spMkLst>
        </pc:spChg>
      </pc:sldChg>
      <pc:sldChg chg="delSp modSp del">
        <pc:chgData name="Tomoya Yamanaka" userId="6673583e-2f56-4850-8912-c3dec5e7d6b8" providerId="ADAL" clId="{52380A59-7F7D-4A3E-9D0C-AD87783C9099}" dt="2020-02-22T20:04:42.084" v="154" actId="2696"/>
        <pc:sldMkLst>
          <pc:docMk/>
          <pc:sldMk cId="3857771528" sldId="367"/>
        </pc:sldMkLst>
        <pc:spChg chg="mod">
          <ac:chgData name="Tomoya Yamanaka" userId="6673583e-2f56-4850-8912-c3dec5e7d6b8" providerId="ADAL" clId="{52380A59-7F7D-4A3E-9D0C-AD87783C9099}" dt="2020-02-22T20:04:21.827" v="153" actId="14100"/>
          <ac:spMkLst>
            <pc:docMk/>
            <pc:sldMk cId="3857771528" sldId="367"/>
            <ac:spMk id="2" creationId="{7DCE5011-5A67-4E81-8055-1F7E2AC4C77F}"/>
          </ac:spMkLst>
        </pc:spChg>
        <pc:picChg chg="del">
          <ac:chgData name="Tomoya Yamanaka" userId="6673583e-2f56-4850-8912-c3dec5e7d6b8" providerId="ADAL" clId="{52380A59-7F7D-4A3E-9D0C-AD87783C9099}" dt="2020-02-22T20:03:36.451" v="29" actId="478"/>
          <ac:picMkLst>
            <pc:docMk/>
            <pc:sldMk cId="3857771528" sldId="367"/>
            <ac:picMk id="4" creationId="{D930FD2D-1BB7-430A-AD16-CD443EA5841B}"/>
          </ac:picMkLst>
        </pc:picChg>
      </pc:sldChg>
      <pc:sldChg chg="del">
        <pc:chgData name="Tomoya Yamanaka" userId="6673583e-2f56-4850-8912-c3dec5e7d6b8" providerId="ADAL" clId="{52380A59-7F7D-4A3E-9D0C-AD87783C9099}" dt="2020-02-22T20:03:38.566" v="30" actId="2696"/>
        <pc:sldMkLst>
          <pc:docMk/>
          <pc:sldMk cId="1193900290" sldId="368"/>
        </pc:sldMkLst>
      </pc:sldChg>
      <pc:sldChg chg="addSp delSp modSp add">
        <pc:chgData name="Tomoya Yamanaka" userId="6673583e-2f56-4850-8912-c3dec5e7d6b8" providerId="ADAL" clId="{52380A59-7F7D-4A3E-9D0C-AD87783C9099}" dt="2020-02-22T20:07:44.523" v="388" actId="1076"/>
        <pc:sldMkLst>
          <pc:docMk/>
          <pc:sldMk cId="3236943131" sldId="368"/>
        </pc:sldMkLst>
        <pc:spChg chg="mod">
          <ac:chgData name="Tomoya Yamanaka" userId="6673583e-2f56-4850-8912-c3dec5e7d6b8" providerId="ADAL" clId="{52380A59-7F7D-4A3E-9D0C-AD87783C9099}" dt="2020-02-22T20:06:40.896" v="382" actId="20577"/>
          <ac:spMkLst>
            <pc:docMk/>
            <pc:sldMk cId="3236943131" sldId="368"/>
            <ac:spMk id="2" creationId="{238528E8-0954-4661-92B6-A0043F61C2C7}"/>
          </ac:spMkLst>
        </pc:spChg>
        <pc:spChg chg="del">
          <ac:chgData name="Tomoya Yamanaka" userId="6673583e-2f56-4850-8912-c3dec5e7d6b8" providerId="ADAL" clId="{52380A59-7F7D-4A3E-9D0C-AD87783C9099}" dt="2020-02-22T20:07:24.260" v="383"/>
          <ac:spMkLst>
            <pc:docMk/>
            <pc:sldMk cId="3236943131" sldId="368"/>
            <ac:spMk id="3" creationId="{82BBFE8E-B8F2-488C-8289-50EE0E967E6B}"/>
          </ac:spMkLst>
        </pc:spChg>
        <pc:spChg chg="add mod">
          <ac:chgData name="Tomoya Yamanaka" userId="6673583e-2f56-4850-8912-c3dec5e7d6b8" providerId="ADAL" clId="{52380A59-7F7D-4A3E-9D0C-AD87783C9099}" dt="2020-02-22T20:07:44.523" v="388" actId="1076"/>
          <ac:spMkLst>
            <pc:docMk/>
            <pc:sldMk cId="3236943131" sldId="368"/>
            <ac:spMk id="5" creationId="{23AB592E-9D0D-448E-BE94-058C1B7BC68A}"/>
          </ac:spMkLst>
        </pc:spChg>
        <pc:picChg chg="add mod">
          <ac:chgData name="Tomoya Yamanaka" userId="6673583e-2f56-4850-8912-c3dec5e7d6b8" providerId="ADAL" clId="{52380A59-7F7D-4A3E-9D0C-AD87783C9099}" dt="2020-02-22T20:07:26.733" v="384" actId="1076"/>
          <ac:picMkLst>
            <pc:docMk/>
            <pc:sldMk cId="3236943131" sldId="368"/>
            <ac:picMk id="4" creationId="{A65E5FCD-6883-4EB4-B91C-709F6C4BDD73}"/>
          </ac:picMkLst>
        </pc:picChg>
      </pc:sldChg>
      <pc:sldChg chg="addSp delSp modSp add">
        <pc:chgData name="Tomoya Yamanaka" userId="6673583e-2f56-4850-8912-c3dec5e7d6b8" providerId="ADAL" clId="{52380A59-7F7D-4A3E-9D0C-AD87783C9099}" dt="2020-02-22T20:09:30.169" v="431" actId="207"/>
        <pc:sldMkLst>
          <pc:docMk/>
          <pc:sldMk cId="3565149194" sldId="369"/>
        </pc:sldMkLst>
        <pc:spChg chg="add del mod">
          <ac:chgData name="Tomoya Yamanaka" userId="6673583e-2f56-4850-8912-c3dec5e7d6b8" providerId="ADAL" clId="{52380A59-7F7D-4A3E-9D0C-AD87783C9099}" dt="2020-02-22T20:08:38.211" v="393"/>
          <ac:spMkLst>
            <pc:docMk/>
            <pc:sldMk cId="3565149194" sldId="369"/>
            <ac:spMk id="6" creationId="{C276D55A-7A2F-421A-81E6-7EE681276034}"/>
          </ac:spMkLst>
        </pc:spChg>
        <pc:spChg chg="add mod">
          <ac:chgData name="Tomoya Yamanaka" userId="6673583e-2f56-4850-8912-c3dec5e7d6b8" providerId="ADAL" clId="{52380A59-7F7D-4A3E-9D0C-AD87783C9099}" dt="2020-02-22T20:09:30.169" v="431" actId="207"/>
          <ac:spMkLst>
            <pc:docMk/>
            <pc:sldMk cId="3565149194" sldId="369"/>
            <ac:spMk id="9" creationId="{47435223-7798-4355-AC06-987749F4E4D6}"/>
          </ac:spMkLst>
        </pc:spChg>
        <pc:picChg chg="del">
          <ac:chgData name="Tomoya Yamanaka" userId="6673583e-2f56-4850-8912-c3dec5e7d6b8" providerId="ADAL" clId="{52380A59-7F7D-4A3E-9D0C-AD87783C9099}" dt="2020-02-22T20:08:33.769" v="390" actId="478"/>
          <ac:picMkLst>
            <pc:docMk/>
            <pc:sldMk cId="3565149194" sldId="369"/>
            <ac:picMk id="4" creationId="{A65E5FCD-6883-4EB4-B91C-709F6C4BDD73}"/>
          </ac:picMkLst>
        </pc:picChg>
        <pc:picChg chg="add del">
          <ac:chgData name="Tomoya Yamanaka" userId="6673583e-2f56-4850-8912-c3dec5e7d6b8" providerId="ADAL" clId="{52380A59-7F7D-4A3E-9D0C-AD87783C9099}" dt="2020-02-22T20:08:36.280" v="392" actId="478"/>
          <ac:picMkLst>
            <pc:docMk/>
            <pc:sldMk cId="3565149194" sldId="369"/>
            <ac:picMk id="7" creationId="{1D475573-2611-4E16-8FDE-137D7A342B41}"/>
          </ac:picMkLst>
        </pc:picChg>
        <pc:picChg chg="add mod">
          <ac:chgData name="Tomoya Yamanaka" userId="6673583e-2f56-4850-8912-c3dec5e7d6b8" providerId="ADAL" clId="{52380A59-7F7D-4A3E-9D0C-AD87783C9099}" dt="2020-02-22T20:08:41.165" v="394" actId="1076"/>
          <ac:picMkLst>
            <pc:docMk/>
            <pc:sldMk cId="3565149194" sldId="369"/>
            <ac:picMk id="8" creationId="{0FE38529-1095-41AC-B228-D3384C8C222D}"/>
          </ac:picMkLst>
        </pc:picChg>
      </pc:sldChg>
      <pc:sldChg chg="addSp delSp modSp add">
        <pc:chgData name="Tomoya Yamanaka" userId="6673583e-2f56-4850-8912-c3dec5e7d6b8" providerId="ADAL" clId="{52380A59-7F7D-4A3E-9D0C-AD87783C9099}" dt="2020-02-22T20:13:40.117" v="583" actId="14100"/>
        <pc:sldMkLst>
          <pc:docMk/>
          <pc:sldMk cId="3943356786" sldId="370"/>
        </pc:sldMkLst>
        <pc:spChg chg="mod">
          <ac:chgData name="Tomoya Yamanaka" userId="6673583e-2f56-4850-8912-c3dec5e7d6b8" providerId="ADAL" clId="{52380A59-7F7D-4A3E-9D0C-AD87783C9099}" dt="2020-02-22T20:10:04.241" v="505" actId="20577"/>
          <ac:spMkLst>
            <pc:docMk/>
            <pc:sldMk cId="3943356786" sldId="370"/>
            <ac:spMk id="2" creationId="{238528E8-0954-4661-92B6-A0043F61C2C7}"/>
          </ac:spMkLst>
        </pc:spChg>
        <pc:spChg chg="add del mod">
          <ac:chgData name="Tomoya Yamanaka" userId="6673583e-2f56-4850-8912-c3dec5e7d6b8" providerId="ADAL" clId="{52380A59-7F7D-4A3E-9D0C-AD87783C9099}" dt="2020-02-22T20:11:16.648" v="511"/>
          <ac:spMkLst>
            <pc:docMk/>
            <pc:sldMk cId="3943356786" sldId="370"/>
            <ac:spMk id="4" creationId="{B7054F5E-D65B-4792-8542-573939009D68}"/>
          </ac:spMkLst>
        </pc:spChg>
        <pc:spChg chg="del">
          <ac:chgData name="Tomoya Yamanaka" userId="6673583e-2f56-4850-8912-c3dec5e7d6b8" providerId="ADAL" clId="{52380A59-7F7D-4A3E-9D0C-AD87783C9099}" dt="2020-02-22T20:10:18.210" v="510" actId="478"/>
          <ac:spMkLst>
            <pc:docMk/>
            <pc:sldMk cId="3943356786" sldId="370"/>
            <ac:spMk id="5" creationId="{23AB592E-9D0D-448E-BE94-058C1B7BC68A}"/>
          </ac:spMkLst>
        </pc:spChg>
        <pc:spChg chg="add mod">
          <ac:chgData name="Tomoya Yamanaka" userId="6673583e-2f56-4850-8912-c3dec5e7d6b8" providerId="ADAL" clId="{52380A59-7F7D-4A3E-9D0C-AD87783C9099}" dt="2020-02-22T20:11:48.250" v="514" actId="1076"/>
          <ac:spMkLst>
            <pc:docMk/>
            <pc:sldMk cId="3943356786" sldId="370"/>
            <ac:spMk id="7" creationId="{27958344-E591-426A-B774-235487851E57}"/>
          </ac:spMkLst>
        </pc:spChg>
        <pc:spChg chg="mod ord">
          <ac:chgData name="Tomoya Yamanaka" userId="6673583e-2f56-4850-8912-c3dec5e7d6b8" providerId="ADAL" clId="{52380A59-7F7D-4A3E-9D0C-AD87783C9099}" dt="2020-02-22T20:13:40.117" v="583" actId="14100"/>
          <ac:spMkLst>
            <pc:docMk/>
            <pc:sldMk cId="3943356786" sldId="370"/>
            <ac:spMk id="9" creationId="{47435223-7798-4355-AC06-987749F4E4D6}"/>
          </ac:spMkLst>
        </pc:spChg>
        <pc:spChg chg="add del mod">
          <ac:chgData name="Tomoya Yamanaka" userId="6673583e-2f56-4850-8912-c3dec5e7d6b8" providerId="ADAL" clId="{52380A59-7F7D-4A3E-9D0C-AD87783C9099}" dt="2020-02-22T20:12:54.335" v="519"/>
          <ac:spMkLst>
            <pc:docMk/>
            <pc:sldMk cId="3943356786" sldId="370"/>
            <ac:spMk id="11" creationId="{D5B3EC0C-448A-461A-8CF5-3BA4109928A1}"/>
          </ac:spMkLst>
        </pc:spChg>
        <pc:picChg chg="add del mod">
          <ac:chgData name="Tomoya Yamanaka" userId="6673583e-2f56-4850-8912-c3dec5e7d6b8" providerId="ADAL" clId="{52380A59-7F7D-4A3E-9D0C-AD87783C9099}" dt="2020-02-22T20:12:52.978" v="518" actId="478"/>
          <ac:picMkLst>
            <pc:docMk/>
            <pc:sldMk cId="3943356786" sldId="370"/>
            <ac:picMk id="6" creationId="{5A7E629D-E1A9-4841-81B1-FA5ECD179D72}"/>
          </ac:picMkLst>
        </pc:picChg>
        <pc:picChg chg="del mod">
          <ac:chgData name="Tomoya Yamanaka" userId="6673583e-2f56-4850-8912-c3dec5e7d6b8" providerId="ADAL" clId="{52380A59-7F7D-4A3E-9D0C-AD87783C9099}" dt="2020-02-22T20:10:11.307" v="508" actId="478"/>
          <ac:picMkLst>
            <pc:docMk/>
            <pc:sldMk cId="3943356786" sldId="370"/>
            <ac:picMk id="8" creationId="{0FE38529-1095-41AC-B228-D3384C8C222D}"/>
          </ac:picMkLst>
        </pc:picChg>
        <pc:picChg chg="add mod">
          <ac:chgData name="Tomoya Yamanaka" userId="6673583e-2f56-4850-8912-c3dec5e7d6b8" providerId="ADAL" clId="{52380A59-7F7D-4A3E-9D0C-AD87783C9099}" dt="2020-02-22T20:12:56.628" v="520" actId="1076"/>
          <ac:picMkLst>
            <pc:docMk/>
            <pc:sldMk cId="3943356786" sldId="370"/>
            <ac:picMk id="12" creationId="{95DD2E20-A3F2-405C-A8CE-375A2CC86D18}"/>
          </ac:picMkLst>
        </pc:picChg>
      </pc:sldChg>
      <pc:sldChg chg="delSp add">
        <pc:chgData name="Tomoya Yamanaka" userId="6673583e-2f56-4850-8912-c3dec5e7d6b8" providerId="ADAL" clId="{52380A59-7F7D-4A3E-9D0C-AD87783C9099}" dt="2020-02-22T20:12:00.033" v="516" actId="478"/>
        <pc:sldMkLst>
          <pc:docMk/>
          <pc:sldMk cId="3335591139" sldId="371"/>
        </pc:sldMkLst>
        <pc:spChg chg="del">
          <ac:chgData name="Tomoya Yamanaka" userId="6673583e-2f56-4850-8912-c3dec5e7d6b8" providerId="ADAL" clId="{52380A59-7F7D-4A3E-9D0C-AD87783C9099}" dt="2020-02-22T20:12:00.033" v="516" actId="478"/>
          <ac:spMkLst>
            <pc:docMk/>
            <pc:sldMk cId="3335591139" sldId="371"/>
            <ac:spMk id="9" creationId="{47435223-7798-4355-AC06-987749F4E4D6}"/>
          </ac:spMkLst>
        </pc:spChg>
      </pc:sldChg>
    </pc:docChg>
  </pc:docChgLst>
  <pc:docChgLst>
    <pc:chgData name="Tomoya Yamanka" userId="6673583e-2f56-4850-8912-c3dec5e7d6b8" providerId="ADAL" clId="{AB3B344C-3C64-45AF-A5A9-D86370D22D03}"/>
    <pc:docChg chg="custSel addSld delSld modSld sldOrd">
      <pc:chgData name="Tomoya Yamanka" userId="6673583e-2f56-4850-8912-c3dec5e7d6b8" providerId="ADAL" clId="{AB3B344C-3C64-45AF-A5A9-D86370D22D03}" dt="2019-09-18T09:49:14.819" v="7" actId="107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7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plan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zure.microsoft.com/en-us/support/pla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premiumsupport/pla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About Cloud Support Plan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7115-31F2-431A-BDE2-0F88FE6D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Could Services, Too Many to Study!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1B14-9C69-44FF-86DF-4B4449F8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 Nowadays, using cloud services is so common for software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But </a:t>
            </a:r>
            <a:r>
              <a:rPr lang="en-US" dirty="0" err="1"/>
              <a:t>but</a:t>
            </a:r>
            <a:r>
              <a:rPr lang="en-US" dirty="0"/>
              <a:t> cloud services are too many and all are changing everyday.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Gee, we cannot follow all…</a:t>
            </a:r>
          </a:p>
        </p:txBody>
      </p:sp>
    </p:spTree>
    <p:extLst>
      <p:ext uri="{BB962C8B-B14F-4D97-AF65-F5344CB8AC3E}">
        <p14:creationId xmlns:p14="http://schemas.microsoft.com/office/powerpoint/2010/main" val="173613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28E8-0954-4661-92B6-A0043F61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Service Plan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5E5FCD-6883-4EB4-B91C-709F6C4BD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05" y="1412776"/>
            <a:ext cx="6143714" cy="49482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AB592E-9D0D-448E-BE94-058C1B7BC68A}"/>
              </a:ext>
            </a:extLst>
          </p:cNvPr>
          <p:cNvSpPr/>
          <p:nvPr/>
        </p:nvSpPr>
        <p:spPr>
          <a:xfrm>
            <a:off x="1979712" y="981075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https://azure.microsoft.com/en-us/support/plans/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28E8-0954-4661-92B6-A0043F61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Service 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B592E-9D0D-448E-BE94-058C1B7BC68A}"/>
              </a:ext>
            </a:extLst>
          </p:cNvPr>
          <p:cNvSpPr/>
          <p:nvPr/>
        </p:nvSpPr>
        <p:spPr>
          <a:xfrm>
            <a:off x="1979712" y="981075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https://azure.microsoft.com/en-us/support/plans/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E38529-1095-41AC-B228-D3384C8C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1350407"/>
            <a:ext cx="6459896" cy="4948237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7435223-7798-4355-AC06-987749F4E4D6}"/>
              </a:ext>
            </a:extLst>
          </p:cNvPr>
          <p:cNvSpPr/>
          <p:nvPr/>
        </p:nvSpPr>
        <p:spPr>
          <a:xfrm>
            <a:off x="2627784" y="4437112"/>
            <a:ext cx="2016224" cy="648072"/>
          </a:xfrm>
          <a:prstGeom prst="wedgeRoundRectCallout">
            <a:avLst>
              <a:gd name="adj1" fmla="val 10373"/>
              <a:gd name="adj2" fmla="val 134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price starts from okay level</a:t>
            </a:r>
          </a:p>
        </p:txBody>
      </p:sp>
    </p:spTree>
    <p:extLst>
      <p:ext uri="{BB962C8B-B14F-4D97-AF65-F5344CB8AC3E}">
        <p14:creationId xmlns:p14="http://schemas.microsoft.com/office/powerpoint/2010/main" val="356514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28E8-0954-4661-92B6-A0043F61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similar one in AWS also, or maybe it is the original.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7E629D-E1A9-4841-81B1-FA5ECD17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92" y="1279525"/>
            <a:ext cx="6141116" cy="49482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58344-E591-426A-B774-235487851E57}"/>
              </a:ext>
            </a:extLst>
          </p:cNvPr>
          <p:cNvSpPr/>
          <p:nvPr/>
        </p:nvSpPr>
        <p:spPr>
          <a:xfrm>
            <a:off x="1979712" y="883615"/>
            <a:ext cx="5312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9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28E8-0954-4661-92B6-A0043F61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similar one in AWS also, or maybe it is the original.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58344-E591-426A-B774-235487851E57}"/>
              </a:ext>
            </a:extLst>
          </p:cNvPr>
          <p:cNvSpPr/>
          <p:nvPr/>
        </p:nvSpPr>
        <p:spPr>
          <a:xfrm>
            <a:off x="1979712" y="883615"/>
            <a:ext cx="5312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https://aws.amazon.com/premiumsupport/plans/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DD2E20-A3F2-405C-A8CE-375A2CC8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282" y="1340768"/>
            <a:ext cx="6265435" cy="4948237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7435223-7798-4355-AC06-987749F4E4D6}"/>
              </a:ext>
            </a:extLst>
          </p:cNvPr>
          <p:cNvSpPr/>
          <p:nvPr/>
        </p:nvSpPr>
        <p:spPr>
          <a:xfrm>
            <a:off x="2915816" y="4437112"/>
            <a:ext cx="2088232" cy="720080"/>
          </a:xfrm>
          <a:prstGeom prst="wedgeRoundRectCallout">
            <a:avLst>
              <a:gd name="adj1" fmla="val -17088"/>
              <a:gd name="adj2" fmla="val 83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It might be expensive in AWS. Be careful!</a:t>
            </a:r>
          </a:p>
        </p:txBody>
      </p:sp>
    </p:spTree>
    <p:extLst>
      <p:ext uri="{BB962C8B-B14F-4D97-AF65-F5344CB8AC3E}">
        <p14:creationId xmlns:p14="http://schemas.microsoft.com/office/powerpoint/2010/main" val="394335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539552" y="1988840"/>
            <a:ext cx="79208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8800" kern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54786096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9141</TotalTime>
  <Words>157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スライドマスタT62</vt:lpstr>
      <vt:lpstr>About Cloud Support Plan</vt:lpstr>
      <vt:lpstr>Problem of Could Services, Too Many to Study!</vt:lpstr>
      <vt:lpstr>Support Service Plan</vt:lpstr>
      <vt:lpstr>Support Service Plan</vt:lpstr>
      <vt:lpstr>There is similar one in AWS also, or maybe it is the original.</vt:lpstr>
      <vt:lpstr>There is similar one in AWS also, or maybe it is the original.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Yamanaka</cp:lastModifiedBy>
  <cp:revision>307</cp:revision>
  <cp:lastPrinted>2011-11-18T12:39:41Z</cp:lastPrinted>
  <dcterms:created xsi:type="dcterms:W3CDTF">2009-05-03T11:34:41Z</dcterms:created>
  <dcterms:modified xsi:type="dcterms:W3CDTF">2020-02-22T20:13:41Z</dcterms:modified>
</cp:coreProperties>
</file>