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handoutMasterIdLst>
    <p:handoutMasterId r:id="rId10"/>
  </p:handoutMasterIdLst>
  <p:sldIdLst>
    <p:sldId id="344" r:id="rId2"/>
    <p:sldId id="368" r:id="rId3"/>
    <p:sldId id="369" r:id="rId4"/>
    <p:sldId id="370" r:id="rId5"/>
    <p:sldId id="371" r:id="rId6"/>
    <p:sldId id="372" r:id="rId7"/>
    <p:sldId id="366" r:id="rId8"/>
  </p:sldIdLst>
  <p:sldSz cx="9144000" cy="6858000" type="screen4x3"/>
  <p:notesSz cx="6858000" cy="994568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80A59-7F7D-4A3E-9D0C-AD87783C9099}" v="16" dt="2020-02-22T20:12:54.335"/>
    <p1510:client id="{DC613157-480A-49A4-9112-8ACD78F07CBB}" v="25" dt="2020-02-22T20:34:27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6870" autoAdjust="0"/>
  </p:normalViewPr>
  <p:slideViewPr>
    <p:cSldViewPr>
      <p:cViewPr varScale="1">
        <p:scale>
          <a:sx n="114" d="100"/>
          <a:sy n="114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264" y="62"/>
      </p:cViewPr>
      <p:guideLst>
        <p:guide orient="horz" pos="3132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a Yamanaka" userId="6673583e-2f56-4850-8912-c3dec5e7d6b8" providerId="ADAL" clId="{DC613157-480A-49A4-9112-8ACD78F07CBB}"/>
    <pc:docChg chg="custSel addSld delSld modSld">
      <pc:chgData name="Tomoya Yamanaka" userId="6673583e-2f56-4850-8912-c3dec5e7d6b8" providerId="ADAL" clId="{DC613157-480A-49A4-9112-8ACD78F07CBB}" dt="2020-02-22T20:35:02.168" v="662" actId="20577"/>
      <pc:docMkLst>
        <pc:docMk/>
      </pc:docMkLst>
      <pc:sldChg chg="modSp">
        <pc:chgData name="Tomoya Yamanaka" userId="6673583e-2f56-4850-8912-c3dec5e7d6b8" providerId="ADAL" clId="{DC613157-480A-49A4-9112-8ACD78F07CBB}" dt="2020-02-22T20:18:12.801" v="9" actId="20577"/>
        <pc:sldMkLst>
          <pc:docMk/>
          <pc:sldMk cId="3927594390" sldId="344"/>
        </pc:sldMkLst>
        <pc:spChg chg="mod">
          <ac:chgData name="Tomoya Yamanaka" userId="6673583e-2f56-4850-8912-c3dec5e7d6b8" providerId="ADAL" clId="{DC613157-480A-49A4-9112-8ACD78F07CBB}" dt="2020-02-22T20:18:12.801" v="9" actId="20577"/>
          <ac:spMkLst>
            <pc:docMk/>
            <pc:sldMk cId="3927594390" sldId="344"/>
            <ac:spMk id="4" creationId="{0AE1977C-FEB6-4BAF-B2E6-237F6DE9E08D}"/>
          </ac:spMkLst>
        </pc:spChg>
      </pc:sldChg>
      <pc:sldChg chg="delSp del">
        <pc:chgData name="Tomoya Yamanaka" userId="6673583e-2f56-4850-8912-c3dec5e7d6b8" providerId="ADAL" clId="{DC613157-480A-49A4-9112-8ACD78F07CBB}" dt="2020-02-22T20:22:36.396" v="22" actId="2696"/>
        <pc:sldMkLst>
          <pc:docMk/>
          <pc:sldMk cId="1736138698" sldId="367"/>
        </pc:sldMkLst>
        <pc:spChg chg="del">
          <ac:chgData name="Tomoya Yamanaka" userId="6673583e-2f56-4850-8912-c3dec5e7d6b8" providerId="ADAL" clId="{DC613157-480A-49A4-9112-8ACD78F07CBB}" dt="2020-02-22T20:20:09.527" v="14"/>
          <ac:spMkLst>
            <pc:docMk/>
            <pc:sldMk cId="1736138698" sldId="367"/>
            <ac:spMk id="4" creationId="{6A715AD0-CC50-4B44-9798-75052AE3B252}"/>
          </ac:spMkLst>
        </pc:spChg>
      </pc:sldChg>
      <pc:sldChg chg="addSp delSp modSp add">
        <pc:chgData name="Tomoya Yamanaka" userId="6673583e-2f56-4850-8912-c3dec5e7d6b8" providerId="ADAL" clId="{DC613157-480A-49A4-9112-8ACD78F07CBB}" dt="2020-02-22T20:24:26.196" v="218" actId="14100"/>
        <pc:sldMkLst>
          <pc:docMk/>
          <pc:sldMk cId="2903739921" sldId="368"/>
        </pc:sldMkLst>
        <pc:spChg chg="mod">
          <ac:chgData name="Tomoya Yamanaka" userId="6673583e-2f56-4850-8912-c3dec5e7d6b8" providerId="ADAL" clId="{DC613157-480A-49A4-9112-8ACD78F07CBB}" dt="2020-02-22T20:24:26.196" v="218" actId="14100"/>
          <ac:spMkLst>
            <pc:docMk/>
            <pc:sldMk cId="2903739921" sldId="368"/>
            <ac:spMk id="2" creationId="{9867664C-2819-444D-B562-44C821E73AAB}"/>
          </ac:spMkLst>
        </pc:spChg>
        <pc:spChg chg="del">
          <ac:chgData name="Tomoya Yamanaka" userId="6673583e-2f56-4850-8912-c3dec5e7d6b8" providerId="ADAL" clId="{DC613157-480A-49A4-9112-8ACD78F07CBB}" dt="2020-02-22T20:22:00.421" v="18"/>
          <ac:spMkLst>
            <pc:docMk/>
            <pc:sldMk cId="2903739921" sldId="368"/>
            <ac:spMk id="3" creationId="{0206C260-C09C-4F44-BEC4-C5364CD623A3}"/>
          </ac:spMkLst>
        </pc:spChg>
        <pc:spChg chg="add mod">
          <ac:chgData name="Tomoya Yamanaka" userId="6673583e-2f56-4850-8912-c3dec5e7d6b8" providerId="ADAL" clId="{DC613157-480A-49A4-9112-8ACD78F07CBB}" dt="2020-02-22T20:24:05.960" v="176" actId="1076"/>
          <ac:spMkLst>
            <pc:docMk/>
            <pc:sldMk cId="2903739921" sldId="368"/>
            <ac:spMk id="4" creationId="{C2A0BE72-241C-4E9C-9F18-DC70E7868113}"/>
          </ac:spMkLst>
        </pc:spChg>
        <pc:picChg chg="add mod">
          <ac:chgData name="Tomoya Yamanaka" userId="6673583e-2f56-4850-8912-c3dec5e7d6b8" providerId="ADAL" clId="{DC613157-480A-49A4-9112-8ACD78F07CBB}" dt="2020-02-22T20:24:03.359" v="175" actId="14100"/>
          <ac:picMkLst>
            <pc:docMk/>
            <pc:sldMk cId="2903739921" sldId="368"/>
            <ac:picMk id="5" creationId="{FC885D13-9A23-42CD-BBEC-90CD6CC99770}"/>
          </ac:picMkLst>
        </pc:picChg>
      </pc:sldChg>
      <pc:sldChg chg="del">
        <pc:chgData name="Tomoya Yamanaka" userId="6673583e-2f56-4850-8912-c3dec5e7d6b8" providerId="ADAL" clId="{DC613157-480A-49A4-9112-8ACD78F07CBB}" dt="2020-02-22T20:19:51.486" v="10" actId="2696"/>
        <pc:sldMkLst>
          <pc:docMk/>
          <pc:sldMk cId="3236943131" sldId="368"/>
        </pc:sldMkLst>
      </pc:sldChg>
      <pc:sldChg chg="modSp add">
        <pc:chgData name="Tomoya Yamanaka" userId="6673583e-2f56-4850-8912-c3dec5e7d6b8" providerId="ADAL" clId="{DC613157-480A-49A4-9112-8ACD78F07CBB}" dt="2020-02-22T20:26:38.836" v="384" actId="20577"/>
        <pc:sldMkLst>
          <pc:docMk/>
          <pc:sldMk cId="1130606119" sldId="369"/>
        </pc:sldMkLst>
        <pc:spChg chg="mod">
          <ac:chgData name="Tomoya Yamanaka" userId="6673583e-2f56-4850-8912-c3dec5e7d6b8" providerId="ADAL" clId="{DC613157-480A-49A4-9112-8ACD78F07CBB}" dt="2020-02-22T20:24:47.581" v="243" actId="20577"/>
          <ac:spMkLst>
            <pc:docMk/>
            <pc:sldMk cId="1130606119" sldId="369"/>
            <ac:spMk id="2" creationId="{5429032D-F4C7-4C80-8DEC-CFDD369DC91B}"/>
          </ac:spMkLst>
        </pc:spChg>
        <pc:spChg chg="mod">
          <ac:chgData name="Tomoya Yamanaka" userId="6673583e-2f56-4850-8912-c3dec5e7d6b8" providerId="ADAL" clId="{DC613157-480A-49A4-9112-8ACD78F07CBB}" dt="2020-02-22T20:26:38.836" v="384" actId="20577"/>
          <ac:spMkLst>
            <pc:docMk/>
            <pc:sldMk cId="1130606119" sldId="369"/>
            <ac:spMk id="3" creationId="{7F3A8013-300A-4771-9075-55D0919F910F}"/>
          </ac:spMkLst>
        </pc:spChg>
      </pc:sldChg>
      <pc:sldChg chg="del">
        <pc:chgData name="Tomoya Yamanaka" userId="6673583e-2f56-4850-8912-c3dec5e7d6b8" providerId="ADAL" clId="{DC613157-480A-49A4-9112-8ACD78F07CBB}" dt="2020-02-22T20:19:51.496" v="11" actId="2696"/>
        <pc:sldMkLst>
          <pc:docMk/>
          <pc:sldMk cId="3565149194" sldId="369"/>
        </pc:sldMkLst>
      </pc:sldChg>
      <pc:sldChg chg="addSp delSp modSp add">
        <pc:chgData name="Tomoya Yamanaka" userId="6673583e-2f56-4850-8912-c3dec5e7d6b8" providerId="ADAL" clId="{DC613157-480A-49A4-9112-8ACD78F07CBB}" dt="2020-02-22T20:30:02.620" v="447"/>
        <pc:sldMkLst>
          <pc:docMk/>
          <pc:sldMk cId="1363868024" sldId="370"/>
        </pc:sldMkLst>
        <pc:spChg chg="mod">
          <ac:chgData name="Tomoya Yamanaka" userId="6673583e-2f56-4850-8912-c3dec5e7d6b8" providerId="ADAL" clId="{DC613157-480A-49A4-9112-8ACD78F07CBB}" dt="2020-02-22T20:29:15.035" v="417" actId="20577"/>
          <ac:spMkLst>
            <pc:docMk/>
            <pc:sldMk cId="1363868024" sldId="370"/>
            <ac:spMk id="2" creationId="{600E8B16-7BDC-4EEB-8F76-62A9D4FF26C7}"/>
          </ac:spMkLst>
        </pc:spChg>
        <pc:spChg chg="del">
          <ac:chgData name="Tomoya Yamanaka" userId="6673583e-2f56-4850-8912-c3dec5e7d6b8" providerId="ADAL" clId="{DC613157-480A-49A4-9112-8ACD78F07CBB}" dt="2020-02-22T20:28:44.635" v="401"/>
          <ac:spMkLst>
            <pc:docMk/>
            <pc:sldMk cId="1363868024" sldId="370"/>
            <ac:spMk id="3" creationId="{FBA8ABC1-4270-4506-928F-29E1FF1A2473}"/>
          </ac:spMkLst>
        </pc:spChg>
        <pc:spChg chg="add mod">
          <ac:chgData name="Tomoya Yamanaka" userId="6673583e-2f56-4850-8912-c3dec5e7d6b8" providerId="ADAL" clId="{DC613157-480A-49A4-9112-8ACD78F07CBB}" dt="2020-02-22T20:29:22.185" v="419" actId="1076"/>
          <ac:spMkLst>
            <pc:docMk/>
            <pc:sldMk cId="1363868024" sldId="370"/>
            <ac:spMk id="4" creationId="{5BDC02BE-C77A-4CE8-BA82-F56759F3DE09}"/>
          </ac:spMkLst>
        </pc:spChg>
        <pc:spChg chg="add mod">
          <ac:chgData name="Tomoya Yamanaka" userId="6673583e-2f56-4850-8912-c3dec5e7d6b8" providerId="ADAL" clId="{DC613157-480A-49A4-9112-8ACD78F07CBB}" dt="2020-02-22T20:30:02.620" v="447"/>
          <ac:spMkLst>
            <pc:docMk/>
            <pc:sldMk cId="1363868024" sldId="370"/>
            <ac:spMk id="6" creationId="{5E222292-A596-4A04-8BB2-CF537A48382A}"/>
          </ac:spMkLst>
        </pc:spChg>
        <pc:picChg chg="add mod">
          <ac:chgData name="Tomoya Yamanaka" userId="6673583e-2f56-4850-8912-c3dec5e7d6b8" providerId="ADAL" clId="{DC613157-480A-49A4-9112-8ACD78F07CBB}" dt="2020-02-22T20:29:18.750" v="418" actId="1076"/>
          <ac:picMkLst>
            <pc:docMk/>
            <pc:sldMk cId="1363868024" sldId="370"/>
            <ac:picMk id="5" creationId="{2CE5481B-EB4B-41B3-AE46-6D993E00D816}"/>
          </ac:picMkLst>
        </pc:picChg>
      </pc:sldChg>
      <pc:sldChg chg="del">
        <pc:chgData name="Tomoya Yamanaka" userId="6673583e-2f56-4850-8912-c3dec5e7d6b8" providerId="ADAL" clId="{DC613157-480A-49A4-9112-8ACD78F07CBB}" dt="2020-02-22T20:19:51.522" v="13" actId="2696"/>
        <pc:sldMkLst>
          <pc:docMk/>
          <pc:sldMk cId="3943356786" sldId="370"/>
        </pc:sldMkLst>
      </pc:sldChg>
      <pc:sldChg chg="addSp delSp modSp add">
        <pc:chgData name="Tomoya Yamanaka" userId="6673583e-2f56-4850-8912-c3dec5e7d6b8" providerId="ADAL" clId="{DC613157-480A-49A4-9112-8ACD78F07CBB}" dt="2020-02-22T20:34:26.434" v="594"/>
        <pc:sldMkLst>
          <pc:docMk/>
          <pc:sldMk cId="2864514530" sldId="371"/>
        </pc:sldMkLst>
        <pc:spChg chg="mod">
          <ac:chgData name="Tomoya Yamanaka" userId="6673583e-2f56-4850-8912-c3dec5e7d6b8" providerId="ADAL" clId="{DC613157-480A-49A4-9112-8ACD78F07CBB}" dt="2020-02-22T20:30:20.328" v="470" actId="20577"/>
          <ac:spMkLst>
            <pc:docMk/>
            <pc:sldMk cId="2864514530" sldId="371"/>
            <ac:spMk id="2" creationId="{600E8B16-7BDC-4EEB-8F76-62A9D4FF26C7}"/>
          </ac:spMkLst>
        </pc:spChg>
        <pc:spChg chg="del">
          <ac:chgData name="Tomoya Yamanaka" userId="6673583e-2f56-4850-8912-c3dec5e7d6b8" providerId="ADAL" clId="{DC613157-480A-49A4-9112-8ACD78F07CBB}" dt="2020-02-22T20:31:10.676" v="475" actId="478"/>
          <ac:spMkLst>
            <pc:docMk/>
            <pc:sldMk cId="2864514530" sldId="371"/>
            <ac:spMk id="4" creationId="{5BDC02BE-C77A-4CE8-BA82-F56759F3DE09}"/>
          </ac:spMkLst>
        </pc:spChg>
        <pc:spChg chg="del mod">
          <ac:chgData name="Tomoya Yamanaka" userId="6673583e-2f56-4850-8912-c3dec5e7d6b8" providerId="ADAL" clId="{DC613157-480A-49A4-9112-8ACD78F07CBB}" dt="2020-02-22T20:30:32.751" v="472" actId="478"/>
          <ac:spMkLst>
            <pc:docMk/>
            <pc:sldMk cId="2864514530" sldId="371"/>
            <ac:spMk id="6" creationId="{5E222292-A596-4A04-8BB2-CF537A48382A}"/>
          </ac:spMkLst>
        </pc:spChg>
        <pc:spChg chg="add del mod">
          <ac:chgData name="Tomoya Yamanaka" userId="6673583e-2f56-4850-8912-c3dec5e7d6b8" providerId="ADAL" clId="{DC613157-480A-49A4-9112-8ACD78F07CBB}" dt="2020-02-22T20:31:35.552" v="479"/>
          <ac:spMkLst>
            <pc:docMk/>
            <pc:sldMk cId="2864514530" sldId="371"/>
            <ac:spMk id="7" creationId="{02460CD6-76C9-4C17-B2A6-2A450D76C48B}"/>
          </ac:spMkLst>
        </pc:spChg>
        <pc:spChg chg="add mod">
          <ac:chgData name="Tomoya Yamanaka" userId="6673583e-2f56-4850-8912-c3dec5e7d6b8" providerId="ADAL" clId="{DC613157-480A-49A4-9112-8ACD78F07CBB}" dt="2020-02-22T20:31:19.019" v="478" actId="1076"/>
          <ac:spMkLst>
            <pc:docMk/>
            <pc:sldMk cId="2864514530" sldId="371"/>
            <ac:spMk id="8" creationId="{25BB4438-D141-427D-85A6-138A71E0C380}"/>
          </ac:spMkLst>
        </pc:spChg>
        <pc:spChg chg="add mod">
          <ac:chgData name="Tomoya Yamanaka" userId="6673583e-2f56-4850-8912-c3dec5e7d6b8" providerId="ADAL" clId="{DC613157-480A-49A4-9112-8ACD78F07CBB}" dt="2020-02-22T20:31:58.545" v="508" actId="20577"/>
          <ac:spMkLst>
            <pc:docMk/>
            <pc:sldMk cId="2864514530" sldId="371"/>
            <ac:spMk id="10" creationId="{8371EFE0-3931-4534-BAE8-570E994A08D9}"/>
          </ac:spMkLst>
        </pc:spChg>
        <pc:spChg chg="add del">
          <ac:chgData name="Tomoya Yamanaka" userId="6673583e-2f56-4850-8912-c3dec5e7d6b8" providerId="ADAL" clId="{DC613157-480A-49A4-9112-8ACD78F07CBB}" dt="2020-02-22T20:34:26.434" v="594"/>
          <ac:spMkLst>
            <pc:docMk/>
            <pc:sldMk cId="2864514530" sldId="371"/>
            <ac:spMk id="11" creationId="{9DFEEC08-1B7B-485F-AAA4-2B3809CF4FE1}"/>
          </ac:spMkLst>
        </pc:spChg>
        <pc:picChg chg="del">
          <ac:chgData name="Tomoya Yamanaka" userId="6673583e-2f56-4850-8912-c3dec5e7d6b8" providerId="ADAL" clId="{DC613157-480A-49A4-9112-8ACD78F07CBB}" dt="2020-02-22T20:30:39.731" v="473" actId="478"/>
          <ac:picMkLst>
            <pc:docMk/>
            <pc:sldMk cId="2864514530" sldId="371"/>
            <ac:picMk id="5" creationId="{2CE5481B-EB4B-41B3-AE46-6D993E00D816}"/>
          </ac:picMkLst>
        </pc:picChg>
        <pc:picChg chg="add mod">
          <ac:chgData name="Tomoya Yamanaka" userId="6673583e-2f56-4850-8912-c3dec5e7d6b8" providerId="ADAL" clId="{DC613157-480A-49A4-9112-8ACD78F07CBB}" dt="2020-02-22T20:31:35.552" v="479"/>
          <ac:picMkLst>
            <pc:docMk/>
            <pc:sldMk cId="2864514530" sldId="371"/>
            <ac:picMk id="9" creationId="{B92BC0C1-0EFC-4608-B92D-B1D362B25543}"/>
          </ac:picMkLst>
        </pc:picChg>
      </pc:sldChg>
      <pc:sldChg chg="del">
        <pc:chgData name="Tomoya Yamanaka" userId="6673583e-2f56-4850-8912-c3dec5e7d6b8" providerId="ADAL" clId="{DC613157-480A-49A4-9112-8ACD78F07CBB}" dt="2020-02-22T20:19:51.509" v="12" actId="2696"/>
        <pc:sldMkLst>
          <pc:docMk/>
          <pc:sldMk cId="3335591139" sldId="371"/>
        </pc:sldMkLst>
      </pc:sldChg>
      <pc:sldChg chg="addSp delSp modSp add">
        <pc:chgData name="Tomoya Yamanaka" userId="6673583e-2f56-4850-8912-c3dec5e7d6b8" providerId="ADAL" clId="{DC613157-480A-49A4-9112-8ACD78F07CBB}" dt="2020-02-22T20:35:02.168" v="662" actId="20577"/>
        <pc:sldMkLst>
          <pc:docMk/>
          <pc:sldMk cId="1583531248" sldId="372"/>
        </pc:sldMkLst>
        <pc:spChg chg="mod">
          <ac:chgData name="Tomoya Yamanaka" userId="6673583e-2f56-4850-8912-c3dec5e7d6b8" providerId="ADAL" clId="{DC613157-480A-49A4-9112-8ACD78F07CBB}" dt="2020-02-22T20:33:24.094" v="583" actId="20577"/>
          <ac:spMkLst>
            <pc:docMk/>
            <pc:sldMk cId="1583531248" sldId="372"/>
            <ac:spMk id="2" creationId="{6CDBDDAA-B306-407E-A12B-647D46754345}"/>
          </ac:spMkLst>
        </pc:spChg>
        <pc:spChg chg="del">
          <ac:chgData name="Tomoya Yamanaka" userId="6673583e-2f56-4850-8912-c3dec5e7d6b8" providerId="ADAL" clId="{DC613157-480A-49A4-9112-8ACD78F07CBB}" dt="2020-02-22T20:33:51.483" v="586"/>
          <ac:spMkLst>
            <pc:docMk/>
            <pc:sldMk cId="1583531248" sldId="372"/>
            <ac:spMk id="3" creationId="{05C76BB5-C745-48BB-8FC7-ECF4A858B587}"/>
          </ac:spMkLst>
        </pc:spChg>
        <pc:spChg chg="add mod">
          <ac:chgData name="Tomoya Yamanaka" userId="6673583e-2f56-4850-8912-c3dec5e7d6b8" providerId="ADAL" clId="{DC613157-480A-49A4-9112-8ACD78F07CBB}" dt="2020-02-22T20:33:56.752" v="588" actId="1076"/>
          <ac:spMkLst>
            <pc:docMk/>
            <pc:sldMk cId="1583531248" sldId="372"/>
            <ac:spMk id="4" creationId="{4C40A839-8584-4A8A-82A4-14527925FDDF}"/>
          </ac:spMkLst>
        </pc:spChg>
        <pc:spChg chg="add del">
          <ac:chgData name="Tomoya Yamanaka" userId="6673583e-2f56-4850-8912-c3dec5e7d6b8" providerId="ADAL" clId="{DC613157-480A-49A4-9112-8ACD78F07CBB}" dt="2020-02-22T20:34:20.381" v="592"/>
          <ac:spMkLst>
            <pc:docMk/>
            <pc:sldMk cId="1583531248" sldId="372"/>
            <ac:spMk id="7" creationId="{497B15C3-757F-48ED-9E11-B952456D9AD9}"/>
          </ac:spMkLst>
        </pc:spChg>
        <pc:spChg chg="add mod">
          <ac:chgData name="Tomoya Yamanaka" userId="6673583e-2f56-4850-8912-c3dec5e7d6b8" providerId="ADAL" clId="{DC613157-480A-49A4-9112-8ACD78F07CBB}" dt="2020-02-22T20:35:02.168" v="662" actId="20577"/>
          <ac:spMkLst>
            <pc:docMk/>
            <pc:sldMk cId="1583531248" sldId="372"/>
            <ac:spMk id="8" creationId="{8AB440FF-D49C-44C9-876E-613B63B6BB8A}"/>
          </ac:spMkLst>
        </pc:spChg>
        <pc:picChg chg="add mod">
          <ac:chgData name="Tomoya Yamanaka" userId="6673583e-2f56-4850-8912-c3dec5e7d6b8" providerId="ADAL" clId="{DC613157-480A-49A4-9112-8ACD78F07CBB}" dt="2020-02-22T20:33:53.269" v="587" actId="1076"/>
          <ac:picMkLst>
            <pc:docMk/>
            <pc:sldMk cId="1583531248" sldId="372"/>
            <ac:picMk id="5" creationId="{E03D80B6-E3F6-42A7-8406-F42E92655B9B}"/>
          </ac:picMkLst>
        </pc:picChg>
        <pc:picChg chg="add del">
          <ac:chgData name="Tomoya Yamanaka" userId="6673583e-2f56-4850-8912-c3dec5e7d6b8" providerId="ADAL" clId="{DC613157-480A-49A4-9112-8ACD78F07CBB}" dt="2020-02-22T20:34:07.117" v="590"/>
          <ac:picMkLst>
            <pc:docMk/>
            <pc:sldMk cId="1583531248" sldId="372"/>
            <ac:picMk id="6" creationId="{D3099448-C0A3-4822-A70C-F8A4AA608C16}"/>
          </ac:picMkLst>
        </pc:picChg>
      </pc:sldChg>
    </pc:docChg>
  </pc:docChgLst>
  <pc:docChgLst>
    <pc:chgData name="Tomoya Yamanka" userId="6673583e-2f56-4850-8912-c3dec5e7d6b8" providerId="ADAL" clId="{AB3B344C-3C64-45AF-A5A9-D86370D22D03}"/>
    <pc:docChg chg="custSel addSld delSld modSld sldOrd">
      <pc:chgData name="Tomoya Yamanka" userId="6673583e-2f56-4850-8912-c3dec5e7d6b8" providerId="ADAL" clId="{AB3B344C-3C64-45AF-A5A9-D86370D22D03}" dt="2019-09-18T09:49:14.819" v="7" actId="1076"/>
      <pc:docMkLst>
        <pc:docMk/>
      </pc:docMkLst>
    </pc:docChg>
  </pc:docChgLst>
  <pc:docChgLst>
    <pc:chgData name="Tomoya Yamanaka" userId="6673583e-2f56-4850-8912-c3dec5e7d6b8" providerId="ADAL" clId="{52380A59-7F7D-4A3E-9D0C-AD87783C9099}"/>
    <pc:docChg chg="custSel addSld delSld modSld">
      <pc:chgData name="Tomoya Yamanaka" userId="6673583e-2f56-4850-8912-c3dec5e7d6b8" providerId="ADAL" clId="{52380A59-7F7D-4A3E-9D0C-AD87783C9099}" dt="2020-02-22T20:13:40.117" v="583" actId="14100"/>
      <pc:docMkLst>
        <pc:docMk/>
      </pc:docMkLst>
      <pc:sldChg chg="modSp">
        <pc:chgData name="Tomoya Yamanaka" userId="6673583e-2f56-4850-8912-c3dec5e7d6b8" providerId="ADAL" clId="{52380A59-7F7D-4A3E-9D0C-AD87783C9099}" dt="2020-02-22T20:03:31.430" v="28" actId="20577"/>
        <pc:sldMkLst>
          <pc:docMk/>
          <pc:sldMk cId="3927594390" sldId="344"/>
        </pc:sldMkLst>
        <pc:spChg chg="mod">
          <ac:chgData name="Tomoya Yamanaka" userId="6673583e-2f56-4850-8912-c3dec5e7d6b8" providerId="ADAL" clId="{52380A59-7F7D-4A3E-9D0C-AD87783C9099}" dt="2020-02-22T20:03:31.430" v="28" actId="20577"/>
          <ac:spMkLst>
            <pc:docMk/>
            <pc:sldMk cId="3927594390" sldId="344"/>
            <ac:spMk id="4" creationId="{0AE1977C-FEB6-4BAF-B2E6-237F6DE9E08D}"/>
          </ac:spMkLst>
        </pc:spChg>
      </pc:sldChg>
      <pc:sldChg chg="modSp add">
        <pc:chgData name="Tomoya Yamanaka" userId="6673583e-2f56-4850-8912-c3dec5e7d6b8" providerId="ADAL" clId="{52380A59-7F7D-4A3E-9D0C-AD87783C9099}" dt="2020-02-22T20:06:21.362" v="343" actId="20577"/>
        <pc:sldMkLst>
          <pc:docMk/>
          <pc:sldMk cId="1736138698" sldId="367"/>
        </pc:sldMkLst>
        <pc:spChg chg="mod">
          <ac:chgData name="Tomoya Yamanaka" userId="6673583e-2f56-4850-8912-c3dec5e7d6b8" providerId="ADAL" clId="{52380A59-7F7D-4A3E-9D0C-AD87783C9099}" dt="2020-02-22T20:05:21.201" v="214" actId="20577"/>
          <ac:spMkLst>
            <pc:docMk/>
            <pc:sldMk cId="1736138698" sldId="367"/>
            <ac:spMk id="2" creationId="{C61F7115-31F2-431A-BDE2-0F88FE6DF678}"/>
          </ac:spMkLst>
        </pc:spChg>
        <pc:spChg chg="mod">
          <ac:chgData name="Tomoya Yamanaka" userId="6673583e-2f56-4850-8912-c3dec5e7d6b8" providerId="ADAL" clId="{52380A59-7F7D-4A3E-9D0C-AD87783C9099}" dt="2020-02-22T20:06:21.362" v="343" actId="20577"/>
          <ac:spMkLst>
            <pc:docMk/>
            <pc:sldMk cId="1736138698" sldId="367"/>
            <ac:spMk id="3" creationId="{145C1B14-9C69-44FF-86DF-4B4449F8D59D}"/>
          </ac:spMkLst>
        </pc:spChg>
      </pc:sldChg>
      <pc:sldChg chg="delSp modSp del">
        <pc:chgData name="Tomoya Yamanaka" userId="6673583e-2f56-4850-8912-c3dec5e7d6b8" providerId="ADAL" clId="{52380A59-7F7D-4A3E-9D0C-AD87783C9099}" dt="2020-02-22T20:04:42.084" v="154" actId="2696"/>
        <pc:sldMkLst>
          <pc:docMk/>
          <pc:sldMk cId="3857771528" sldId="367"/>
        </pc:sldMkLst>
        <pc:spChg chg="mod">
          <ac:chgData name="Tomoya Yamanaka" userId="6673583e-2f56-4850-8912-c3dec5e7d6b8" providerId="ADAL" clId="{52380A59-7F7D-4A3E-9D0C-AD87783C9099}" dt="2020-02-22T20:04:21.827" v="153" actId="14100"/>
          <ac:spMkLst>
            <pc:docMk/>
            <pc:sldMk cId="3857771528" sldId="367"/>
            <ac:spMk id="2" creationId="{7DCE5011-5A67-4E81-8055-1F7E2AC4C77F}"/>
          </ac:spMkLst>
        </pc:spChg>
        <pc:picChg chg="del">
          <ac:chgData name="Tomoya Yamanaka" userId="6673583e-2f56-4850-8912-c3dec5e7d6b8" providerId="ADAL" clId="{52380A59-7F7D-4A3E-9D0C-AD87783C9099}" dt="2020-02-22T20:03:36.451" v="29" actId="478"/>
          <ac:picMkLst>
            <pc:docMk/>
            <pc:sldMk cId="3857771528" sldId="367"/>
            <ac:picMk id="4" creationId="{D930FD2D-1BB7-430A-AD16-CD443EA5841B}"/>
          </ac:picMkLst>
        </pc:picChg>
      </pc:sldChg>
      <pc:sldChg chg="del">
        <pc:chgData name="Tomoya Yamanaka" userId="6673583e-2f56-4850-8912-c3dec5e7d6b8" providerId="ADAL" clId="{52380A59-7F7D-4A3E-9D0C-AD87783C9099}" dt="2020-02-22T20:03:38.566" v="30" actId="2696"/>
        <pc:sldMkLst>
          <pc:docMk/>
          <pc:sldMk cId="1193900290" sldId="368"/>
        </pc:sldMkLst>
      </pc:sldChg>
      <pc:sldChg chg="addSp delSp modSp add">
        <pc:chgData name="Tomoya Yamanaka" userId="6673583e-2f56-4850-8912-c3dec5e7d6b8" providerId="ADAL" clId="{52380A59-7F7D-4A3E-9D0C-AD87783C9099}" dt="2020-02-22T20:07:44.523" v="388" actId="1076"/>
        <pc:sldMkLst>
          <pc:docMk/>
          <pc:sldMk cId="3236943131" sldId="368"/>
        </pc:sldMkLst>
        <pc:spChg chg="mod">
          <ac:chgData name="Tomoya Yamanaka" userId="6673583e-2f56-4850-8912-c3dec5e7d6b8" providerId="ADAL" clId="{52380A59-7F7D-4A3E-9D0C-AD87783C9099}" dt="2020-02-22T20:06:40.896" v="382" actId="20577"/>
          <ac:spMkLst>
            <pc:docMk/>
            <pc:sldMk cId="3236943131" sldId="368"/>
            <ac:spMk id="2" creationId="{238528E8-0954-4661-92B6-A0043F61C2C7}"/>
          </ac:spMkLst>
        </pc:spChg>
        <pc:spChg chg="del">
          <ac:chgData name="Tomoya Yamanaka" userId="6673583e-2f56-4850-8912-c3dec5e7d6b8" providerId="ADAL" clId="{52380A59-7F7D-4A3E-9D0C-AD87783C9099}" dt="2020-02-22T20:07:24.260" v="383"/>
          <ac:spMkLst>
            <pc:docMk/>
            <pc:sldMk cId="3236943131" sldId="368"/>
            <ac:spMk id="3" creationId="{82BBFE8E-B8F2-488C-8289-50EE0E967E6B}"/>
          </ac:spMkLst>
        </pc:spChg>
        <pc:spChg chg="add mod">
          <ac:chgData name="Tomoya Yamanaka" userId="6673583e-2f56-4850-8912-c3dec5e7d6b8" providerId="ADAL" clId="{52380A59-7F7D-4A3E-9D0C-AD87783C9099}" dt="2020-02-22T20:07:44.523" v="388" actId="1076"/>
          <ac:spMkLst>
            <pc:docMk/>
            <pc:sldMk cId="3236943131" sldId="368"/>
            <ac:spMk id="5" creationId="{23AB592E-9D0D-448E-BE94-058C1B7BC68A}"/>
          </ac:spMkLst>
        </pc:spChg>
        <pc:picChg chg="add mod">
          <ac:chgData name="Tomoya Yamanaka" userId="6673583e-2f56-4850-8912-c3dec5e7d6b8" providerId="ADAL" clId="{52380A59-7F7D-4A3E-9D0C-AD87783C9099}" dt="2020-02-22T20:07:26.733" v="384" actId="1076"/>
          <ac:picMkLst>
            <pc:docMk/>
            <pc:sldMk cId="3236943131" sldId="368"/>
            <ac:picMk id="4" creationId="{A65E5FCD-6883-4EB4-B91C-709F6C4BDD73}"/>
          </ac:picMkLst>
        </pc:picChg>
      </pc:sldChg>
      <pc:sldChg chg="addSp delSp modSp add">
        <pc:chgData name="Tomoya Yamanaka" userId="6673583e-2f56-4850-8912-c3dec5e7d6b8" providerId="ADAL" clId="{52380A59-7F7D-4A3E-9D0C-AD87783C9099}" dt="2020-02-22T20:09:30.169" v="431" actId="207"/>
        <pc:sldMkLst>
          <pc:docMk/>
          <pc:sldMk cId="3565149194" sldId="369"/>
        </pc:sldMkLst>
        <pc:spChg chg="add del mod">
          <ac:chgData name="Tomoya Yamanaka" userId="6673583e-2f56-4850-8912-c3dec5e7d6b8" providerId="ADAL" clId="{52380A59-7F7D-4A3E-9D0C-AD87783C9099}" dt="2020-02-22T20:08:38.211" v="393"/>
          <ac:spMkLst>
            <pc:docMk/>
            <pc:sldMk cId="3565149194" sldId="369"/>
            <ac:spMk id="6" creationId="{C276D55A-7A2F-421A-81E6-7EE681276034}"/>
          </ac:spMkLst>
        </pc:spChg>
        <pc:spChg chg="add mod">
          <ac:chgData name="Tomoya Yamanaka" userId="6673583e-2f56-4850-8912-c3dec5e7d6b8" providerId="ADAL" clId="{52380A59-7F7D-4A3E-9D0C-AD87783C9099}" dt="2020-02-22T20:09:30.169" v="431" actId="207"/>
          <ac:spMkLst>
            <pc:docMk/>
            <pc:sldMk cId="3565149194" sldId="369"/>
            <ac:spMk id="9" creationId="{47435223-7798-4355-AC06-987749F4E4D6}"/>
          </ac:spMkLst>
        </pc:spChg>
        <pc:picChg chg="del">
          <ac:chgData name="Tomoya Yamanaka" userId="6673583e-2f56-4850-8912-c3dec5e7d6b8" providerId="ADAL" clId="{52380A59-7F7D-4A3E-9D0C-AD87783C9099}" dt="2020-02-22T20:08:33.769" v="390" actId="478"/>
          <ac:picMkLst>
            <pc:docMk/>
            <pc:sldMk cId="3565149194" sldId="369"/>
            <ac:picMk id="4" creationId="{A65E5FCD-6883-4EB4-B91C-709F6C4BDD73}"/>
          </ac:picMkLst>
        </pc:picChg>
        <pc:picChg chg="add del">
          <ac:chgData name="Tomoya Yamanaka" userId="6673583e-2f56-4850-8912-c3dec5e7d6b8" providerId="ADAL" clId="{52380A59-7F7D-4A3E-9D0C-AD87783C9099}" dt="2020-02-22T20:08:36.280" v="392" actId="478"/>
          <ac:picMkLst>
            <pc:docMk/>
            <pc:sldMk cId="3565149194" sldId="369"/>
            <ac:picMk id="7" creationId="{1D475573-2611-4E16-8FDE-137D7A342B41}"/>
          </ac:picMkLst>
        </pc:picChg>
        <pc:picChg chg="add mod">
          <ac:chgData name="Tomoya Yamanaka" userId="6673583e-2f56-4850-8912-c3dec5e7d6b8" providerId="ADAL" clId="{52380A59-7F7D-4A3E-9D0C-AD87783C9099}" dt="2020-02-22T20:08:41.165" v="394" actId="1076"/>
          <ac:picMkLst>
            <pc:docMk/>
            <pc:sldMk cId="3565149194" sldId="369"/>
            <ac:picMk id="8" creationId="{0FE38529-1095-41AC-B228-D3384C8C222D}"/>
          </ac:picMkLst>
        </pc:picChg>
      </pc:sldChg>
      <pc:sldChg chg="addSp delSp modSp add">
        <pc:chgData name="Tomoya Yamanaka" userId="6673583e-2f56-4850-8912-c3dec5e7d6b8" providerId="ADAL" clId="{52380A59-7F7D-4A3E-9D0C-AD87783C9099}" dt="2020-02-22T20:13:40.117" v="583" actId="14100"/>
        <pc:sldMkLst>
          <pc:docMk/>
          <pc:sldMk cId="3943356786" sldId="370"/>
        </pc:sldMkLst>
        <pc:spChg chg="mod">
          <ac:chgData name="Tomoya Yamanaka" userId="6673583e-2f56-4850-8912-c3dec5e7d6b8" providerId="ADAL" clId="{52380A59-7F7D-4A3E-9D0C-AD87783C9099}" dt="2020-02-22T20:10:04.241" v="505" actId="20577"/>
          <ac:spMkLst>
            <pc:docMk/>
            <pc:sldMk cId="3943356786" sldId="370"/>
            <ac:spMk id="2" creationId="{238528E8-0954-4661-92B6-A0043F61C2C7}"/>
          </ac:spMkLst>
        </pc:spChg>
        <pc:spChg chg="add del mod">
          <ac:chgData name="Tomoya Yamanaka" userId="6673583e-2f56-4850-8912-c3dec5e7d6b8" providerId="ADAL" clId="{52380A59-7F7D-4A3E-9D0C-AD87783C9099}" dt="2020-02-22T20:11:16.648" v="511"/>
          <ac:spMkLst>
            <pc:docMk/>
            <pc:sldMk cId="3943356786" sldId="370"/>
            <ac:spMk id="4" creationId="{B7054F5E-D65B-4792-8542-573939009D68}"/>
          </ac:spMkLst>
        </pc:spChg>
        <pc:spChg chg="del">
          <ac:chgData name="Tomoya Yamanaka" userId="6673583e-2f56-4850-8912-c3dec5e7d6b8" providerId="ADAL" clId="{52380A59-7F7D-4A3E-9D0C-AD87783C9099}" dt="2020-02-22T20:10:18.210" v="510" actId="478"/>
          <ac:spMkLst>
            <pc:docMk/>
            <pc:sldMk cId="3943356786" sldId="370"/>
            <ac:spMk id="5" creationId="{23AB592E-9D0D-448E-BE94-058C1B7BC68A}"/>
          </ac:spMkLst>
        </pc:spChg>
        <pc:spChg chg="add mod">
          <ac:chgData name="Tomoya Yamanaka" userId="6673583e-2f56-4850-8912-c3dec5e7d6b8" providerId="ADAL" clId="{52380A59-7F7D-4A3E-9D0C-AD87783C9099}" dt="2020-02-22T20:11:48.250" v="514" actId="1076"/>
          <ac:spMkLst>
            <pc:docMk/>
            <pc:sldMk cId="3943356786" sldId="370"/>
            <ac:spMk id="7" creationId="{27958344-E591-426A-B774-235487851E57}"/>
          </ac:spMkLst>
        </pc:spChg>
        <pc:spChg chg="mod ord">
          <ac:chgData name="Tomoya Yamanaka" userId="6673583e-2f56-4850-8912-c3dec5e7d6b8" providerId="ADAL" clId="{52380A59-7F7D-4A3E-9D0C-AD87783C9099}" dt="2020-02-22T20:13:40.117" v="583" actId="14100"/>
          <ac:spMkLst>
            <pc:docMk/>
            <pc:sldMk cId="3943356786" sldId="370"/>
            <ac:spMk id="9" creationId="{47435223-7798-4355-AC06-987749F4E4D6}"/>
          </ac:spMkLst>
        </pc:spChg>
        <pc:spChg chg="add del mod">
          <ac:chgData name="Tomoya Yamanaka" userId="6673583e-2f56-4850-8912-c3dec5e7d6b8" providerId="ADAL" clId="{52380A59-7F7D-4A3E-9D0C-AD87783C9099}" dt="2020-02-22T20:12:54.335" v="519"/>
          <ac:spMkLst>
            <pc:docMk/>
            <pc:sldMk cId="3943356786" sldId="370"/>
            <ac:spMk id="11" creationId="{D5B3EC0C-448A-461A-8CF5-3BA4109928A1}"/>
          </ac:spMkLst>
        </pc:spChg>
        <pc:picChg chg="add del mod">
          <ac:chgData name="Tomoya Yamanaka" userId="6673583e-2f56-4850-8912-c3dec5e7d6b8" providerId="ADAL" clId="{52380A59-7F7D-4A3E-9D0C-AD87783C9099}" dt="2020-02-22T20:12:52.978" v="518" actId="478"/>
          <ac:picMkLst>
            <pc:docMk/>
            <pc:sldMk cId="3943356786" sldId="370"/>
            <ac:picMk id="6" creationId="{5A7E629D-E1A9-4841-81B1-FA5ECD179D72}"/>
          </ac:picMkLst>
        </pc:picChg>
        <pc:picChg chg="del mod">
          <ac:chgData name="Tomoya Yamanaka" userId="6673583e-2f56-4850-8912-c3dec5e7d6b8" providerId="ADAL" clId="{52380A59-7F7D-4A3E-9D0C-AD87783C9099}" dt="2020-02-22T20:10:11.307" v="508" actId="478"/>
          <ac:picMkLst>
            <pc:docMk/>
            <pc:sldMk cId="3943356786" sldId="370"/>
            <ac:picMk id="8" creationId="{0FE38529-1095-41AC-B228-D3384C8C222D}"/>
          </ac:picMkLst>
        </pc:picChg>
        <pc:picChg chg="add mod">
          <ac:chgData name="Tomoya Yamanaka" userId="6673583e-2f56-4850-8912-c3dec5e7d6b8" providerId="ADAL" clId="{52380A59-7F7D-4A3E-9D0C-AD87783C9099}" dt="2020-02-22T20:12:56.628" v="520" actId="1076"/>
          <ac:picMkLst>
            <pc:docMk/>
            <pc:sldMk cId="3943356786" sldId="370"/>
            <ac:picMk id="12" creationId="{95DD2E20-A3F2-405C-A8CE-375A2CC86D18}"/>
          </ac:picMkLst>
        </pc:picChg>
      </pc:sldChg>
      <pc:sldChg chg="delSp add">
        <pc:chgData name="Tomoya Yamanaka" userId="6673583e-2f56-4850-8912-c3dec5e7d6b8" providerId="ADAL" clId="{52380A59-7F7D-4A3E-9D0C-AD87783C9099}" dt="2020-02-22T20:12:00.033" v="516" actId="478"/>
        <pc:sldMkLst>
          <pc:docMk/>
          <pc:sldMk cId="3335591139" sldId="371"/>
        </pc:sldMkLst>
        <pc:spChg chg="del">
          <ac:chgData name="Tomoya Yamanaka" userId="6673583e-2f56-4850-8912-c3dec5e7d6b8" providerId="ADAL" clId="{52380A59-7F7D-4A3E-9D0C-AD87783C9099}" dt="2020-02-22T20:12:00.033" v="516" actId="478"/>
          <ac:spMkLst>
            <pc:docMk/>
            <pc:sldMk cId="3335591139" sldId="371"/>
            <ac:spMk id="9" creationId="{47435223-7798-4355-AC06-987749F4E4D6}"/>
          </ac:spMkLst>
        </pc:spChg>
      </pc:sldChg>
    </pc:docChg>
  </pc:docChgLst>
  <pc:docChgLst>
    <pc:chgData name="Tomoya Yamanka" userId="6673583e-2f56-4850-8912-c3dec5e7d6b8" providerId="ADAL" clId="{673B8B5F-E4C4-48AE-A152-90B1C82739B2}"/>
    <pc:docChg chg="custSel addSld delSld modSld sldOrd">
      <pc:chgData name="Tomoya Yamanka" userId="6673583e-2f56-4850-8912-c3dec5e7d6b8" providerId="ADAL" clId="{673B8B5F-E4C4-48AE-A152-90B1C82739B2}" dt="2019-11-22T23:59:17" v="468" actId="1076"/>
      <pc:docMkLst>
        <pc:docMk/>
      </pc:docMkLst>
      <pc:sldChg chg="modSp">
        <pc:chgData name="Tomoya Yamanka" userId="6673583e-2f56-4850-8912-c3dec5e7d6b8" providerId="ADAL" clId="{673B8B5F-E4C4-48AE-A152-90B1C82739B2}" dt="2019-11-22T22:56:37.213" v="238" actId="20577"/>
        <pc:sldMkLst>
          <pc:docMk/>
          <pc:sldMk cId="3927594390" sldId="344"/>
        </pc:sldMkLst>
        <pc:spChg chg="mod">
          <ac:chgData name="Tomoya Yamanka" userId="6673583e-2f56-4850-8912-c3dec5e7d6b8" providerId="ADAL" clId="{673B8B5F-E4C4-48AE-A152-90B1C82739B2}" dt="2019-11-22T22:56:37.213" v="238" actId="20577"/>
          <ac:spMkLst>
            <pc:docMk/>
            <pc:sldMk cId="3927594390" sldId="344"/>
            <ac:spMk id="4" creationId="{0AE1977C-FEB6-4BAF-B2E6-237F6DE9E08D}"/>
          </ac:spMkLst>
        </pc:spChg>
      </pc:sldChg>
      <pc:sldChg chg="addSp delSp modSp ord">
        <pc:chgData name="Tomoya Yamanka" userId="6673583e-2f56-4850-8912-c3dec5e7d6b8" providerId="ADAL" clId="{673B8B5F-E4C4-48AE-A152-90B1C82739B2}" dt="2019-11-22T23:59:17" v="468" actId="1076"/>
        <pc:sldMkLst>
          <pc:docMk/>
          <pc:sldMk cId="2511272523" sldId="352"/>
        </pc:sldMkLst>
        <pc:spChg chg="mod">
          <ac:chgData name="Tomoya Yamanka" userId="6673583e-2f56-4850-8912-c3dec5e7d6b8" providerId="ADAL" clId="{673B8B5F-E4C4-48AE-A152-90B1C82739B2}" dt="2019-11-22T23:08:13.190" v="259" actId="20577"/>
          <ac:spMkLst>
            <pc:docMk/>
            <pc:sldMk cId="2511272523" sldId="352"/>
            <ac:spMk id="7" creationId="{A3513CCF-9BA2-4D1A-A06D-00906B72FC36}"/>
          </ac:spMkLst>
        </pc:spChg>
        <pc:spChg chg="mod">
          <ac:chgData name="Tomoya Yamanka" userId="6673583e-2f56-4850-8912-c3dec5e7d6b8" providerId="ADAL" clId="{673B8B5F-E4C4-48AE-A152-90B1C82739B2}" dt="2019-11-22T23:08:30.657" v="290" actId="20577"/>
          <ac:spMkLst>
            <pc:docMk/>
            <pc:sldMk cId="2511272523" sldId="352"/>
            <ac:spMk id="18" creationId="{D52EFC44-EC1C-46A1-88E9-FB5309C6A2C1}"/>
          </ac:spMkLst>
        </pc:spChg>
        <pc:picChg chg="add del mod">
          <ac:chgData name="Tomoya Yamanka" userId="6673583e-2f56-4850-8912-c3dec5e7d6b8" providerId="ADAL" clId="{673B8B5F-E4C4-48AE-A152-90B1C82739B2}" dt="2019-11-22T23:07:56.385" v="240" actId="478"/>
          <ac:picMkLst>
            <pc:docMk/>
            <pc:sldMk cId="2511272523" sldId="352"/>
            <ac:picMk id="2" creationId="{FFF6B074-5770-4EAE-B58C-F5C9DC842C5E}"/>
          </ac:picMkLst>
        </pc:picChg>
        <pc:picChg chg="add del mod">
          <ac:chgData name="Tomoya Yamanka" userId="6673583e-2f56-4850-8912-c3dec5e7d6b8" providerId="ADAL" clId="{673B8B5F-E4C4-48AE-A152-90B1C82739B2}" dt="2019-11-22T23:59:10.971" v="465" actId="478"/>
          <ac:picMkLst>
            <pc:docMk/>
            <pc:sldMk cId="2511272523" sldId="352"/>
            <ac:picMk id="3" creationId="{9AA4A22E-7CAB-4FB5-9799-D7AAE369E5B4}"/>
          </ac:picMkLst>
        </pc:picChg>
        <pc:picChg chg="add mod">
          <ac:chgData name="Tomoya Yamanka" userId="6673583e-2f56-4850-8912-c3dec5e7d6b8" providerId="ADAL" clId="{673B8B5F-E4C4-48AE-A152-90B1C82739B2}" dt="2019-11-22T23:59:17" v="468" actId="1076"/>
          <ac:picMkLst>
            <pc:docMk/>
            <pc:sldMk cId="2511272523" sldId="352"/>
            <ac:picMk id="4" creationId="{F7592C3C-85AD-4CCA-8401-0E0B577B8A64}"/>
          </ac:picMkLst>
        </pc:picChg>
        <pc:picChg chg="del">
          <ac:chgData name="Tomoya Yamanka" userId="6673583e-2f56-4850-8912-c3dec5e7d6b8" providerId="ADAL" clId="{673B8B5F-E4C4-48AE-A152-90B1C82739B2}" dt="2019-11-22T22:54:26.527" v="77" actId="478"/>
          <ac:picMkLst>
            <pc:docMk/>
            <pc:sldMk cId="2511272523" sldId="352"/>
            <ac:picMk id="1026" creationId="{0051953D-7ED3-40FF-BB64-B5BD124C9BAB}"/>
          </ac:picMkLst>
        </pc:picChg>
      </pc:sldChg>
      <pc:sldChg chg="del">
        <pc:chgData name="Tomoya Yamanka" userId="6673583e-2f56-4850-8912-c3dec5e7d6b8" providerId="ADAL" clId="{673B8B5F-E4C4-48AE-A152-90B1C82739B2}" dt="2019-11-22T22:47:42.760" v="32" actId="2696"/>
        <pc:sldMkLst>
          <pc:docMk/>
          <pc:sldMk cId="3280685835" sldId="363"/>
        </pc:sldMkLst>
      </pc:sldChg>
      <pc:sldChg chg="modSp">
        <pc:chgData name="Tomoya Yamanka" userId="6673583e-2f56-4850-8912-c3dec5e7d6b8" providerId="ADAL" clId="{673B8B5F-E4C4-48AE-A152-90B1C82739B2}" dt="2019-11-22T22:54:10.636" v="75" actId="20577"/>
        <pc:sldMkLst>
          <pc:docMk/>
          <pc:sldMk cId="4279497776" sldId="365"/>
        </pc:sldMkLst>
        <pc:spChg chg="mod">
          <ac:chgData name="Tomoya Yamanka" userId="6673583e-2f56-4850-8912-c3dec5e7d6b8" providerId="ADAL" clId="{673B8B5F-E4C4-48AE-A152-90B1C82739B2}" dt="2019-11-22T22:54:10.636" v="75" actId="20577"/>
          <ac:spMkLst>
            <pc:docMk/>
            <pc:sldMk cId="4279497776" sldId="365"/>
            <ac:spMk id="18" creationId="{D52EFC44-EC1C-46A1-88E9-FB5309C6A2C1}"/>
          </ac:spMkLst>
        </pc:spChg>
      </pc:sldChg>
      <pc:sldChg chg="modSp add ord">
        <pc:chgData name="Tomoya Yamanka" userId="6673583e-2f56-4850-8912-c3dec5e7d6b8" providerId="ADAL" clId="{673B8B5F-E4C4-48AE-A152-90B1C82739B2}" dt="2019-11-22T23:09:09.643" v="358" actId="20577"/>
        <pc:sldMkLst>
          <pc:docMk/>
          <pc:sldMk cId="1824175869" sldId="367"/>
        </pc:sldMkLst>
        <pc:spChg chg="mod">
          <ac:chgData name="Tomoya Yamanka" userId="6673583e-2f56-4850-8912-c3dec5e7d6b8" providerId="ADAL" clId="{673B8B5F-E4C4-48AE-A152-90B1C82739B2}" dt="2019-11-22T23:09:09.643" v="358" actId="20577"/>
          <ac:spMkLst>
            <pc:docMk/>
            <pc:sldMk cId="1824175869" sldId="367"/>
            <ac:spMk id="18" creationId="{D52EFC44-EC1C-46A1-88E9-FB5309C6A2C1}"/>
          </ac:spMkLst>
        </pc:spChg>
      </pc:sldChg>
      <pc:sldChg chg="addSp delSp modSp add">
        <pc:chgData name="Tomoya Yamanka" userId="6673583e-2f56-4850-8912-c3dec5e7d6b8" providerId="ADAL" clId="{673B8B5F-E4C4-48AE-A152-90B1C82739B2}" dt="2019-11-22T22:56:21.799" v="220" actId="20577"/>
        <pc:sldMkLst>
          <pc:docMk/>
          <pc:sldMk cId="2077043962" sldId="368"/>
        </pc:sldMkLst>
        <pc:spChg chg="mod">
          <ac:chgData name="Tomoya Yamanka" userId="6673583e-2f56-4850-8912-c3dec5e7d6b8" providerId="ADAL" clId="{673B8B5F-E4C4-48AE-A152-90B1C82739B2}" dt="2019-11-22T22:56:21.799" v="220" actId="20577"/>
          <ac:spMkLst>
            <pc:docMk/>
            <pc:sldMk cId="2077043962" sldId="368"/>
            <ac:spMk id="7" creationId="{A3513CCF-9BA2-4D1A-A06D-00906B72FC36}"/>
          </ac:spMkLst>
        </pc:spChg>
        <pc:picChg chg="del">
          <ac:chgData name="Tomoya Yamanka" userId="6673583e-2f56-4850-8912-c3dec5e7d6b8" providerId="ADAL" clId="{673B8B5F-E4C4-48AE-A152-90B1C82739B2}" dt="2019-11-22T22:56:03.063" v="185" actId="478"/>
          <ac:picMkLst>
            <pc:docMk/>
            <pc:sldMk cId="2077043962" sldId="368"/>
            <ac:picMk id="2" creationId="{FFF6B074-5770-4EAE-B58C-F5C9DC842C5E}"/>
          </ac:picMkLst>
        </pc:picChg>
        <pc:picChg chg="add mod">
          <ac:chgData name="Tomoya Yamanka" userId="6673583e-2f56-4850-8912-c3dec5e7d6b8" providerId="ADAL" clId="{673B8B5F-E4C4-48AE-A152-90B1C82739B2}" dt="2019-11-22T22:56:10.294" v="189" actId="1076"/>
          <ac:picMkLst>
            <pc:docMk/>
            <pc:sldMk cId="2077043962" sldId="368"/>
            <ac:picMk id="3" creationId="{CA439498-0E60-4313-B6FB-AF84764074E1}"/>
          </ac:picMkLst>
        </pc:picChg>
      </pc:sldChg>
      <pc:sldChg chg="add">
        <pc:chgData name="Tomoya Yamanka" userId="6673583e-2f56-4850-8912-c3dec5e7d6b8" providerId="ADAL" clId="{673B8B5F-E4C4-48AE-A152-90B1C82739B2}" dt="2019-11-22T23:07:53.704" v="239"/>
        <pc:sldMkLst>
          <pc:docMk/>
          <pc:sldMk cId="3148356190" sldId="369"/>
        </pc:sldMkLst>
      </pc:sldChg>
      <pc:sldChg chg="addSp delSp modSp add">
        <pc:chgData name="Tomoya Yamanka" userId="6673583e-2f56-4850-8912-c3dec5e7d6b8" providerId="ADAL" clId="{673B8B5F-E4C4-48AE-A152-90B1C82739B2}" dt="2019-11-22T23:11:17.069" v="464" actId="1037"/>
        <pc:sldMkLst>
          <pc:docMk/>
          <pc:sldMk cId="1585304626" sldId="370"/>
        </pc:sldMkLst>
        <pc:spChg chg="del">
          <ac:chgData name="Tomoya Yamanka" userId="6673583e-2f56-4850-8912-c3dec5e7d6b8" providerId="ADAL" clId="{673B8B5F-E4C4-48AE-A152-90B1C82739B2}" dt="2019-11-22T23:09:51.675" v="413" actId="478"/>
          <ac:spMkLst>
            <pc:docMk/>
            <pc:sldMk cId="1585304626" sldId="370"/>
            <ac:spMk id="2" creationId="{B6FDE4E8-E7BF-4BB4-B86A-AE06E7B43782}"/>
          </ac:spMkLst>
        </pc:spChg>
        <pc:spChg chg="add del mod">
          <ac:chgData name="Tomoya Yamanka" userId="6673583e-2f56-4850-8912-c3dec5e7d6b8" providerId="ADAL" clId="{673B8B5F-E4C4-48AE-A152-90B1C82739B2}" dt="2019-11-22T23:09:48.738" v="412" actId="478"/>
          <ac:spMkLst>
            <pc:docMk/>
            <pc:sldMk cId="1585304626" sldId="370"/>
            <ac:spMk id="5" creationId="{1E4C7C6C-C852-45A5-BC3E-4E1EE860DAD2}"/>
          </ac:spMkLst>
        </pc:spChg>
        <pc:spChg chg="add mod">
          <ac:chgData name="Tomoya Yamanka" userId="6673583e-2f56-4850-8912-c3dec5e7d6b8" providerId="ADAL" clId="{673B8B5F-E4C4-48AE-A152-90B1C82739B2}" dt="2019-11-22T23:10:43.855" v="458" actId="1036"/>
          <ac:spMkLst>
            <pc:docMk/>
            <pc:sldMk cId="1585304626" sldId="370"/>
            <ac:spMk id="6" creationId="{D4119473-FC39-428D-AF8A-F6747E3D474A}"/>
          </ac:spMkLst>
        </pc:spChg>
        <pc:spChg chg="del">
          <ac:chgData name="Tomoya Yamanka" userId="6673583e-2f56-4850-8912-c3dec5e7d6b8" providerId="ADAL" clId="{673B8B5F-E4C4-48AE-A152-90B1C82739B2}" dt="2019-11-22T23:09:47.256" v="411" actId="478"/>
          <ac:spMkLst>
            <pc:docMk/>
            <pc:sldMk cId="1585304626" sldId="370"/>
            <ac:spMk id="7" creationId="{A3513CCF-9BA2-4D1A-A06D-00906B72FC36}"/>
          </ac:spMkLst>
        </pc:spChg>
        <pc:spChg chg="mod">
          <ac:chgData name="Tomoya Yamanka" userId="6673583e-2f56-4850-8912-c3dec5e7d6b8" providerId="ADAL" clId="{673B8B5F-E4C4-48AE-A152-90B1C82739B2}" dt="2019-11-22T23:09:39.525" v="409" actId="1037"/>
          <ac:spMkLst>
            <pc:docMk/>
            <pc:sldMk cId="1585304626" sldId="370"/>
            <ac:spMk id="18" creationId="{D52EFC44-EC1C-46A1-88E9-FB5309C6A2C1}"/>
          </ac:spMkLst>
        </pc:spChg>
        <pc:picChg chg="del">
          <ac:chgData name="Tomoya Yamanka" userId="6673583e-2f56-4850-8912-c3dec5e7d6b8" providerId="ADAL" clId="{673B8B5F-E4C4-48AE-A152-90B1C82739B2}" dt="2019-11-22T23:09:43.508" v="410" actId="478"/>
          <ac:picMkLst>
            <pc:docMk/>
            <pc:sldMk cId="1585304626" sldId="370"/>
            <ac:picMk id="3" creationId="{A616EE0B-FBD6-4FFC-B656-04546717B62F}"/>
          </ac:picMkLst>
        </pc:picChg>
        <pc:picChg chg="add mod">
          <ac:chgData name="Tomoya Yamanka" userId="6673583e-2f56-4850-8912-c3dec5e7d6b8" providerId="ADAL" clId="{673B8B5F-E4C4-48AE-A152-90B1C82739B2}" dt="2019-11-22T23:11:17.069" v="464" actId="1037"/>
          <ac:picMkLst>
            <pc:docMk/>
            <pc:sldMk cId="1585304626" sldId="370"/>
            <ac:picMk id="8" creationId="{A9734A8B-3F11-4045-B415-D988850B7CC5}"/>
          </ac:picMkLst>
        </pc:picChg>
      </pc:sldChg>
    </pc:docChg>
  </pc:docChgLst>
  <pc:docChgLst>
    <pc:chgData name="Tomoya Yamanka" userId="6673583e-2f56-4850-8912-c3dec5e7d6b8" providerId="ADAL" clId="{8733A889-CEA8-44E5-8D6C-4737CC7D2CE4}"/>
    <pc:docChg chg="custSel addSld delSld modSld">
      <pc:chgData name="Tomoya Yamanka" userId="6673583e-2f56-4850-8912-c3dec5e7d6b8" providerId="ADAL" clId="{8733A889-CEA8-44E5-8D6C-4737CC7D2CE4}" dt="2019-10-25T14:07:27.056" v="606" actId="1076"/>
      <pc:docMkLst>
        <pc:docMk/>
      </pc:docMkLst>
      <pc:sldChg chg="modSp">
        <pc:chgData name="Tomoya Yamanka" userId="6673583e-2f56-4850-8912-c3dec5e7d6b8" providerId="ADAL" clId="{8733A889-CEA8-44E5-8D6C-4737CC7D2CE4}" dt="2019-10-25T13:10:44.228" v="38" actId="20577"/>
        <pc:sldMkLst>
          <pc:docMk/>
          <pc:sldMk cId="3927594390" sldId="344"/>
        </pc:sldMkLst>
        <pc:spChg chg="mod">
          <ac:chgData name="Tomoya Yamanka" userId="6673583e-2f56-4850-8912-c3dec5e7d6b8" providerId="ADAL" clId="{8733A889-CEA8-44E5-8D6C-4737CC7D2CE4}" dt="2019-10-25T13:10:44.228" v="38" actId="20577"/>
          <ac:spMkLst>
            <pc:docMk/>
            <pc:sldMk cId="3927594390" sldId="344"/>
            <ac:spMk id="4" creationId="{0AE1977C-FEB6-4BAF-B2E6-237F6DE9E08D}"/>
          </ac:spMkLst>
        </pc:spChg>
      </pc:sldChg>
      <pc:sldChg chg="addSp modSp">
        <pc:chgData name="Tomoya Yamanka" userId="6673583e-2f56-4850-8912-c3dec5e7d6b8" providerId="ADAL" clId="{8733A889-CEA8-44E5-8D6C-4737CC7D2CE4}" dt="2019-10-25T13:22:10.188" v="174" actId="1076"/>
        <pc:sldMkLst>
          <pc:docMk/>
          <pc:sldMk cId="2511272523" sldId="352"/>
        </pc:sldMkLst>
        <pc:spChg chg="mod">
          <ac:chgData name="Tomoya Yamanka" userId="6673583e-2f56-4850-8912-c3dec5e7d6b8" providerId="ADAL" clId="{8733A889-CEA8-44E5-8D6C-4737CC7D2CE4}" dt="2019-10-25T13:21:01.866" v="172" actId="1035"/>
          <ac:spMkLst>
            <pc:docMk/>
            <pc:sldMk cId="2511272523" sldId="352"/>
            <ac:spMk id="7" creationId="{A3513CCF-9BA2-4D1A-A06D-00906B72FC36}"/>
          </ac:spMkLst>
        </pc:spChg>
        <pc:spChg chg="mod">
          <ac:chgData name="Tomoya Yamanka" userId="6673583e-2f56-4850-8912-c3dec5e7d6b8" providerId="ADAL" clId="{8733A889-CEA8-44E5-8D6C-4737CC7D2CE4}" dt="2019-10-25T13:10:55.965" v="53" actId="20577"/>
          <ac:spMkLst>
            <pc:docMk/>
            <pc:sldMk cId="2511272523" sldId="352"/>
            <ac:spMk id="18" creationId="{D52EFC44-EC1C-46A1-88E9-FB5309C6A2C1}"/>
          </ac:spMkLst>
        </pc:spChg>
        <pc:picChg chg="add mod">
          <ac:chgData name="Tomoya Yamanka" userId="6673583e-2f56-4850-8912-c3dec5e7d6b8" providerId="ADAL" clId="{8733A889-CEA8-44E5-8D6C-4737CC7D2CE4}" dt="2019-10-25T13:22:10.188" v="174" actId="1076"/>
          <ac:picMkLst>
            <pc:docMk/>
            <pc:sldMk cId="2511272523" sldId="352"/>
            <ac:picMk id="1026" creationId="{0051953D-7ED3-40FF-BB64-B5BD124C9BAB}"/>
          </ac:picMkLst>
        </pc:picChg>
      </pc:sldChg>
      <pc:sldChg chg="modSp">
        <pc:chgData name="Tomoya Yamanka" userId="6673583e-2f56-4850-8912-c3dec5e7d6b8" providerId="ADAL" clId="{8733A889-CEA8-44E5-8D6C-4737CC7D2CE4}" dt="2019-10-25T14:07:11.407" v="595" actId="14100"/>
        <pc:sldMkLst>
          <pc:docMk/>
          <pc:sldMk cId="3633010492" sldId="362"/>
        </pc:sldMkLst>
        <pc:spChg chg="mod">
          <ac:chgData name="Tomoya Yamanka" userId="6673583e-2f56-4850-8912-c3dec5e7d6b8" providerId="ADAL" clId="{8733A889-CEA8-44E5-8D6C-4737CC7D2CE4}" dt="2019-10-25T14:07:11.407" v="595" actId="14100"/>
          <ac:spMkLst>
            <pc:docMk/>
            <pc:sldMk cId="3633010492" sldId="362"/>
            <ac:spMk id="18" creationId="{D52EFC44-EC1C-46A1-88E9-FB5309C6A2C1}"/>
          </ac:spMkLst>
        </pc:spChg>
      </pc:sldChg>
      <pc:sldChg chg="addSp delSp modSp add">
        <pc:chgData name="Tomoya Yamanka" userId="6673583e-2f56-4850-8912-c3dec5e7d6b8" providerId="ADAL" clId="{8733A889-CEA8-44E5-8D6C-4737CC7D2CE4}" dt="2019-10-25T14:06:18.362" v="533" actId="20577"/>
        <pc:sldMkLst>
          <pc:docMk/>
          <pc:sldMk cId="1056708433" sldId="364"/>
        </pc:sldMkLst>
        <pc:spChg chg="mod">
          <ac:chgData name="Tomoya Yamanka" userId="6673583e-2f56-4850-8912-c3dec5e7d6b8" providerId="ADAL" clId="{8733A889-CEA8-44E5-8D6C-4737CC7D2CE4}" dt="2019-10-25T14:06:18.362" v="533" actId="20577"/>
          <ac:spMkLst>
            <pc:docMk/>
            <pc:sldMk cId="1056708433" sldId="364"/>
            <ac:spMk id="7" creationId="{A3513CCF-9BA2-4D1A-A06D-00906B72FC36}"/>
          </ac:spMkLst>
        </pc:spChg>
        <pc:spChg chg="mod">
          <ac:chgData name="Tomoya Yamanka" userId="6673583e-2f56-4850-8912-c3dec5e7d6b8" providerId="ADAL" clId="{8733A889-CEA8-44E5-8D6C-4737CC7D2CE4}" dt="2019-10-25T14:04:22.476" v="438" actId="20577"/>
          <ac:spMkLst>
            <pc:docMk/>
            <pc:sldMk cId="1056708433" sldId="364"/>
            <ac:spMk id="18" creationId="{D52EFC44-EC1C-46A1-88E9-FB5309C6A2C1}"/>
          </ac:spMkLst>
        </pc:spChg>
        <pc:picChg chg="del">
          <ac:chgData name="Tomoya Yamanka" userId="6673583e-2f56-4850-8912-c3dec5e7d6b8" providerId="ADAL" clId="{8733A889-CEA8-44E5-8D6C-4737CC7D2CE4}" dt="2019-10-25T13:33:29.733" v="402" actId="478"/>
          <ac:picMkLst>
            <pc:docMk/>
            <pc:sldMk cId="1056708433" sldId="364"/>
            <ac:picMk id="1026" creationId="{0051953D-7ED3-40FF-BB64-B5BD124C9BAB}"/>
          </ac:picMkLst>
        </pc:picChg>
        <pc:picChg chg="add mod">
          <ac:chgData name="Tomoya Yamanka" userId="6673583e-2f56-4850-8912-c3dec5e7d6b8" providerId="ADAL" clId="{8733A889-CEA8-44E5-8D6C-4737CC7D2CE4}" dt="2019-10-25T13:33:34.206" v="404" actId="1076"/>
          <ac:picMkLst>
            <pc:docMk/>
            <pc:sldMk cId="1056708433" sldId="364"/>
            <ac:picMk id="3074" creationId="{87051387-ACA4-4504-8945-0A7949483D29}"/>
          </ac:picMkLst>
        </pc:picChg>
      </pc:sldChg>
      <pc:sldChg chg="addSp delSp modSp add">
        <pc:chgData name="Tomoya Yamanka" userId="6673583e-2f56-4850-8912-c3dec5e7d6b8" providerId="ADAL" clId="{8733A889-CEA8-44E5-8D6C-4737CC7D2CE4}" dt="2019-10-25T14:06:38.932" v="562" actId="20577"/>
        <pc:sldMkLst>
          <pc:docMk/>
          <pc:sldMk cId="4279497776" sldId="365"/>
        </pc:sldMkLst>
        <pc:spChg chg="add mod">
          <ac:chgData name="Tomoya Yamanka" userId="6673583e-2f56-4850-8912-c3dec5e7d6b8" providerId="ADAL" clId="{8733A889-CEA8-44E5-8D6C-4737CC7D2CE4}" dt="2019-10-25T13:48:03.444" v="415" actId="1035"/>
          <ac:spMkLst>
            <pc:docMk/>
            <pc:sldMk cId="4279497776" sldId="365"/>
            <ac:spMk id="2" creationId="{B6FDE4E8-E7BF-4BB4-B86A-AE06E7B43782}"/>
          </ac:spMkLst>
        </pc:spChg>
        <pc:spChg chg="mod">
          <ac:chgData name="Tomoya Yamanka" userId="6673583e-2f56-4850-8912-c3dec5e7d6b8" providerId="ADAL" clId="{8733A889-CEA8-44E5-8D6C-4737CC7D2CE4}" dt="2019-10-25T14:06:38.932" v="562" actId="20577"/>
          <ac:spMkLst>
            <pc:docMk/>
            <pc:sldMk cId="4279497776" sldId="365"/>
            <ac:spMk id="7" creationId="{A3513CCF-9BA2-4D1A-A06D-00906B72FC36}"/>
          </ac:spMkLst>
        </pc:spChg>
        <pc:picChg chg="add mod">
          <ac:chgData name="Tomoya Yamanka" userId="6673583e-2f56-4850-8912-c3dec5e7d6b8" providerId="ADAL" clId="{8733A889-CEA8-44E5-8D6C-4737CC7D2CE4}" dt="2019-10-25T13:48:48.708" v="419" actId="1076"/>
          <ac:picMkLst>
            <pc:docMk/>
            <pc:sldMk cId="4279497776" sldId="365"/>
            <ac:picMk id="3" creationId="{A616EE0B-FBD6-4FFC-B656-04546717B62F}"/>
          </ac:picMkLst>
        </pc:picChg>
        <pc:picChg chg="del">
          <ac:chgData name="Tomoya Yamanka" userId="6673583e-2f56-4850-8912-c3dec5e7d6b8" providerId="ADAL" clId="{8733A889-CEA8-44E5-8D6C-4737CC7D2CE4}" dt="2019-10-25T13:48:14.163" v="416" actId="478"/>
          <ac:picMkLst>
            <pc:docMk/>
            <pc:sldMk cId="4279497776" sldId="365"/>
            <ac:picMk id="3074" creationId="{87051387-ACA4-4504-8945-0A7949483D29}"/>
          </ac:picMkLst>
        </pc:picChg>
      </pc:sldChg>
      <pc:sldChg chg="modSp add">
        <pc:chgData name="Tomoya Yamanka" userId="6673583e-2f56-4850-8912-c3dec5e7d6b8" providerId="ADAL" clId="{8733A889-CEA8-44E5-8D6C-4737CC7D2CE4}" dt="2019-10-25T14:07:27.056" v="606" actId="1076"/>
        <pc:sldMkLst>
          <pc:docMk/>
          <pc:sldMk cId="3554786096" sldId="366"/>
        </pc:sldMkLst>
        <pc:spChg chg="mod">
          <ac:chgData name="Tomoya Yamanka" userId="6673583e-2f56-4850-8912-c3dec5e7d6b8" providerId="ADAL" clId="{8733A889-CEA8-44E5-8D6C-4737CC7D2CE4}" dt="2019-10-25T14:07:27.056" v="606" actId="1076"/>
          <ac:spMkLst>
            <pc:docMk/>
            <pc:sldMk cId="3554786096" sldId="366"/>
            <ac:spMk id="18" creationId="{D52EFC44-EC1C-46A1-88E9-FB5309C6A2C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8"/>
          <p:cNvSpPr>
            <a:spLocks noGrp="1"/>
          </p:cNvSpPr>
          <p:nvPr>
            <p:ph type="sldNum" sz="quarter" idx="3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1B41F20F-3575-490C-975A-EF863D95DA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06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393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3991" y="0"/>
            <a:ext cx="2972392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r>
              <a:rPr lang="en-US" altLang="ja-JP" dirty="0"/>
              <a:t>2008/09/20</a:t>
            </a:r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316" y="4724001"/>
            <a:ext cx="5487370" cy="4475960"/>
          </a:xfrm>
          <a:prstGeom prst="rect">
            <a:avLst/>
          </a:prstGeom>
        </p:spPr>
        <p:txBody>
          <a:bodyPr vert="horz" lIns="92546" tIns="46273" rIns="92546" bIns="46273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6403"/>
            <a:ext cx="2972393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0D7189C3-70FD-45C8-AA34-3D07BFDF1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2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7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57158" y="1052513"/>
            <a:ext cx="8329642" cy="50736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274638"/>
            <a:ext cx="828680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58" y="1052513"/>
            <a:ext cx="8286808" cy="494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711" y="6165850"/>
            <a:ext cx="6624539" cy="571500"/>
          </a:xfrm>
          <a:prstGeom prst="rect">
            <a:avLst/>
          </a:prstGeom>
          <a:solidFill>
            <a:srgbClr val="F3BB5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0" lang="en-US" altLang="ja-JP" sz="2300" dirty="0" err="1">
                <a:solidFill>
                  <a:schemeClr val="tx2"/>
                </a:solidFill>
                <a:ea typeface="ＭＳ Ｐゴシック" pitchFamily="50" charset="-128"/>
              </a:rPr>
              <a:t>Wankuma</a:t>
            </a:r>
            <a:r>
              <a:rPr kumimoji="0" lang="en-US" altLang="ja-JP" sz="2300" dirty="0">
                <a:solidFill>
                  <a:schemeClr val="tx2"/>
                </a:solidFill>
                <a:ea typeface="ＭＳ Ｐゴシック" pitchFamily="50" charset="-128"/>
              </a:rPr>
              <a:t> Alliance @Manila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104"/>
            <a:ext cx="8568952" cy="601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65304"/>
            <a:ext cx="1640980" cy="572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cfoundation.org/wp-content/uploads/2017/11/OPC-UA-Interoperability-For-Industrie4-and-IoT-EN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web.net/en/product/opc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web.net/en/download/download/#op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fied-automation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000" dirty="0"/>
              <a:t>About OPC UA</a:t>
            </a:r>
            <a:endParaRPr kumimoji="1" lang="ja-JP" altLang="en-US" sz="4000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946043C9-4752-4095-80F5-F67D156D2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Tomoya Yamanaka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759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664C-2819-444D-B562-44C821E7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58" y="274638"/>
            <a:ext cx="8286808" cy="994122"/>
          </a:xfrm>
        </p:spPr>
        <p:txBody>
          <a:bodyPr/>
          <a:lstStyle/>
          <a:p>
            <a:r>
              <a:rPr lang="en-US" dirty="0"/>
              <a:t>There is an organization for factory equipment communication protocol, OPC Foundation.</a:t>
            </a:r>
            <a:br>
              <a:rPr lang="en-US" dirty="0"/>
            </a:br>
            <a:r>
              <a:rPr lang="en-US" dirty="0"/>
              <a:t>And OPC UA is a framework made by it.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85D13-9A23-42CD-BBEC-90CD6CC99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485" y="2058760"/>
            <a:ext cx="4813361" cy="46622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A0BE72-241C-4E9C-9F18-DC70E7868113}"/>
              </a:ext>
            </a:extLst>
          </p:cNvPr>
          <p:cNvSpPr/>
          <p:nvPr/>
        </p:nvSpPr>
        <p:spPr>
          <a:xfrm>
            <a:off x="1259632" y="1412429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https://opcfoundation.org/wp-content/uploads/2017/11/OPC-UA-Interoperability-For-Industrie4-and-IoT-EN.pdf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3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032D-F4C7-4C80-8DEC-CFDD369D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 UA is used for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8013-300A-4771-9075-55D0919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OPC UA is used for Industry 4.0, </a:t>
            </a:r>
            <a:r>
              <a:rPr lang="en-US" sz="2400" dirty="0" err="1"/>
              <a:t>IIoT</a:t>
            </a:r>
            <a:r>
              <a:rPr lang="en-US" sz="2400" dirty="0"/>
              <a:t> and so on, according to OPC Foundation.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Thus, using it should be cool!!</a:t>
            </a:r>
          </a:p>
        </p:txBody>
      </p:sp>
    </p:spTree>
    <p:extLst>
      <p:ext uri="{BB962C8B-B14F-4D97-AF65-F5344CB8AC3E}">
        <p14:creationId xmlns:p14="http://schemas.microsoft.com/office/powerpoint/2010/main" val="113060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8B16-7BDC-4EEB-8F76-62A9D4FF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5" y="116632"/>
            <a:ext cx="8286808" cy="706437"/>
          </a:xfrm>
        </p:spPr>
        <p:txBody>
          <a:bodyPr/>
          <a:lstStyle/>
          <a:p>
            <a:r>
              <a:rPr lang="en-US" dirty="0"/>
              <a:t>How can we use it?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5481B-EB4B-41B3-AE46-6D993E00D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46" y="1716769"/>
            <a:ext cx="8286750" cy="4812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DC02BE-C77A-4CE8-BA82-F56759F3DE09}"/>
              </a:ext>
            </a:extLst>
          </p:cNvPr>
          <p:cNvSpPr/>
          <p:nvPr/>
        </p:nvSpPr>
        <p:spPr>
          <a:xfrm>
            <a:off x="2530383" y="1314500"/>
            <a:ext cx="4083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https://www.faweb.net/en/product/opc/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222292-A596-4A04-8BB2-CF537A48382A}"/>
              </a:ext>
            </a:extLst>
          </p:cNvPr>
          <p:cNvSpPr txBox="1">
            <a:spLocks/>
          </p:cNvSpPr>
          <p:nvPr/>
        </p:nvSpPr>
        <p:spPr bwMode="auto">
          <a:xfrm>
            <a:off x="357158" y="764704"/>
            <a:ext cx="8286808" cy="494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/>
              <a:t>I’m using TAKEBISHI </a:t>
            </a:r>
            <a:r>
              <a:rPr lang="en-US" sz="2400" kern="0" dirty="0" err="1"/>
              <a:t>DeviceXPlorer</a:t>
            </a:r>
            <a:r>
              <a:rPr lang="en-US" sz="2400" kern="0" dirty="0"/>
              <a:t> OPC Server</a:t>
            </a:r>
          </a:p>
        </p:txBody>
      </p:sp>
    </p:spTree>
    <p:extLst>
      <p:ext uri="{BB962C8B-B14F-4D97-AF65-F5344CB8AC3E}">
        <p14:creationId xmlns:p14="http://schemas.microsoft.com/office/powerpoint/2010/main" val="136386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8B16-7BDC-4EEB-8F76-62A9D4FF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5" y="116632"/>
            <a:ext cx="8286808" cy="706437"/>
          </a:xfrm>
        </p:spPr>
        <p:txBody>
          <a:bodyPr/>
          <a:lstStyle/>
          <a:p>
            <a:r>
              <a:rPr lang="en-US" dirty="0"/>
              <a:t>There is demo version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2BC0C1-0EFC-4608-B92D-B1D362B25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90" y="1793875"/>
            <a:ext cx="8024670" cy="49482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BB4438-D141-427D-85A6-138A71E0C380}"/>
              </a:ext>
            </a:extLst>
          </p:cNvPr>
          <p:cNvSpPr/>
          <p:nvPr/>
        </p:nvSpPr>
        <p:spPr>
          <a:xfrm>
            <a:off x="1703752" y="1388814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https://www.faweb.net/en/download/download/#opc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1EFE0-3931-4534-BAE8-570E994A08D9}"/>
              </a:ext>
            </a:extLst>
          </p:cNvPr>
          <p:cNvSpPr txBox="1">
            <a:spLocks/>
          </p:cNvSpPr>
          <p:nvPr/>
        </p:nvSpPr>
        <p:spPr bwMode="auto">
          <a:xfrm>
            <a:off x="357158" y="764704"/>
            <a:ext cx="8286808" cy="494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/>
              <a:t>DEMO version is available!</a:t>
            </a:r>
          </a:p>
        </p:txBody>
      </p:sp>
    </p:spTree>
    <p:extLst>
      <p:ext uri="{BB962C8B-B14F-4D97-AF65-F5344CB8AC3E}">
        <p14:creationId xmlns:p14="http://schemas.microsoft.com/office/powerpoint/2010/main" val="286451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DDAA-B306-407E-A12B-647D4675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client, there is SDK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3D80B6-E3F6-42A7-8406-F42E92655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44824"/>
            <a:ext cx="8286750" cy="40800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40A839-8584-4A8A-82A4-14527925FDDF}"/>
              </a:ext>
            </a:extLst>
          </p:cNvPr>
          <p:cNvSpPr/>
          <p:nvPr/>
        </p:nvSpPr>
        <p:spPr>
          <a:xfrm>
            <a:off x="2339752" y="1475492"/>
            <a:ext cx="3890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https://www.unified-automation.com/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B440FF-D49C-44C9-876E-613B63B6BB8A}"/>
              </a:ext>
            </a:extLst>
          </p:cNvPr>
          <p:cNvSpPr txBox="1">
            <a:spLocks/>
          </p:cNvSpPr>
          <p:nvPr/>
        </p:nvSpPr>
        <p:spPr bwMode="auto">
          <a:xfrm>
            <a:off x="357158" y="917610"/>
            <a:ext cx="8286808" cy="494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/>
              <a:t>This is a famous OPC UA SDK according to OPC person.</a:t>
            </a:r>
          </a:p>
        </p:txBody>
      </p:sp>
    </p:spTree>
    <p:extLst>
      <p:ext uri="{BB962C8B-B14F-4D97-AF65-F5344CB8AC3E}">
        <p14:creationId xmlns:p14="http://schemas.microsoft.com/office/powerpoint/2010/main" val="158353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539552" y="1988840"/>
            <a:ext cx="79208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8800" kern="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54786096"/>
      </p:ext>
    </p:extLst>
  </p:cSld>
  <p:clrMapOvr>
    <a:masterClrMapping/>
  </p:clrMapOvr>
  <p:transition>
    <p:wipe dir="u"/>
  </p:transition>
</p:sld>
</file>

<file path=ppt/theme/theme1.xml><?xml version="1.0" encoding="utf-8"?>
<a:theme xmlns:a="http://schemas.openxmlformats.org/drawingml/2006/main" name="スライドマスタT62">
  <a:themeElements>
    <a:clrScheme name="プレゼンテーション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プレゼンテーション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プレゼンテーション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スライドマスタT75</Template>
  <TotalTime>9158</TotalTime>
  <Words>144</Words>
  <Application>Microsoft Office PowerPoint</Application>
  <PresentationFormat>On-screen Show (4:3)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スライドマスタT62</vt:lpstr>
      <vt:lpstr>About OPC UA</vt:lpstr>
      <vt:lpstr>There is an organization for factory equipment communication protocol, OPC Foundation. And OPC UA is a framework made by it.</vt:lpstr>
      <vt:lpstr>UPC UA is used for what?</vt:lpstr>
      <vt:lpstr>How can we use it?</vt:lpstr>
      <vt:lpstr>There is demo version</vt:lpstr>
      <vt:lpstr>For client, there is SDK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わんくま同盟 勉強会</dc:title>
  <dc:creator>高萩 俊行</dc:creator>
  <cp:lastModifiedBy>Tomoya Yamanaka</cp:lastModifiedBy>
  <cp:revision>307</cp:revision>
  <cp:lastPrinted>2011-11-18T12:39:41Z</cp:lastPrinted>
  <dcterms:created xsi:type="dcterms:W3CDTF">2009-05-03T11:34:41Z</dcterms:created>
  <dcterms:modified xsi:type="dcterms:W3CDTF">2020-02-22T20:35:10Z</dcterms:modified>
</cp:coreProperties>
</file>