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344" r:id="rId2"/>
    <p:sldId id="352" r:id="rId3"/>
    <p:sldId id="365" r:id="rId4"/>
    <p:sldId id="368" r:id="rId5"/>
    <p:sldId id="369" r:id="rId6"/>
    <p:sldId id="366" r:id="rId7"/>
    <p:sldId id="371" r:id="rId8"/>
    <p:sldId id="374" r:id="rId9"/>
    <p:sldId id="370" r:id="rId10"/>
    <p:sldId id="373" r:id="rId11"/>
    <p:sldId id="372" r:id="rId12"/>
    <p:sldId id="362" r:id="rId13"/>
  </p:sldIdLst>
  <p:sldSz cx="9144000" cy="6858000" type="screen4x3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6870" autoAdjust="0"/>
  </p:normalViewPr>
  <p:slideViewPr>
    <p:cSldViewPr>
      <p:cViewPr varScale="1">
        <p:scale>
          <a:sx n="114" d="100"/>
          <a:sy n="114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264" y="62"/>
      </p:cViewPr>
      <p:guideLst>
        <p:guide orient="horz" pos="3132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8"/>
          <p:cNvSpPr>
            <a:spLocks noGrp="1"/>
          </p:cNvSpPr>
          <p:nvPr>
            <p:ph type="sldNum" sz="quarter" idx="3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1B41F20F-3575-490C-975A-EF863D95DA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06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393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3991" y="0"/>
            <a:ext cx="2972392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r>
              <a:rPr lang="en-US" altLang="ja-JP" dirty="0"/>
              <a:t>2008/09/20</a:t>
            </a:r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316" y="4724001"/>
            <a:ext cx="5487370" cy="4475960"/>
          </a:xfrm>
          <a:prstGeom prst="rect">
            <a:avLst/>
          </a:prstGeom>
        </p:spPr>
        <p:txBody>
          <a:bodyPr vert="horz" lIns="92546" tIns="46273" rIns="92546" bIns="46273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6403"/>
            <a:ext cx="2972393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0D7189C3-70FD-45C8-AA34-3D07BFDF1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2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175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3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597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10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827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91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979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71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81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4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57158" y="1052513"/>
            <a:ext cx="8329642" cy="50736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274638"/>
            <a:ext cx="828680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58" y="1052513"/>
            <a:ext cx="8286808" cy="49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711" y="6165850"/>
            <a:ext cx="6624539" cy="571500"/>
          </a:xfrm>
          <a:prstGeom prst="rect">
            <a:avLst/>
          </a:prstGeom>
          <a:solidFill>
            <a:srgbClr val="F3BB5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0" lang="en-US" altLang="ja-JP" sz="2300" dirty="0" err="1">
                <a:solidFill>
                  <a:schemeClr val="tx2"/>
                </a:solidFill>
                <a:ea typeface="ＭＳ Ｐゴシック" pitchFamily="50" charset="-128"/>
              </a:rPr>
              <a:t>Wankuma</a:t>
            </a:r>
            <a:r>
              <a:rPr kumimoji="0" lang="en-US" altLang="ja-JP" sz="2300" dirty="0">
                <a:solidFill>
                  <a:schemeClr val="tx2"/>
                </a:solidFill>
                <a:ea typeface="ＭＳ Ｐゴシック" pitchFamily="50" charset="-128"/>
              </a:rPr>
              <a:t> Alliance @Manila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104"/>
            <a:ext cx="8568952" cy="601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65304"/>
            <a:ext cx="1640980" cy="57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facebook.com/groups/WankumaAlliancePh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learning/mct-certification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ery.prod.cms.rt.microsoft.com/cms/api/am/binary/RE23o0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query.prod.cms.rt.microsoft.com/cms/api/am/binary/RE23o0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000" dirty="0"/>
              <a:t>Why Don’t </a:t>
            </a:r>
            <a:r>
              <a:rPr lang="en-US" altLang="ja-JP" sz="4000" dirty="0"/>
              <a:t>you be MCT?</a:t>
            </a:r>
            <a:endParaRPr kumimoji="1" lang="ja-JP" altLang="en-US" sz="4000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946043C9-4752-4095-80F5-F67D156D2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Tomoya Yamanaka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759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755576" y="133681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How much to be?</a:t>
            </a:r>
            <a:endParaRPr lang="ja-JP" altLang="en-US" kern="0" dirty="0"/>
          </a:p>
        </p:txBody>
      </p:sp>
      <p:sp>
        <p:nvSpPr>
          <p:cNvPr id="4" name="テキスト プレースホルダ 2">
            <a:extLst>
              <a:ext uri="{FF2B5EF4-FFF2-40B4-BE49-F238E27FC236}">
                <a16:creationId xmlns:a16="http://schemas.microsoft.com/office/drawing/2014/main" id="{BF061A62-F163-4DB2-BE5E-CCDA2BB34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764705"/>
            <a:ext cx="6696744" cy="4032448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MCP exam fee in Japan.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C5502F-A06C-4A17-ABC2-98A45E7D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5" y="1412777"/>
            <a:ext cx="6492627" cy="26881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00B20-459F-426D-ABB8-B69FE12EC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861048"/>
            <a:ext cx="5086350" cy="2438400"/>
          </a:xfrm>
          <a:prstGeom prst="rect">
            <a:avLst/>
          </a:prstGeom>
        </p:spPr>
      </p:pic>
      <p:sp>
        <p:nvSpPr>
          <p:cNvPr id="7" name="テキスト プレースホルダ 2">
            <a:extLst>
              <a:ext uri="{FF2B5EF4-FFF2-40B4-BE49-F238E27FC236}">
                <a16:creationId xmlns:a16="http://schemas.microsoft.com/office/drawing/2014/main" id="{0292483B-53AF-4B82-9C07-C4F3A5449560}"/>
              </a:ext>
            </a:extLst>
          </p:cNvPr>
          <p:cNvSpPr txBox="1">
            <a:spLocks/>
          </p:cNvSpPr>
          <p:nvPr/>
        </p:nvSpPr>
        <p:spPr bwMode="auto">
          <a:xfrm>
            <a:off x="5206963" y="3451938"/>
            <a:ext cx="4752528" cy="169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ja-JP" sz="2400" kern="0" dirty="0"/>
              <a:t>By Google computation</a:t>
            </a:r>
          </a:p>
        </p:txBody>
      </p:sp>
    </p:spTree>
    <p:extLst>
      <p:ext uri="{BB962C8B-B14F-4D97-AF65-F5344CB8AC3E}">
        <p14:creationId xmlns:p14="http://schemas.microsoft.com/office/powerpoint/2010/main" val="3437042461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339752" y="133681"/>
            <a:ext cx="4392488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dirty="0"/>
              <a:t>How-To Study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4B3121-31B7-4FFA-9F5C-1B959AD6C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7504" y="1965799"/>
            <a:ext cx="3924086" cy="29033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450FCF-B6C0-4D19-A567-AB508E50A795}"/>
              </a:ext>
            </a:extLst>
          </p:cNvPr>
          <p:cNvSpPr/>
          <p:nvPr/>
        </p:nvSpPr>
        <p:spPr>
          <a:xfrm>
            <a:off x="4031590" y="3733760"/>
            <a:ext cx="5949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www.facebook.com/groups/WankumaAlliancePh/</a:t>
            </a:r>
            <a:endParaRPr lang="ja-JP" altLang="en-US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A000564-B0C3-4431-87CE-F4B293C29B0D}"/>
              </a:ext>
            </a:extLst>
          </p:cNvPr>
          <p:cNvSpPr txBox="1">
            <a:spLocks/>
          </p:cNvSpPr>
          <p:nvPr/>
        </p:nvSpPr>
        <p:spPr bwMode="auto">
          <a:xfrm>
            <a:off x="4283968" y="2505970"/>
            <a:ext cx="43924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 err="1"/>
              <a:t>Wankuma</a:t>
            </a:r>
            <a:r>
              <a:rPr lang="en-US" altLang="ja-JP" dirty="0"/>
              <a:t> </a:t>
            </a:r>
            <a:r>
              <a:rPr lang="en-US" altLang="ja-JP" dirty="0" err="1"/>
              <a:t>Alliance@Manila</a:t>
            </a:r>
            <a:r>
              <a:rPr lang="en-US" altLang="ja-JP" dirty="0"/>
              <a:t> Saturday Café meetup</a:t>
            </a:r>
          </a:p>
        </p:txBody>
      </p:sp>
    </p:spTree>
    <p:extLst>
      <p:ext uri="{BB962C8B-B14F-4D97-AF65-F5344CB8AC3E}">
        <p14:creationId xmlns:p14="http://schemas.microsoft.com/office/powerpoint/2010/main" val="2975131604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899592" y="1412776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13800" kern="0" dirty="0"/>
              <a:t>END</a:t>
            </a:r>
            <a:endParaRPr lang="ja-JP" altLang="en-US" sz="13800" kern="0" dirty="0"/>
          </a:p>
        </p:txBody>
      </p:sp>
    </p:spTree>
    <p:extLst>
      <p:ext uri="{BB962C8B-B14F-4D97-AF65-F5344CB8AC3E}">
        <p14:creationId xmlns:p14="http://schemas.microsoft.com/office/powerpoint/2010/main" val="3633010492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755576" y="133681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What is MCT?</a:t>
            </a:r>
            <a:endParaRPr lang="ja-JP" altLang="en-US" kern="0" dirty="0"/>
          </a:p>
        </p:txBody>
      </p:sp>
      <p:sp>
        <p:nvSpPr>
          <p:cNvPr id="7" name="テキスト プレースホルダ 2">
            <a:extLst>
              <a:ext uri="{FF2B5EF4-FFF2-40B4-BE49-F238E27FC236}">
                <a16:creationId xmlns:a16="http://schemas.microsoft.com/office/drawing/2014/main" id="{A3513CCF-9BA2-4D1A-A06D-00906B72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188" y="1052513"/>
            <a:ext cx="8329612" cy="494823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  MCT means Microsoft Certified Trainer. </a:t>
            </a:r>
          </a:p>
          <a:p>
            <a:pPr marL="0" indent="0">
              <a:buNone/>
            </a:pPr>
            <a:r>
              <a:rPr lang="en-US" altLang="ja-JP" sz="2400" dirty="0"/>
              <a:t>  You can become it with passing several MCP, </a:t>
            </a:r>
          </a:p>
          <a:p>
            <a:pPr marL="0" indent="0">
              <a:buNone/>
            </a:pPr>
            <a:r>
              <a:rPr lang="en-US" altLang="ja-JP" sz="2400" dirty="0"/>
              <a:t>Microsoft Certified Professional, exams.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For more info.</a:t>
            </a:r>
          </a:p>
          <a:p>
            <a:pPr marL="0" indent="0">
              <a:buNone/>
            </a:pPr>
            <a:r>
              <a:rPr lang="en-US" altLang="ja-JP" sz="2400" dirty="0">
                <a:hlinkClick r:id="rId3"/>
              </a:rPr>
              <a:t>https://www.microsoft.com/en-us/learning/mct-certification.aspx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1272523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755576" y="133681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What is MCT benefits?</a:t>
            </a:r>
            <a:endParaRPr lang="ja-JP" altLang="en-US" kern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99220-0646-4846-8494-905200509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2000" dirty="0">
              <a:hlinkClick r:id="rId3"/>
            </a:endParaRPr>
          </a:p>
          <a:p>
            <a:pPr marL="0" indent="0">
              <a:buNone/>
            </a:pPr>
            <a:endParaRPr lang="en-US" altLang="ja-JP" sz="2000" dirty="0">
              <a:hlinkClick r:id="rId3"/>
            </a:endParaRPr>
          </a:p>
          <a:p>
            <a:pPr marL="0" indent="0">
              <a:buNone/>
            </a:pPr>
            <a:endParaRPr lang="en-US" altLang="ja-JP" sz="2000" dirty="0">
              <a:hlinkClick r:id="rId3"/>
            </a:endParaRPr>
          </a:p>
          <a:p>
            <a:pPr marL="0" indent="0">
              <a:buNone/>
            </a:pPr>
            <a:endParaRPr lang="en-US" altLang="ja-JP" sz="2000" dirty="0">
              <a:hlinkClick r:id="rId3"/>
            </a:endParaRPr>
          </a:p>
          <a:p>
            <a:pPr marL="0" indent="0">
              <a:buNone/>
            </a:pPr>
            <a:endParaRPr lang="en-US" altLang="ja-JP" sz="2000" dirty="0">
              <a:hlinkClick r:id="rId3"/>
            </a:endParaRPr>
          </a:p>
          <a:p>
            <a:pPr marL="0" indent="0">
              <a:buNone/>
            </a:pPr>
            <a:endParaRPr lang="en-US" altLang="ja-JP" sz="2000" dirty="0">
              <a:hlinkClick r:id="rId3"/>
            </a:endParaRPr>
          </a:p>
          <a:p>
            <a:pPr marL="0" indent="0">
              <a:buNone/>
            </a:pPr>
            <a:endParaRPr lang="en-US" altLang="ja-JP" sz="2000" dirty="0">
              <a:hlinkClick r:id="rId3"/>
            </a:endParaRPr>
          </a:p>
          <a:p>
            <a:pPr marL="0" indent="0">
              <a:buNone/>
            </a:pPr>
            <a:endParaRPr lang="en-US" altLang="ja-JP" sz="2000" dirty="0">
              <a:hlinkClick r:id="rId3"/>
            </a:endParaRPr>
          </a:p>
          <a:p>
            <a:pPr marL="0" indent="0">
              <a:buNone/>
            </a:pPr>
            <a:endParaRPr lang="en-US" altLang="ja-JP" sz="2000" dirty="0">
              <a:hlinkClick r:id="rId3"/>
            </a:endParaRPr>
          </a:p>
          <a:p>
            <a:pPr marL="0" indent="0">
              <a:buNone/>
            </a:pPr>
            <a:endParaRPr lang="en-US" altLang="ja-JP" sz="2000" dirty="0">
              <a:hlinkClick r:id="rId3"/>
            </a:endParaRPr>
          </a:p>
          <a:p>
            <a:pPr marL="0" indent="0">
              <a:buNone/>
            </a:pPr>
            <a:endParaRPr lang="en-US" altLang="ja-JP" sz="2000" dirty="0">
              <a:hlinkClick r:id="rId3"/>
            </a:endParaRPr>
          </a:p>
          <a:p>
            <a:pPr marL="0" indent="0">
              <a:buNone/>
            </a:pPr>
            <a:endParaRPr lang="en-US" altLang="ja-JP" sz="2000" dirty="0">
              <a:hlinkClick r:id="rId3"/>
            </a:endParaRPr>
          </a:p>
          <a:p>
            <a:pPr marL="0" indent="0">
              <a:buNone/>
            </a:pPr>
            <a:r>
              <a:rPr lang="en-US" altLang="ja-JP" sz="2000" dirty="0">
                <a:hlinkClick r:id="rId3"/>
              </a:rPr>
              <a:t>https://query.prod.cms.rt.microsoft.com/cms/api/am/binary/RE23o0Z</a:t>
            </a:r>
            <a:endParaRPr lang="ja-JP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7FCB1-F5AA-4A56-ACAB-77D23B6A8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91" y="908720"/>
            <a:ext cx="68103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94646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755576" y="133681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What is MCT benefits?</a:t>
            </a:r>
            <a:endParaRPr lang="ja-JP" alt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62003C-DFE6-43B1-BDFD-F999E83C8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10" y="669655"/>
            <a:ext cx="6838950" cy="4924425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9FCB26B-8851-433B-99F0-023CB73C530A}"/>
              </a:ext>
            </a:extLst>
          </p:cNvPr>
          <p:cNvSpPr txBox="1">
            <a:spLocks/>
          </p:cNvSpPr>
          <p:nvPr/>
        </p:nvSpPr>
        <p:spPr bwMode="auto">
          <a:xfrm>
            <a:off x="509558" y="1204913"/>
            <a:ext cx="8329642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endParaRPr lang="en-US" altLang="ja-JP" sz="2000" kern="0">
              <a:hlinkClick r:id="rId4"/>
            </a:endParaRPr>
          </a:p>
          <a:p>
            <a:pPr marL="0" indent="0">
              <a:buFontTx/>
              <a:buNone/>
            </a:pPr>
            <a:endParaRPr lang="en-US" altLang="ja-JP" sz="2000" kern="0">
              <a:hlinkClick r:id="rId4"/>
            </a:endParaRPr>
          </a:p>
          <a:p>
            <a:pPr marL="0" indent="0">
              <a:buFontTx/>
              <a:buNone/>
            </a:pPr>
            <a:endParaRPr lang="en-US" altLang="ja-JP" sz="2000" kern="0">
              <a:hlinkClick r:id="rId4"/>
            </a:endParaRPr>
          </a:p>
          <a:p>
            <a:pPr marL="0" indent="0">
              <a:buFontTx/>
              <a:buNone/>
            </a:pPr>
            <a:endParaRPr lang="en-US" altLang="ja-JP" sz="2000" kern="0">
              <a:hlinkClick r:id="rId4"/>
            </a:endParaRPr>
          </a:p>
          <a:p>
            <a:pPr marL="0" indent="0">
              <a:buFontTx/>
              <a:buNone/>
            </a:pPr>
            <a:endParaRPr lang="en-US" altLang="ja-JP" sz="2000" kern="0">
              <a:hlinkClick r:id="rId4"/>
            </a:endParaRPr>
          </a:p>
          <a:p>
            <a:pPr marL="0" indent="0">
              <a:buFontTx/>
              <a:buNone/>
            </a:pPr>
            <a:endParaRPr lang="en-US" altLang="ja-JP" sz="2000" kern="0">
              <a:hlinkClick r:id="rId4"/>
            </a:endParaRPr>
          </a:p>
          <a:p>
            <a:pPr marL="0" indent="0">
              <a:buFontTx/>
              <a:buNone/>
            </a:pPr>
            <a:endParaRPr lang="en-US" altLang="ja-JP" sz="2000" kern="0">
              <a:hlinkClick r:id="rId4"/>
            </a:endParaRPr>
          </a:p>
          <a:p>
            <a:pPr marL="0" indent="0">
              <a:buFontTx/>
              <a:buNone/>
            </a:pPr>
            <a:endParaRPr lang="en-US" altLang="ja-JP" sz="2000" kern="0">
              <a:hlinkClick r:id="rId4"/>
            </a:endParaRPr>
          </a:p>
          <a:p>
            <a:pPr marL="0" indent="0">
              <a:buFontTx/>
              <a:buNone/>
            </a:pPr>
            <a:endParaRPr lang="en-US" altLang="ja-JP" sz="2000" kern="0">
              <a:hlinkClick r:id="rId4"/>
            </a:endParaRPr>
          </a:p>
          <a:p>
            <a:pPr marL="0" indent="0">
              <a:buFontTx/>
              <a:buNone/>
            </a:pPr>
            <a:endParaRPr lang="en-US" altLang="ja-JP" sz="2000" kern="0">
              <a:hlinkClick r:id="rId4"/>
            </a:endParaRPr>
          </a:p>
          <a:p>
            <a:pPr marL="0" indent="0">
              <a:buFontTx/>
              <a:buNone/>
            </a:pPr>
            <a:endParaRPr lang="en-US" altLang="ja-JP" sz="2000" kern="0">
              <a:hlinkClick r:id="rId4"/>
            </a:endParaRPr>
          </a:p>
          <a:p>
            <a:pPr marL="0" indent="0">
              <a:buFontTx/>
              <a:buNone/>
            </a:pPr>
            <a:endParaRPr lang="en-US" altLang="ja-JP" sz="2000" kern="0">
              <a:hlinkClick r:id="rId4"/>
            </a:endParaRPr>
          </a:p>
          <a:p>
            <a:pPr marL="0" indent="0">
              <a:buFontTx/>
              <a:buNone/>
            </a:pPr>
            <a:r>
              <a:rPr lang="en-US" altLang="ja-JP" sz="2000" kern="0">
                <a:hlinkClick r:id="rId4"/>
              </a:rPr>
              <a:t>https://query.prod.cms.rt.microsoft.com/cms/api/am/binary/RE23o0Z</a:t>
            </a:r>
            <a:endParaRPr lang="ja-JP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568221506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755576" y="133681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What is MCT benefits?</a:t>
            </a:r>
            <a:endParaRPr lang="ja-JP" altLang="en-US" kern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9FCB26B-8851-433B-99F0-023CB73C530A}"/>
              </a:ext>
            </a:extLst>
          </p:cNvPr>
          <p:cNvSpPr txBox="1">
            <a:spLocks/>
          </p:cNvSpPr>
          <p:nvPr/>
        </p:nvSpPr>
        <p:spPr bwMode="auto">
          <a:xfrm>
            <a:off x="539552" y="669655"/>
            <a:ext cx="8329642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ja-JP" sz="2000" kern="0" dirty="0"/>
              <a:t>You can get your transcript issued by Microsoft.</a:t>
            </a:r>
            <a:endParaRPr lang="ja-JP" altLang="en-US" sz="20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3EE4BB-8119-4734-9A02-B5D957A34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920" y="1196199"/>
            <a:ext cx="6030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11328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755576" y="133681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How did I become?</a:t>
            </a:r>
            <a:endParaRPr lang="ja-JP" altLang="en-US" kern="0" dirty="0"/>
          </a:p>
        </p:txBody>
      </p:sp>
      <p:sp>
        <p:nvSpPr>
          <p:cNvPr id="7" name="テキスト プレースホルダ 2">
            <a:extLst>
              <a:ext uri="{FF2B5EF4-FFF2-40B4-BE49-F238E27FC236}">
                <a16:creationId xmlns:a16="http://schemas.microsoft.com/office/drawing/2014/main" id="{A3513CCF-9BA2-4D1A-A06D-00906B72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764704"/>
            <a:ext cx="8329612" cy="494823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I took and passed following exams. It’s one pass for Windows developers. </a:t>
            </a:r>
          </a:p>
          <a:p>
            <a:pPr marL="0" indent="0">
              <a:buNone/>
            </a:pPr>
            <a:r>
              <a:rPr lang="en-US" altLang="ja-JP" sz="2400" dirty="0"/>
              <a:t>It took about 1 month in total</a:t>
            </a:r>
            <a:r>
              <a:rPr lang="ja-JP" altLang="en-US" sz="2400" dirty="0"/>
              <a:t> </a:t>
            </a:r>
            <a:r>
              <a:rPr lang="en-US" altLang="ja-JP" sz="2400" dirty="0"/>
              <a:t>for</a:t>
            </a:r>
            <a:r>
              <a:rPr lang="ja-JP" altLang="en-US" sz="2400" dirty="0"/>
              <a:t> </a:t>
            </a:r>
            <a:r>
              <a:rPr lang="en-US" altLang="ja-JP" sz="2400" dirty="0"/>
              <a:t>me.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70-357: Developing Mobile Apps</a:t>
            </a:r>
          </a:p>
          <a:p>
            <a:pPr marL="0" indent="0">
              <a:buNone/>
            </a:pPr>
            <a:r>
              <a:rPr lang="en-US" altLang="ja-JP" sz="2400" dirty="0"/>
              <a:t>70-411: Developing Microsoft Azure and Web Services</a:t>
            </a:r>
          </a:p>
          <a:p>
            <a:pPr marL="0" indent="0">
              <a:buNone/>
            </a:pPr>
            <a:r>
              <a:rPr lang="en-US" altLang="ja-JP" sz="2400" dirty="0"/>
              <a:t>70-483: Programming in C#</a:t>
            </a:r>
          </a:p>
          <a:p>
            <a:pPr marL="0" indent="0">
              <a:buNone/>
            </a:pP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17337175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755576" y="133681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How much to be?</a:t>
            </a:r>
            <a:endParaRPr lang="ja-JP" altLang="en-US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4465A9-DEB8-4621-BBBD-F974D675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991" y="1192086"/>
            <a:ext cx="5350258" cy="4657802"/>
          </a:xfrm>
          <a:prstGeom prst="rect">
            <a:avLst/>
          </a:prstGeom>
        </p:spPr>
      </p:pic>
      <p:sp>
        <p:nvSpPr>
          <p:cNvPr id="4" name="テキスト プレースホルダ 2">
            <a:extLst>
              <a:ext uri="{FF2B5EF4-FFF2-40B4-BE49-F238E27FC236}">
                <a16:creationId xmlns:a16="http://schemas.microsoft.com/office/drawing/2014/main" id="{99EB5701-EA6E-4E2F-AAD8-11177782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764704"/>
            <a:ext cx="8329612" cy="4948237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MCP exam fee in Philippines.</a:t>
            </a:r>
          </a:p>
        </p:txBody>
      </p:sp>
    </p:spTree>
    <p:extLst>
      <p:ext uri="{BB962C8B-B14F-4D97-AF65-F5344CB8AC3E}">
        <p14:creationId xmlns:p14="http://schemas.microsoft.com/office/powerpoint/2010/main" val="1486097719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755576" y="133681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How much to be?</a:t>
            </a:r>
            <a:endParaRPr lang="ja-JP" altLang="en-US" kern="0" dirty="0"/>
          </a:p>
        </p:txBody>
      </p:sp>
      <p:sp>
        <p:nvSpPr>
          <p:cNvPr id="4" name="テキスト プレースホルダ 2">
            <a:extLst>
              <a:ext uri="{FF2B5EF4-FFF2-40B4-BE49-F238E27FC236}">
                <a16:creationId xmlns:a16="http://schemas.microsoft.com/office/drawing/2014/main" id="{99EB5701-EA6E-4E2F-AAD8-11177782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764705"/>
            <a:ext cx="8329612" cy="3888432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MCP exam fee in Japan.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CFD875-2EFE-4CFB-A5F2-E3FEE789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1340768"/>
            <a:ext cx="3960440" cy="2809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166FF1-49BE-4E7C-873D-80B9EC75D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641" y="3933056"/>
            <a:ext cx="4360633" cy="2160240"/>
          </a:xfrm>
          <a:prstGeom prst="rect">
            <a:avLst/>
          </a:prstGeom>
        </p:spPr>
      </p:pic>
      <p:sp>
        <p:nvSpPr>
          <p:cNvPr id="7" name="テキスト プレースホルダ 2">
            <a:extLst>
              <a:ext uri="{FF2B5EF4-FFF2-40B4-BE49-F238E27FC236}">
                <a16:creationId xmlns:a16="http://schemas.microsoft.com/office/drawing/2014/main" id="{43D0FA08-BAD4-4319-9A2E-5B330CE02BC3}"/>
              </a:ext>
            </a:extLst>
          </p:cNvPr>
          <p:cNvSpPr txBox="1">
            <a:spLocks/>
          </p:cNvSpPr>
          <p:nvPr/>
        </p:nvSpPr>
        <p:spPr bwMode="auto">
          <a:xfrm>
            <a:off x="4932040" y="3429000"/>
            <a:ext cx="4752528" cy="169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ja-JP" sz="2400" kern="0" dirty="0"/>
              <a:t>By Google computation</a:t>
            </a:r>
          </a:p>
        </p:txBody>
      </p:sp>
    </p:spTree>
    <p:extLst>
      <p:ext uri="{BB962C8B-B14F-4D97-AF65-F5344CB8AC3E}">
        <p14:creationId xmlns:p14="http://schemas.microsoft.com/office/powerpoint/2010/main" val="1705053752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755576" y="133681"/>
            <a:ext cx="705678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How much to be?</a:t>
            </a:r>
            <a:endParaRPr lang="ja-JP" altLang="en-US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589CE3-67FA-4E20-A5C1-5E2F78EF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68760"/>
            <a:ext cx="8058150" cy="4533900"/>
          </a:xfrm>
          <a:prstGeom prst="rect">
            <a:avLst/>
          </a:prstGeom>
        </p:spPr>
      </p:pic>
      <p:sp>
        <p:nvSpPr>
          <p:cNvPr id="4" name="テキスト プレースホルダ 2">
            <a:extLst>
              <a:ext uri="{FF2B5EF4-FFF2-40B4-BE49-F238E27FC236}">
                <a16:creationId xmlns:a16="http://schemas.microsoft.com/office/drawing/2014/main" id="{BF061A62-F163-4DB2-BE5E-CCDA2BB34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764705"/>
            <a:ext cx="6696744" cy="4032448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MCP exam fee in Philippines.</a:t>
            </a:r>
          </a:p>
        </p:txBody>
      </p:sp>
    </p:spTree>
    <p:extLst>
      <p:ext uri="{BB962C8B-B14F-4D97-AF65-F5344CB8AC3E}">
        <p14:creationId xmlns:p14="http://schemas.microsoft.com/office/powerpoint/2010/main" val="2640528836"/>
      </p:ext>
    </p:extLst>
  </p:cSld>
  <p:clrMapOvr>
    <a:masterClrMapping/>
  </p:clrMapOvr>
  <p:transition>
    <p:wipe dir="u"/>
  </p:transition>
</p:sld>
</file>

<file path=ppt/theme/theme1.xml><?xml version="1.0" encoding="utf-8"?>
<a:theme xmlns:a="http://schemas.openxmlformats.org/drawingml/2006/main" name="スライドマスタT62">
  <a:themeElements>
    <a:clrScheme name="プレゼンテーション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プレゼンテーション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プレゼンテーション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スライドマスタT75</Template>
  <TotalTime>8958</TotalTime>
  <Words>253</Words>
  <Application>Microsoft Office PowerPoint</Application>
  <PresentationFormat>On-screen Show (4:3)</PresentationFormat>
  <Paragraphs>72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スライドマスタT62</vt:lpstr>
      <vt:lpstr>Why Don’t you be MCT?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わんくま同盟 勉強会</dc:title>
  <dc:creator>高萩 俊行</dc:creator>
  <cp:lastModifiedBy>Tomoya Tomoya</cp:lastModifiedBy>
  <cp:revision>310</cp:revision>
  <cp:lastPrinted>2011-11-18T12:39:41Z</cp:lastPrinted>
  <dcterms:created xsi:type="dcterms:W3CDTF">2009-05-03T11:34:41Z</dcterms:created>
  <dcterms:modified xsi:type="dcterms:W3CDTF">2019-09-28T02:01:14Z</dcterms:modified>
</cp:coreProperties>
</file>