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344" r:id="rId2"/>
    <p:sldId id="371" r:id="rId3"/>
    <p:sldId id="372" r:id="rId4"/>
    <p:sldId id="345" r:id="rId5"/>
    <p:sldId id="365" r:id="rId6"/>
    <p:sldId id="366" r:id="rId7"/>
    <p:sldId id="370" r:id="rId8"/>
    <p:sldId id="369" r:id="rId9"/>
    <p:sldId id="373" r:id="rId10"/>
    <p:sldId id="374" r:id="rId11"/>
    <p:sldId id="375" r:id="rId12"/>
    <p:sldId id="388" r:id="rId13"/>
    <p:sldId id="376" r:id="rId14"/>
    <p:sldId id="377" r:id="rId15"/>
    <p:sldId id="380" r:id="rId16"/>
    <p:sldId id="378" r:id="rId17"/>
    <p:sldId id="379" r:id="rId18"/>
    <p:sldId id="401" r:id="rId19"/>
    <p:sldId id="387" r:id="rId20"/>
    <p:sldId id="382" r:id="rId21"/>
    <p:sldId id="385" r:id="rId22"/>
    <p:sldId id="389" r:id="rId23"/>
    <p:sldId id="390" r:id="rId24"/>
    <p:sldId id="391" r:id="rId25"/>
    <p:sldId id="392" r:id="rId26"/>
    <p:sldId id="393" r:id="rId27"/>
    <p:sldId id="395" r:id="rId28"/>
    <p:sldId id="396" r:id="rId29"/>
    <p:sldId id="397" r:id="rId30"/>
    <p:sldId id="398" r:id="rId31"/>
    <p:sldId id="399" r:id="rId32"/>
    <p:sldId id="400" r:id="rId33"/>
    <p:sldId id="383" r:id="rId34"/>
    <p:sldId id="386" r:id="rId35"/>
    <p:sldId id="402" r:id="rId36"/>
    <p:sldId id="362" r:id="rId37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4FB99-C5C5-463F-80E1-E1DFA2E9030F}" v="51" dt="2019-09-18T09:27:25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1422" autoAdjust="0"/>
  </p:normalViewPr>
  <p:slideViewPr>
    <p:cSldViewPr>
      <p:cViewPr varScale="1">
        <p:scale>
          <a:sx n="104" d="100"/>
          <a:sy n="104" d="100"/>
        </p:scale>
        <p:origin x="16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64" y="62"/>
      </p:cViewPr>
      <p:guideLst>
        <p:guide orient="horz" pos="313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Yamanka" userId="6673583e-2f56-4850-8912-c3dec5e7d6b8" providerId="ADAL" clId="{CAD4FB99-C5C5-463F-80E1-E1DFA2E9030F}"/>
    <pc:docChg chg="addSld modSld">
      <pc:chgData name="Tomoya Yamanka" userId="6673583e-2f56-4850-8912-c3dec5e7d6b8" providerId="ADAL" clId="{CAD4FB99-C5C5-463F-80E1-E1DFA2E9030F}" dt="2019-09-18T09:27:25.548" v="37"/>
      <pc:docMkLst>
        <pc:docMk/>
      </pc:docMkLst>
      <pc:sldChg chg="modSp">
        <pc:chgData name="Tomoya Yamanka" userId="6673583e-2f56-4850-8912-c3dec5e7d6b8" providerId="ADAL" clId="{CAD4FB99-C5C5-463F-80E1-E1DFA2E9030F}" dt="2019-09-18T04:46:35.863" v="1"/>
        <pc:sldMkLst>
          <pc:docMk/>
          <pc:sldMk cId="2638156690" sldId="376"/>
        </pc:sldMkLst>
        <pc:spChg chg="mod">
          <ac:chgData name="Tomoya Yamanka" userId="6673583e-2f56-4850-8912-c3dec5e7d6b8" providerId="ADAL" clId="{CAD4FB99-C5C5-463F-80E1-E1DFA2E9030F}" dt="2019-09-18T04:46:35.863" v="1"/>
          <ac:spMkLst>
            <pc:docMk/>
            <pc:sldMk cId="2638156690" sldId="376"/>
            <ac:spMk id="6" creationId="{9BE71B82-9F80-46E1-8BF6-5FDF4DC0C6F6}"/>
          </ac:spMkLst>
        </pc:spChg>
      </pc:sldChg>
      <pc:sldChg chg="addSp">
        <pc:chgData name="Tomoya Yamanka" userId="6673583e-2f56-4850-8912-c3dec5e7d6b8" providerId="ADAL" clId="{CAD4FB99-C5C5-463F-80E1-E1DFA2E9030F}" dt="2019-09-18T07:20:37.038" v="3"/>
        <pc:sldMkLst>
          <pc:docMk/>
          <pc:sldMk cId="452050246" sldId="385"/>
        </pc:sldMkLst>
        <pc:spChg chg="add">
          <ac:chgData name="Tomoya Yamanka" userId="6673583e-2f56-4850-8912-c3dec5e7d6b8" providerId="ADAL" clId="{CAD4FB99-C5C5-463F-80E1-E1DFA2E9030F}" dt="2019-09-18T07:20:37.038" v="3"/>
          <ac:spMkLst>
            <pc:docMk/>
            <pc:sldMk cId="452050246" sldId="385"/>
            <ac:spMk id="6" creationId="{08F73668-0DF6-4B2E-BA8D-737E38277C0A}"/>
          </ac:spMkLst>
        </pc:spChg>
        <pc:picChg chg="add">
          <ac:chgData name="Tomoya Yamanka" userId="6673583e-2f56-4850-8912-c3dec5e7d6b8" providerId="ADAL" clId="{CAD4FB99-C5C5-463F-80E1-E1DFA2E9030F}" dt="2019-09-18T07:20:19.617" v="2"/>
          <ac:picMkLst>
            <pc:docMk/>
            <pc:sldMk cId="452050246" sldId="385"/>
            <ac:picMk id="3" creationId="{023A01A9-9F0D-4797-B9B9-C78C6973EDAB}"/>
          </ac:picMkLst>
        </pc:picChg>
      </pc:sldChg>
      <pc:sldChg chg="add">
        <pc:chgData name="Tomoya Yamanka" userId="6673583e-2f56-4850-8912-c3dec5e7d6b8" providerId="ADAL" clId="{CAD4FB99-C5C5-463F-80E1-E1DFA2E9030F}" dt="2019-09-17T13:49:12.971" v="0"/>
        <pc:sldMkLst>
          <pc:docMk/>
          <pc:sldMk cId="3535790502" sldId="388"/>
        </pc:sldMkLst>
      </pc:sldChg>
      <pc:sldChg chg="addSp add">
        <pc:chgData name="Tomoya Yamanka" userId="6673583e-2f56-4850-8912-c3dec5e7d6b8" providerId="ADAL" clId="{CAD4FB99-C5C5-463F-80E1-E1DFA2E9030F}" dt="2019-09-18T07:48:12.792" v="5"/>
        <pc:sldMkLst>
          <pc:docMk/>
          <pc:sldMk cId="101422231" sldId="389"/>
        </pc:sldMkLst>
        <pc:picChg chg="add">
          <ac:chgData name="Tomoya Yamanka" userId="6673583e-2f56-4850-8912-c3dec5e7d6b8" providerId="ADAL" clId="{CAD4FB99-C5C5-463F-80E1-E1DFA2E9030F}" dt="2019-09-18T07:48:12.792" v="5"/>
          <ac:picMkLst>
            <pc:docMk/>
            <pc:sldMk cId="101422231" sldId="389"/>
            <ac:picMk id="2" creationId="{C6630F68-265C-40E3-9B8A-F65F8F61F784}"/>
          </ac:picMkLst>
        </pc:picChg>
      </pc:sldChg>
      <pc:sldChg chg="addSp add">
        <pc:chgData name="Tomoya Yamanka" userId="6673583e-2f56-4850-8912-c3dec5e7d6b8" providerId="ADAL" clId="{CAD4FB99-C5C5-463F-80E1-E1DFA2E9030F}" dt="2019-09-18T07:57:35.206" v="7"/>
        <pc:sldMkLst>
          <pc:docMk/>
          <pc:sldMk cId="3227367101" sldId="390"/>
        </pc:sldMkLst>
        <pc:picChg chg="add">
          <ac:chgData name="Tomoya Yamanka" userId="6673583e-2f56-4850-8912-c3dec5e7d6b8" providerId="ADAL" clId="{CAD4FB99-C5C5-463F-80E1-E1DFA2E9030F}" dt="2019-09-18T07:57:35.206" v="7"/>
          <ac:picMkLst>
            <pc:docMk/>
            <pc:sldMk cId="3227367101" sldId="390"/>
            <ac:picMk id="3" creationId="{7BD6CAEE-3BA0-4F53-AE2C-C29D03DE5B0F}"/>
          </ac:picMkLst>
        </pc:picChg>
      </pc:sldChg>
      <pc:sldChg chg="add">
        <pc:chgData name="Tomoya Yamanka" userId="6673583e-2f56-4850-8912-c3dec5e7d6b8" providerId="ADAL" clId="{CAD4FB99-C5C5-463F-80E1-E1DFA2E9030F}" dt="2019-09-18T08:10:49.480" v="8"/>
        <pc:sldMkLst>
          <pc:docMk/>
          <pc:sldMk cId="3888203205" sldId="391"/>
        </pc:sldMkLst>
      </pc:sldChg>
      <pc:sldChg chg="addSp add">
        <pc:chgData name="Tomoya Yamanka" userId="6673583e-2f56-4850-8912-c3dec5e7d6b8" providerId="ADAL" clId="{CAD4FB99-C5C5-463F-80E1-E1DFA2E9030F}" dt="2019-09-18T08:17:38.393" v="12"/>
        <pc:sldMkLst>
          <pc:docMk/>
          <pc:sldMk cId="4130363596" sldId="392"/>
        </pc:sldMkLst>
        <pc:spChg chg="add">
          <ac:chgData name="Tomoya Yamanka" userId="6673583e-2f56-4850-8912-c3dec5e7d6b8" providerId="ADAL" clId="{CAD4FB99-C5C5-463F-80E1-E1DFA2E9030F}" dt="2019-09-18T08:15:27.841" v="10"/>
          <ac:spMkLst>
            <pc:docMk/>
            <pc:sldMk cId="4130363596" sldId="392"/>
            <ac:spMk id="3" creationId="{64C9C8D3-8846-49AE-B576-E1CE37B89CED}"/>
          </ac:spMkLst>
        </pc:spChg>
        <pc:spChg chg="add">
          <ac:chgData name="Tomoya Yamanka" userId="6673583e-2f56-4850-8912-c3dec5e7d6b8" providerId="ADAL" clId="{CAD4FB99-C5C5-463F-80E1-E1DFA2E9030F}" dt="2019-09-18T08:16:22.714" v="11"/>
          <ac:spMkLst>
            <pc:docMk/>
            <pc:sldMk cId="4130363596" sldId="392"/>
            <ac:spMk id="4" creationId="{44694984-4144-436A-B777-81E4ABF88D8D}"/>
          </ac:spMkLst>
        </pc:spChg>
        <pc:picChg chg="add">
          <ac:chgData name="Tomoya Yamanka" userId="6673583e-2f56-4850-8912-c3dec5e7d6b8" providerId="ADAL" clId="{CAD4FB99-C5C5-463F-80E1-E1DFA2E9030F}" dt="2019-09-18T08:17:38.393" v="12"/>
          <ac:picMkLst>
            <pc:docMk/>
            <pc:sldMk cId="4130363596" sldId="392"/>
            <ac:picMk id="2" creationId="{62592681-6031-4B7D-93AE-EE61C0B8FCFF}"/>
          </ac:picMkLst>
        </pc:picChg>
      </pc:sldChg>
      <pc:sldChg chg="addSp add">
        <pc:chgData name="Tomoya Yamanka" userId="6673583e-2f56-4850-8912-c3dec5e7d6b8" providerId="ADAL" clId="{CAD4FB99-C5C5-463F-80E1-E1DFA2E9030F}" dt="2019-09-18T08:34:51.061" v="19"/>
        <pc:sldMkLst>
          <pc:docMk/>
          <pc:sldMk cId="3416973978" sldId="393"/>
        </pc:sldMkLst>
        <pc:picChg chg="add">
          <ac:chgData name="Tomoya Yamanka" userId="6673583e-2f56-4850-8912-c3dec5e7d6b8" providerId="ADAL" clId="{CAD4FB99-C5C5-463F-80E1-E1DFA2E9030F}" dt="2019-09-18T08:23:16.109" v="14"/>
          <ac:picMkLst>
            <pc:docMk/>
            <pc:sldMk cId="3416973978" sldId="393"/>
            <ac:picMk id="5" creationId="{718C9DAC-AC5B-47BC-9333-5A2516F633AF}"/>
          </ac:picMkLst>
        </pc:picChg>
        <pc:picChg chg="add">
          <ac:chgData name="Tomoya Yamanka" userId="6673583e-2f56-4850-8912-c3dec5e7d6b8" providerId="ADAL" clId="{CAD4FB99-C5C5-463F-80E1-E1DFA2E9030F}" dt="2019-09-18T08:33:17.787" v="18"/>
          <ac:picMkLst>
            <pc:docMk/>
            <pc:sldMk cId="3416973978" sldId="393"/>
            <ac:picMk id="6" creationId="{BC3CC905-83C8-4A0A-AA1C-087983A2A952}"/>
          </ac:picMkLst>
        </pc:picChg>
        <pc:picChg chg="add">
          <ac:chgData name="Tomoya Yamanka" userId="6673583e-2f56-4850-8912-c3dec5e7d6b8" providerId="ADAL" clId="{CAD4FB99-C5C5-463F-80E1-E1DFA2E9030F}" dt="2019-09-18T08:34:51.061" v="19"/>
          <ac:picMkLst>
            <pc:docMk/>
            <pc:sldMk cId="3416973978" sldId="393"/>
            <ac:picMk id="7" creationId="{95EE8EA5-DC78-4193-97C4-358F8B7B5F46}"/>
          </ac:picMkLst>
        </pc:picChg>
      </pc:sldChg>
      <pc:sldChg chg="addSp add">
        <pc:chgData name="Tomoya Yamanka" userId="6673583e-2f56-4850-8912-c3dec5e7d6b8" providerId="ADAL" clId="{CAD4FB99-C5C5-463F-80E1-E1DFA2E9030F}" dt="2019-09-18T08:28:51.339" v="16"/>
        <pc:sldMkLst>
          <pc:docMk/>
          <pc:sldMk cId="3254686345" sldId="394"/>
        </pc:sldMkLst>
        <pc:picChg chg="add">
          <ac:chgData name="Tomoya Yamanka" userId="6673583e-2f56-4850-8912-c3dec5e7d6b8" providerId="ADAL" clId="{CAD4FB99-C5C5-463F-80E1-E1DFA2E9030F}" dt="2019-09-18T08:28:51.339" v="16"/>
          <ac:picMkLst>
            <pc:docMk/>
            <pc:sldMk cId="3254686345" sldId="394"/>
            <ac:picMk id="2" creationId="{9ED4E92B-0A40-4E90-8721-9E18ACB4053E}"/>
          </ac:picMkLst>
        </pc:picChg>
      </pc:sldChg>
      <pc:sldChg chg="add">
        <pc:chgData name="Tomoya Yamanka" userId="6673583e-2f56-4850-8912-c3dec5e7d6b8" providerId="ADAL" clId="{CAD4FB99-C5C5-463F-80E1-E1DFA2E9030F}" dt="2019-09-18T08:30:45.185" v="17"/>
        <pc:sldMkLst>
          <pc:docMk/>
          <pc:sldMk cId="3047045287" sldId="395"/>
        </pc:sldMkLst>
      </pc:sldChg>
      <pc:sldChg chg="addSp add">
        <pc:chgData name="Tomoya Yamanka" userId="6673583e-2f56-4850-8912-c3dec5e7d6b8" providerId="ADAL" clId="{CAD4FB99-C5C5-463F-80E1-E1DFA2E9030F}" dt="2019-09-18T08:37:13.860" v="22"/>
        <pc:sldMkLst>
          <pc:docMk/>
          <pc:sldMk cId="2231569723" sldId="396"/>
        </pc:sldMkLst>
        <pc:picChg chg="add">
          <ac:chgData name="Tomoya Yamanka" userId="6673583e-2f56-4850-8912-c3dec5e7d6b8" providerId="ADAL" clId="{CAD4FB99-C5C5-463F-80E1-E1DFA2E9030F}" dt="2019-09-18T08:36:31.671" v="21"/>
          <ac:picMkLst>
            <pc:docMk/>
            <pc:sldMk cId="2231569723" sldId="396"/>
            <ac:picMk id="5" creationId="{F4A8A5B0-B072-4127-BA00-CF968D167BD3}"/>
          </ac:picMkLst>
        </pc:picChg>
        <pc:picChg chg="add">
          <ac:chgData name="Tomoya Yamanka" userId="6673583e-2f56-4850-8912-c3dec5e7d6b8" providerId="ADAL" clId="{CAD4FB99-C5C5-463F-80E1-E1DFA2E9030F}" dt="2019-09-18T08:37:13.860" v="22"/>
          <ac:picMkLst>
            <pc:docMk/>
            <pc:sldMk cId="2231569723" sldId="396"/>
            <ac:picMk id="6" creationId="{219F61C6-BA8C-4514-8750-63250F13BBAC}"/>
          </ac:picMkLst>
        </pc:picChg>
      </pc:sldChg>
      <pc:sldChg chg="addSp delSp add">
        <pc:chgData name="Tomoya Yamanka" userId="6673583e-2f56-4850-8912-c3dec5e7d6b8" providerId="ADAL" clId="{CAD4FB99-C5C5-463F-80E1-E1DFA2E9030F}" dt="2019-09-18T08:39:37.948" v="26"/>
        <pc:sldMkLst>
          <pc:docMk/>
          <pc:sldMk cId="2793145043" sldId="397"/>
        </pc:sldMkLst>
        <pc:spChg chg="add del">
          <ac:chgData name="Tomoya Yamanka" userId="6673583e-2f56-4850-8912-c3dec5e7d6b8" providerId="ADAL" clId="{CAD4FB99-C5C5-463F-80E1-E1DFA2E9030F}" dt="2019-09-18T08:39:37.948" v="26"/>
          <ac:spMkLst>
            <pc:docMk/>
            <pc:sldMk cId="2793145043" sldId="397"/>
            <ac:spMk id="5" creationId="{C378EA68-EF11-4BCF-803C-5D39F66E9B74}"/>
          </ac:spMkLst>
        </pc:spChg>
        <pc:picChg chg="add">
          <ac:chgData name="Tomoya Yamanka" userId="6673583e-2f56-4850-8912-c3dec5e7d6b8" providerId="ADAL" clId="{CAD4FB99-C5C5-463F-80E1-E1DFA2E9030F}" dt="2019-09-18T08:39:25.323" v="24"/>
          <ac:picMkLst>
            <pc:docMk/>
            <pc:sldMk cId="2793145043" sldId="397"/>
            <ac:picMk id="2" creationId="{0D7720E7-BC90-4453-BE16-0BFB8742F032}"/>
          </ac:picMkLst>
        </pc:picChg>
      </pc:sldChg>
      <pc:sldChg chg="addSp add">
        <pc:chgData name="Tomoya Yamanka" userId="6673583e-2f56-4850-8912-c3dec5e7d6b8" providerId="ADAL" clId="{CAD4FB99-C5C5-463F-80E1-E1DFA2E9030F}" dt="2019-09-18T08:45:22.014" v="28"/>
        <pc:sldMkLst>
          <pc:docMk/>
          <pc:sldMk cId="669875330" sldId="398"/>
        </pc:sldMkLst>
        <pc:picChg chg="add">
          <ac:chgData name="Tomoya Yamanka" userId="6673583e-2f56-4850-8912-c3dec5e7d6b8" providerId="ADAL" clId="{CAD4FB99-C5C5-463F-80E1-E1DFA2E9030F}" dt="2019-09-18T08:45:22.014" v="28"/>
          <ac:picMkLst>
            <pc:docMk/>
            <pc:sldMk cId="669875330" sldId="398"/>
            <ac:picMk id="5" creationId="{0C37D925-1F8F-4A83-A30C-311D7A0FAF06}"/>
          </ac:picMkLst>
        </pc:picChg>
      </pc:sldChg>
      <pc:sldChg chg="addSp add">
        <pc:chgData name="Tomoya Yamanka" userId="6673583e-2f56-4850-8912-c3dec5e7d6b8" providerId="ADAL" clId="{CAD4FB99-C5C5-463F-80E1-E1DFA2E9030F}" dt="2019-09-18T08:52:10.385" v="30"/>
        <pc:sldMkLst>
          <pc:docMk/>
          <pc:sldMk cId="3371816574" sldId="399"/>
        </pc:sldMkLst>
        <pc:picChg chg="add">
          <ac:chgData name="Tomoya Yamanka" userId="6673583e-2f56-4850-8912-c3dec5e7d6b8" providerId="ADAL" clId="{CAD4FB99-C5C5-463F-80E1-E1DFA2E9030F}" dt="2019-09-18T08:52:10.385" v="30"/>
          <ac:picMkLst>
            <pc:docMk/>
            <pc:sldMk cId="3371816574" sldId="399"/>
            <ac:picMk id="2" creationId="{5C41177D-C970-4808-8563-8675A3E1BBD6}"/>
          </ac:picMkLst>
        </pc:picChg>
      </pc:sldChg>
      <pc:sldChg chg="addSp add">
        <pc:chgData name="Tomoya Yamanka" userId="6673583e-2f56-4850-8912-c3dec5e7d6b8" providerId="ADAL" clId="{CAD4FB99-C5C5-463F-80E1-E1DFA2E9030F}" dt="2019-09-18T08:55:37.137" v="32"/>
        <pc:sldMkLst>
          <pc:docMk/>
          <pc:sldMk cId="1585722861" sldId="400"/>
        </pc:sldMkLst>
        <pc:picChg chg="add">
          <ac:chgData name="Tomoya Yamanka" userId="6673583e-2f56-4850-8912-c3dec5e7d6b8" providerId="ADAL" clId="{CAD4FB99-C5C5-463F-80E1-E1DFA2E9030F}" dt="2019-09-18T08:55:37.137" v="32"/>
          <ac:picMkLst>
            <pc:docMk/>
            <pc:sldMk cId="1585722861" sldId="400"/>
            <ac:picMk id="5" creationId="{1636A1DD-F261-49AC-9D5A-374E47652FB8}"/>
          </ac:picMkLst>
        </pc:picChg>
      </pc:sldChg>
      <pc:sldChg chg="addSp add">
        <pc:chgData name="Tomoya Yamanka" userId="6673583e-2f56-4850-8912-c3dec5e7d6b8" providerId="ADAL" clId="{CAD4FB99-C5C5-463F-80E1-E1DFA2E9030F}" dt="2019-09-18T09:00:54.023" v="34"/>
        <pc:sldMkLst>
          <pc:docMk/>
          <pc:sldMk cId="1084042928" sldId="401"/>
        </pc:sldMkLst>
        <pc:picChg chg="add">
          <ac:chgData name="Tomoya Yamanka" userId="6673583e-2f56-4850-8912-c3dec5e7d6b8" providerId="ADAL" clId="{CAD4FB99-C5C5-463F-80E1-E1DFA2E9030F}" dt="2019-09-18T09:00:54.023" v="34"/>
          <ac:picMkLst>
            <pc:docMk/>
            <pc:sldMk cId="1084042928" sldId="401"/>
            <ac:picMk id="3" creationId="{45C7D3F1-DEE9-46A7-B106-B89D9A145D6A}"/>
          </ac:picMkLst>
        </pc:picChg>
      </pc:sldChg>
      <pc:sldChg chg="modSp add">
        <pc:chgData name="Tomoya Yamanka" userId="6673583e-2f56-4850-8912-c3dec5e7d6b8" providerId="ADAL" clId="{CAD4FB99-C5C5-463F-80E1-E1DFA2E9030F}" dt="2019-09-18T09:27:25.548" v="37"/>
        <pc:sldMkLst>
          <pc:docMk/>
          <pc:sldMk cId="882516741" sldId="402"/>
        </pc:sldMkLst>
        <pc:spChg chg="mod">
          <ac:chgData name="Tomoya Yamanka" userId="6673583e-2f56-4850-8912-c3dec5e7d6b8" providerId="ADAL" clId="{CAD4FB99-C5C5-463F-80E1-E1DFA2E9030F}" dt="2019-09-18T09:27:25.548" v="37"/>
          <ac:spMkLst>
            <pc:docMk/>
            <pc:sldMk cId="882516741" sldId="402"/>
            <ac:spMk id="8" creationId="{9141D5C2-FA96-457F-9D82-51CC8BB4B5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r>
              <a:rPr lang="en-US" altLang="ja-JP" dirty="0"/>
              <a:t>2008/09/20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316" y="4724001"/>
            <a:ext cx="5487370" cy="44759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403"/>
            <a:ext cx="2972393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09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rem File backup .bat example</a:t>
            </a:r>
          </a:p>
          <a:p>
            <a:r>
              <a:rPr kumimoji="1" lang="en-US" altLang="ja-JP" dirty="0"/>
              <a:t>copy %1 %1.bak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35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en-US" altLang="ja-JP" dirty="0"/>
              <a:t>// Given file backup generating script</a:t>
            </a:r>
          </a:p>
          <a:p>
            <a:r>
              <a:rPr kumimoji="1" lang="en-US" altLang="ja-JP" dirty="0"/>
              <a:t>// Ver 1.00_en</a:t>
            </a:r>
          </a:p>
          <a:p>
            <a:r>
              <a:rPr kumimoji="1" lang="en-US" altLang="ja-JP" dirty="0"/>
              <a:t>// 2012/03/27</a:t>
            </a:r>
          </a:p>
          <a:p>
            <a:r>
              <a:rPr kumimoji="1" lang="en-US" altLang="ja-JP" dirty="0"/>
              <a:t>// tomoya.yamanaka@yasc.info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////////////////////////////////////////////////////</a:t>
            </a:r>
          </a:p>
          <a:p>
            <a:r>
              <a:rPr kumimoji="1" lang="en-US" altLang="ja-JP" dirty="0"/>
              <a:t>// Logic to add the script into (</a:t>
            </a:r>
            <a:r>
              <a:rPr kumimoji="1" lang="en-US" altLang="ja-JP" dirty="0" err="1"/>
              <a:t>SendTo</a:t>
            </a:r>
            <a:r>
              <a:rPr kumimoji="1" lang="en-US" altLang="ja-JP" dirty="0"/>
              <a:t>) menu.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</a:p>
          <a:p>
            <a:r>
              <a:rPr kumimoji="1" lang="en-US" altLang="ja-JP" dirty="0"/>
              <a:t>// By double-clicking, you can install/uninstall. //</a:t>
            </a:r>
          </a:p>
          <a:p>
            <a:r>
              <a:rPr kumimoji="1" lang="en-US" altLang="ja-JP" dirty="0"/>
              <a:t>////////////////////////////////////////////////////</a:t>
            </a:r>
          </a:p>
          <a:p>
            <a:r>
              <a:rPr kumimoji="1" lang="en-US" altLang="ja-JP" dirty="0"/>
              <a:t>/////////////////////////////////</a:t>
            </a:r>
          </a:p>
          <a:p>
            <a:r>
              <a:rPr kumimoji="1" lang="en-US" altLang="ja-JP" dirty="0"/>
              <a:t>// Logic for install/uninstall //</a:t>
            </a:r>
          </a:p>
          <a:p>
            <a:r>
              <a:rPr kumimoji="1" lang="en-US" altLang="ja-JP" dirty="0"/>
              <a:t>/////////////////////////////////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var </a:t>
            </a:r>
            <a:r>
              <a:rPr kumimoji="1" lang="en-US" altLang="ja-JP" dirty="0" err="1"/>
              <a:t>args</a:t>
            </a:r>
            <a:r>
              <a:rPr kumimoji="1" lang="en-US" altLang="ja-JP" dirty="0"/>
              <a:t>      = </a:t>
            </a:r>
            <a:r>
              <a:rPr kumimoji="1" lang="en-US" altLang="ja-JP" dirty="0" err="1"/>
              <a:t>WScript.Arguments</a:t>
            </a:r>
            <a:r>
              <a:rPr kumimoji="1" lang="en-US" altLang="ja-JP" dirty="0"/>
              <a:t>;                                 // </a:t>
            </a:r>
            <a:r>
              <a:rPr kumimoji="1" lang="en-US" altLang="ja-JP" dirty="0" err="1"/>
              <a:t>Givin</a:t>
            </a:r>
            <a:r>
              <a:rPr kumimoji="1" lang="en-US" altLang="ja-JP" dirty="0"/>
              <a:t> parameters</a:t>
            </a:r>
          </a:p>
          <a:p>
            <a:r>
              <a:rPr kumimoji="1" lang="en-US" altLang="ja-JP" dirty="0"/>
              <a:t>var </a:t>
            </a:r>
            <a:r>
              <a:rPr kumimoji="1" lang="en-US" altLang="ja-JP" dirty="0" err="1"/>
              <a:t>fso</a:t>
            </a:r>
            <a:r>
              <a:rPr kumimoji="1" lang="en-US" altLang="ja-JP" dirty="0"/>
              <a:t>       = new </a:t>
            </a:r>
            <a:r>
              <a:rPr kumimoji="1" lang="en-US" altLang="ja-JP" dirty="0" err="1"/>
              <a:t>ActiveXObject</a:t>
            </a:r>
            <a:r>
              <a:rPr kumimoji="1" lang="en-US" altLang="ja-JP" dirty="0"/>
              <a:t>( "</a:t>
            </a:r>
            <a:r>
              <a:rPr kumimoji="1" lang="en-US" altLang="ja-JP" dirty="0" err="1"/>
              <a:t>Scripting.FileSystemObject</a:t>
            </a:r>
            <a:r>
              <a:rPr kumimoji="1" lang="en-US" altLang="ja-JP" dirty="0"/>
              <a:t>" ); // </a:t>
            </a:r>
            <a:r>
              <a:rPr kumimoji="1" lang="en-US" altLang="ja-JP" dirty="0" err="1"/>
              <a:t>FileExists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DeleteFile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CopyFile</a:t>
            </a:r>
            <a:endParaRPr kumimoji="1" lang="en-US" altLang="ja-JP" dirty="0"/>
          </a:p>
          <a:p>
            <a:r>
              <a:rPr kumimoji="1" lang="en-US" altLang="ja-JP" dirty="0"/>
              <a:t>var shell     = new </a:t>
            </a:r>
            <a:r>
              <a:rPr kumimoji="1" lang="en-US" altLang="ja-JP" dirty="0" err="1"/>
              <a:t>ActiveXObject</a:t>
            </a:r>
            <a:r>
              <a:rPr kumimoji="1" lang="en-US" altLang="ja-JP" dirty="0"/>
              <a:t>( "</a:t>
            </a:r>
            <a:r>
              <a:rPr kumimoji="1" lang="en-US" altLang="ja-JP" dirty="0" err="1"/>
              <a:t>WScript.Shell</a:t>
            </a:r>
            <a:r>
              <a:rPr kumimoji="1" lang="en-US" altLang="ja-JP" dirty="0"/>
              <a:t>" );              // </a:t>
            </a:r>
            <a:r>
              <a:rPr kumimoji="1" lang="en-US" altLang="ja-JP" dirty="0" err="1"/>
              <a:t>SpecialFolders</a:t>
            </a:r>
            <a:r>
              <a:rPr kumimoji="1" lang="en-US" altLang="ja-JP" dirty="0"/>
              <a:t>, Popup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if ( </a:t>
            </a:r>
            <a:r>
              <a:rPr kumimoji="1" lang="en-US" altLang="ja-JP" dirty="0" err="1"/>
              <a:t>args.length</a:t>
            </a:r>
            <a:r>
              <a:rPr kumimoji="1" lang="en-US" altLang="ja-JP" dirty="0"/>
              <a:t> == 0 ) { // No parameter?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// If no parameter, it means this script is double-clicked, and then need to run the logic for install/uninstall.</a:t>
            </a:r>
          </a:p>
          <a:p>
            <a:r>
              <a:rPr kumimoji="1" lang="en-US" altLang="ja-JP" dirty="0"/>
              <a:t>  var </a:t>
            </a:r>
            <a:r>
              <a:rPr kumimoji="1" lang="en-US" altLang="ja-JP" dirty="0" err="1"/>
              <a:t>sendToPath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shell.SpecialFolders</a:t>
            </a:r>
            <a:r>
              <a:rPr kumimoji="1" lang="en-US" altLang="ja-JP" dirty="0"/>
              <a:t>( "</a:t>
            </a:r>
            <a:r>
              <a:rPr kumimoji="1" lang="en-US" altLang="ja-JP" dirty="0" err="1"/>
              <a:t>SendTo</a:t>
            </a:r>
            <a:r>
              <a:rPr kumimoji="1" lang="en-US" altLang="ja-JP" dirty="0"/>
              <a:t>" );         // Getting (</a:t>
            </a:r>
            <a:r>
              <a:rPr kumimoji="1" lang="en-US" altLang="ja-JP" dirty="0" err="1"/>
              <a:t>SendTo</a:t>
            </a:r>
            <a:r>
              <a:rPr kumimoji="1" lang="en-US" altLang="ja-JP" dirty="0"/>
              <a:t>) folder path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sendToPath</a:t>
            </a:r>
            <a:r>
              <a:rPr kumimoji="1" lang="en-US" altLang="ja-JP" dirty="0"/>
              <a:t>     = </a:t>
            </a:r>
            <a:r>
              <a:rPr kumimoji="1" lang="en-US" altLang="ja-JP" dirty="0" err="1"/>
              <a:t>sendToPath</a:t>
            </a:r>
            <a:r>
              <a:rPr kumimoji="1" lang="en-US" altLang="ja-JP" dirty="0"/>
              <a:t> + "\\" + </a:t>
            </a:r>
            <a:r>
              <a:rPr kumimoji="1" lang="en-US" altLang="ja-JP" dirty="0" err="1"/>
              <a:t>WScript.ScriptName</a:t>
            </a:r>
            <a:r>
              <a:rPr kumimoji="1" lang="en-US" altLang="ja-JP" dirty="0"/>
              <a:t>;   // Getting this script name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if ( </a:t>
            </a:r>
            <a:r>
              <a:rPr kumimoji="1" lang="en-US" altLang="ja-JP" dirty="0" err="1"/>
              <a:t>fso.FileExists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sendToPath</a:t>
            </a:r>
            <a:r>
              <a:rPr kumimoji="1" lang="en-US" altLang="ja-JP" dirty="0"/>
              <a:t> ) == false ) {	   // If this script already exists in (</a:t>
            </a:r>
            <a:r>
              <a:rPr kumimoji="1" lang="en-US" altLang="ja-JP" dirty="0" err="1"/>
              <a:t>SendTo</a:t>
            </a:r>
            <a:r>
              <a:rPr kumimoji="1" lang="en-US" altLang="ja-JP" dirty="0"/>
              <a:t>) folder?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// This script doesn't exist yet, so show a dialog to ask the installation.</a:t>
            </a:r>
          </a:p>
          <a:p>
            <a:r>
              <a:rPr kumimoji="1" lang="en-US" altLang="ja-JP" dirty="0"/>
              <a:t>    var ret = </a:t>
            </a:r>
            <a:r>
              <a:rPr kumimoji="1" lang="en-US" altLang="ja-JP" dirty="0" err="1"/>
              <a:t>shell.Popup</a:t>
            </a:r>
            <a:r>
              <a:rPr kumimoji="1" lang="en-US" altLang="ja-JP" dirty="0"/>
              <a:t>( "Do you want to install " + </a:t>
            </a:r>
            <a:r>
              <a:rPr kumimoji="1" lang="en-US" altLang="ja-JP" dirty="0" err="1"/>
              <a:t>sendToPath</a:t>
            </a:r>
            <a:r>
              <a:rPr kumimoji="1" lang="en-US" altLang="ja-JP" dirty="0"/>
              <a:t> + "?", 0, "Install", 1 + 64 );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if ( ret == 1 ) {	// [OK] button is pressed</a:t>
            </a:r>
          </a:p>
          <a:p>
            <a:r>
              <a:rPr kumimoji="1" lang="en-US" altLang="ja-JP" dirty="0"/>
              <a:t>      </a:t>
            </a:r>
            <a:r>
              <a:rPr kumimoji="1" lang="en-US" altLang="ja-JP" dirty="0" err="1"/>
              <a:t>fso.CopyFile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WScript.ScriptFullName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sendToPath</a:t>
            </a:r>
            <a:r>
              <a:rPr kumimoji="1" lang="en-US" altLang="ja-JP" dirty="0"/>
              <a:t> );  // Copy this </a:t>
            </a:r>
            <a:r>
              <a:rPr kumimoji="1" lang="en-US" altLang="ja-JP" dirty="0" err="1"/>
              <a:t>scprint</a:t>
            </a:r>
            <a:r>
              <a:rPr kumimoji="1" lang="en-US" altLang="ja-JP" dirty="0"/>
              <a:t> into (</a:t>
            </a:r>
            <a:r>
              <a:rPr kumimoji="1" lang="en-US" altLang="ja-JP" dirty="0" err="1"/>
              <a:t>SendTo</a:t>
            </a:r>
            <a:r>
              <a:rPr kumimoji="1" lang="en-US" altLang="ja-JP" dirty="0"/>
              <a:t>) folder.[Install]</a:t>
            </a:r>
          </a:p>
          <a:p>
            <a:r>
              <a:rPr kumimoji="1" lang="en-US" altLang="ja-JP" dirty="0"/>
              <a:t>    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} else {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// This script exists already, so show a dialog to ask the uninstallation.</a:t>
            </a:r>
          </a:p>
          <a:p>
            <a:r>
              <a:rPr kumimoji="1" lang="en-US" altLang="ja-JP" dirty="0"/>
              <a:t>    var ret = </a:t>
            </a:r>
            <a:r>
              <a:rPr kumimoji="1" lang="en-US" altLang="ja-JP" dirty="0" err="1"/>
              <a:t>shell.Popup</a:t>
            </a:r>
            <a:r>
              <a:rPr kumimoji="1" lang="en-US" altLang="ja-JP" dirty="0"/>
              <a:t>( "Do you want to uninstall " + </a:t>
            </a:r>
            <a:r>
              <a:rPr kumimoji="1" lang="en-US" altLang="ja-JP" dirty="0" err="1"/>
              <a:t>sendToPath</a:t>
            </a:r>
            <a:r>
              <a:rPr kumimoji="1" lang="en-US" altLang="ja-JP" dirty="0"/>
              <a:t> + "?", 0, "Uninstall", 1 + 64 );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if ( ret == 1 ) {	// [OK] button is pressed</a:t>
            </a:r>
          </a:p>
          <a:p>
            <a:r>
              <a:rPr kumimoji="1" lang="en-US" altLang="ja-JP" dirty="0"/>
              <a:t>      </a:t>
            </a:r>
            <a:r>
              <a:rPr kumimoji="1" lang="en-US" altLang="ja-JP" dirty="0" err="1"/>
              <a:t>fso.DeleteFile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sendToPath</a:t>
            </a:r>
            <a:r>
              <a:rPr kumimoji="1" lang="en-US" altLang="ja-JP" dirty="0"/>
              <a:t>, true );  // Delete this </a:t>
            </a:r>
            <a:r>
              <a:rPr kumimoji="1" lang="en-US" altLang="ja-JP" dirty="0" err="1"/>
              <a:t>scprint</a:t>
            </a:r>
            <a:r>
              <a:rPr kumimoji="1" lang="en-US" altLang="ja-JP" dirty="0"/>
              <a:t> from (</a:t>
            </a:r>
            <a:r>
              <a:rPr kumimoji="1" lang="en-US" altLang="ja-JP" dirty="0" err="1"/>
              <a:t>SendTo</a:t>
            </a:r>
            <a:r>
              <a:rPr kumimoji="1" lang="en-US" altLang="ja-JP" dirty="0"/>
              <a:t>) folder.[Uninstall]</a:t>
            </a:r>
          </a:p>
          <a:p>
            <a:r>
              <a:rPr kumimoji="1" lang="en-US" altLang="ja-JP" dirty="0"/>
              <a:t>    }</a:t>
            </a:r>
          </a:p>
          <a:p>
            <a:r>
              <a:rPr kumimoji="1" lang="en-US" altLang="ja-JP" dirty="0"/>
              <a:t>  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WScript.Quit</a:t>
            </a:r>
            <a:r>
              <a:rPr kumimoji="1" lang="en-US" altLang="ja-JP" dirty="0"/>
              <a:t>();	// Exit from script</a:t>
            </a:r>
          </a:p>
          <a:p>
            <a:r>
              <a:rPr kumimoji="1" lang="en-US" altLang="ja-JP" dirty="0"/>
              <a:t>}</a:t>
            </a:r>
          </a:p>
          <a:p>
            <a:r>
              <a:rPr kumimoji="1" lang="en-US" altLang="ja-JP" dirty="0"/>
              <a:t>////////////////////////////////////////</a:t>
            </a:r>
          </a:p>
          <a:p>
            <a:r>
              <a:rPr kumimoji="1" lang="en-US" altLang="ja-JP" dirty="0"/>
              <a:t>// End of logic for install/uninstall //</a:t>
            </a:r>
          </a:p>
          <a:p>
            <a:r>
              <a:rPr kumimoji="1" lang="en-US" altLang="ja-JP" dirty="0"/>
              <a:t>////////////////////////////////////////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function </a:t>
            </a:r>
            <a:r>
              <a:rPr kumimoji="1" lang="en-US" altLang="ja-JP" dirty="0" err="1"/>
              <a:t>getDateStr</a:t>
            </a:r>
            <a:r>
              <a:rPr kumimoji="1" lang="en-US" altLang="ja-JP" dirty="0"/>
              <a:t>()</a:t>
            </a:r>
          </a:p>
          <a:p>
            <a:r>
              <a:rPr kumimoji="1" lang="en-US" altLang="ja-JP" dirty="0"/>
              <a:t>{</a:t>
            </a:r>
          </a:p>
          <a:p>
            <a:r>
              <a:rPr kumimoji="1" lang="en-US" altLang="ja-JP" dirty="0"/>
              <a:t>  var date = new Date();</a:t>
            </a:r>
          </a:p>
          <a:p>
            <a:r>
              <a:rPr kumimoji="1" lang="en-US" altLang="ja-JP" dirty="0"/>
              <a:t>  var year = </a:t>
            </a:r>
            <a:r>
              <a:rPr kumimoji="1" lang="en-US" altLang="ja-JP" dirty="0" err="1"/>
              <a:t>date.getYear</a:t>
            </a:r>
            <a:r>
              <a:rPr kumimoji="1" lang="en-US" altLang="ja-JP" dirty="0"/>
              <a:t>().</a:t>
            </a:r>
            <a:r>
              <a:rPr kumimoji="1" lang="en-US" altLang="ja-JP" dirty="0" err="1"/>
              <a:t>toString</a:t>
            </a:r>
            <a:r>
              <a:rPr kumimoji="1" lang="en-US" altLang="ja-JP" dirty="0"/>
              <a:t>();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var month  = </a:t>
            </a:r>
            <a:r>
              <a:rPr kumimoji="1" lang="en-US" altLang="ja-JP" dirty="0" err="1"/>
              <a:t>date.getMonth</a:t>
            </a:r>
            <a:r>
              <a:rPr kumimoji="1" lang="en-US" altLang="ja-JP" dirty="0"/>
              <a:t>() + 1; // </a:t>
            </a:r>
            <a:r>
              <a:rPr kumimoji="1" lang="en-US" altLang="ja-JP" dirty="0" err="1"/>
              <a:t>getMonth</a:t>
            </a:r>
            <a:r>
              <a:rPr kumimoji="1" lang="en-US" altLang="ja-JP" dirty="0"/>
              <a:t>() returns 0~11. Thus, adjusting.</a:t>
            </a:r>
          </a:p>
          <a:p>
            <a:r>
              <a:rPr kumimoji="1" lang="en-US" altLang="ja-JP" dirty="0"/>
              <a:t>  if ( month &lt; 10 ) {</a:t>
            </a:r>
          </a:p>
          <a:p>
            <a:r>
              <a:rPr kumimoji="1" lang="en-US" altLang="ja-JP" dirty="0"/>
              <a:t>    month = "0" + month;</a:t>
            </a:r>
          </a:p>
          <a:p>
            <a:r>
              <a:rPr kumimoji="1" lang="en-US" altLang="ja-JP" dirty="0"/>
              <a:t>  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var day  = </a:t>
            </a:r>
            <a:r>
              <a:rPr kumimoji="1" lang="en-US" altLang="ja-JP" dirty="0" err="1"/>
              <a:t>date.getDate</a:t>
            </a:r>
            <a:r>
              <a:rPr kumimoji="1" lang="en-US" altLang="ja-JP" dirty="0"/>
              <a:t>();</a:t>
            </a:r>
          </a:p>
          <a:p>
            <a:r>
              <a:rPr kumimoji="1" lang="en-US" altLang="ja-JP" dirty="0"/>
              <a:t>  if ( day &lt; 10 ) {</a:t>
            </a:r>
          </a:p>
          <a:p>
            <a:r>
              <a:rPr kumimoji="1" lang="en-US" altLang="ja-JP" dirty="0"/>
              <a:t>    day = "0" + day;</a:t>
            </a:r>
          </a:p>
          <a:p>
            <a:r>
              <a:rPr kumimoji="1" lang="en-US" altLang="ja-JP" dirty="0"/>
              <a:t>  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return "_" + year + month + day;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var </a:t>
            </a:r>
            <a:r>
              <a:rPr kumimoji="1" lang="en-US" altLang="ja-JP" dirty="0" err="1"/>
              <a:t>args</a:t>
            </a:r>
            <a:r>
              <a:rPr kumimoji="1" lang="en-US" altLang="ja-JP" dirty="0"/>
              <a:t>            = </a:t>
            </a:r>
            <a:r>
              <a:rPr kumimoji="1" lang="en-US" altLang="ja-JP" dirty="0" err="1"/>
              <a:t>WScript.Arguments</a:t>
            </a:r>
            <a:r>
              <a:rPr kumimoji="1" lang="en-US" altLang="ja-JP" dirty="0"/>
              <a:t>;</a:t>
            </a:r>
          </a:p>
          <a:p>
            <a:r>
              <a:rPr kumimoji="1" lang="en-US" altLang="ja-JP" dirty="0"/>
              <a:t>var </a:t>
            </a:r>
            <a:r>
              <a:rPr kumimoji="1" lang="en-US" altLang="ja-JP" dirty="0" err="1"/>
              <a:t>fso</a:t>
            </a:r>
            <a:r>
              <a:rPr kumimoji="1" lang="en-US" altLang="ja-JP" dirty="0"/>
              <a:t>             = new </a:t>
            </a:r>
            <a:r>
              <a:rPr kumimoji="1" lang="en-US" altLang="ja-JP" dirty="0" err="1"/>
              <a:t>ActiveXObject</a:t>
            </a:r>
            <a:r>
              <a:rPr kumimoji="1" lang="en-US" altLang="ja-JP" dirty="0"/>
              <a:t>( "</a:t>
            </a:r>
            <a:r>
              <a:rPr kumimoji="1" lang="en-US" altLang="ja-JP" dirty="0" err="1"/>
              <a:t>Scripting.FileSystemObject</a:t>
            </a:r>
            <a:r>
              <a:rPr kumimoji="1" lang="en-US" altLang="ja-JP" dirty="0"/>
              <a:t>" 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if ( </a:t>
            </a:r>
            <a:r>
              <a:rPr kumimoji="1" lang="en-US" altLang="ja-JP" dirty="0" err="1"/>
              <a:t>args.length</a:t>
            </a:r>
            <a:r>
              <a:rPr kumimoji="1" lang="en-US" altLang="ja-JP" dirty="0"/>
              <a:t> == 0 ) {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WScript.Echo</a:t>
            </a:r>
            <a:r>
              <a:rPr kumimoji="1" lang="en-US" altLang="ja-JP" dirty="0"/>
              <a:t>( "Please D&amp;D your target file to backup" );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WScript.Quit</a:t>
            </a:r>
            <a:r>
              <a:rPr kumimoji="1" lang="en-US" altLang="ja-JP" dirty="0"/>
              <a:t>();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var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 0;</a:t>
            </a:r>
          </a:p>
          <a:p>
            <a:r>
              <a:rPr kumimoji="1" lang="en-US" altLang="ja-JP" dirty="0"/>
              <a:t>for (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 0;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&lt; </a:t>
            </a:r>
            <a:r>
              <a:rPr kumimoji="1" lang="en-US" altLang="ja-JP" dirty="0" err="1"/>
              <a:t>args.length</a:t>
            </a:r>
            <a:r>
              <a:rPr kumimoji="1" lang="en-US" altLang="ja-JP" dirty="0"/>
              <a:t>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++ ) {</a:t>
            </a:r>
          </a:p>
          <a:p>
            <a:r>
              <a:rPr kumimoji="1" lang="en-US" altLang="ja-JP" dirty="0"/>
              <a:t>  var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args.item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);</a:t>
            </a:r>
          </a:p>
          <a:p>
            <a:r>
              <a:rPr kumimoji="1" lang="en-US" altLang="ja-JP" dirty="0"/>
              <a:t>  if ( </a:t>
            </a:r>
            <a:r>
              <a:rPr kumimoji="1" lang="en-US" altLang="ja-JP" dirty="0" err="1"/>
              <a:t>fso.FileExists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 ) ) {</a:t>
            </a:r>
          </a:p>
          <a:p>
            <a:r>
              <a:rPr kumimoji="1" lang="en-US" altLang="ja-JP" dirty="0"/>
              <a:t>    var </a:t>
            </a:r>
            <a:r>
              <a:rPr kumimoji="1" lang="en-US" altLang="ja-JP" dirty="0" err="1"/>
              <a:t>ScriptPass</a:t>
            </a:r>
            <a:r>
              <a:rPr kumimoji="1" lang="en-US" altLang="ja-JP" dirty="0"/>
              <a:t>= </a:t>
            </a:r>
            <a:r>
              <a:rPr kumimoji="1" lang="en-US" altLang="ja-JP" dirty="0" err="1"/>
              <a:t>fso.GetParentFolderName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 );</a:t>
            </a:r>
          </a:p>
          <a:p>
            <a:r>
              <a:rPr kumimoji="1" lang="en-US" altLang="ja-JP" dirty="0"/>
              <a:t>    var </a:t>
            </a:r>
            <a:r>
              <a:rPr kumimoji="1" lang="en-US" altLang="ja-JP" dirty="0" err="1"/>
              <a:t>NewName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ScriptPass</a:t>
            </a:r>
            <a:r>
              <a:rPr kumimoji="1" lang="en-US" altLang="ja-JP" dirty="0"/>
              <a:t> + "\\" + </a:t>
            </a:r>
            <a:r>
              <a:rPr kumimoji="1" lang="en-US" altLang="ja-JP" dirty="0" err="1"/>
              <a:t>fso.GetBaseName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 ) + </a:t>
            </a:r>
            <a:r>
              <a:rPr kumimoji="1" lang="en-US" altLang="ja-JP" dirty="0" err="1"/>
              <a:t>getDateStr</a:t>
            </a:r>
            <a:r>
              <a:rPr kumimoji="1" lang="en-US" altLang="ja-JP" dirty="0"/>
              <a:t>() + "." + </a:t>
            </a:r>
            <a:r>
              <a:rPr kumimoji="1" lang="en-US" altLang="ja-JP" dirty="0" err="1"/>
              <a:t>fso.getExtensionName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 ) ;</a:t>
            </a:r>
          </a:p>
          <a:p>
            <a:r>
              <a:rPr kumimoji="1" lang="en-US" altLang="ja-JP" dirty="0"/>
              <a:t>    var num = 1;</a:t>
            </a:r>
          </a:p>
          <a:p>
            <a:r>
              <a:rPr kumimoji="1" lang="en-US" altLang="ja-JP" dirty="0"/>
              <a:t>    while ( </a:t>
            </a:r>
            <a:r>
              <a:rPr kumimoji="1" lang="en-US" altLang="ja-JP" dirty="0" err="1"/>
              <a:t>fso.FileExists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NewName</a:t>
            </a:r>
            <a:r>
              <a:rPr kumimoji="1" lang="en-US" altLang="ja-JP" dirty="0"/>
              <a:t>) ) {</a:t>
            </a:r>
          </a:p>
          <a:p>
            <a:r>
              <a:rPr kumimoji="1" lang="en-US" altLang="ja-JP" dirty="0"/>
              <a:t>      </a:t>
            </a:r>
            <a:r>
              <a:rPr kumimoji="1" lang="en-US" altLang="ja-JP" dirty="0" err="1"/>
              <a:t>NewName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ScriptPass</a:t>
            </a:r>
            <a:r>
              <a:rPr kumimoji="1" lang="en-US" altLang="ja-JP" dirty="0"/>
              <a:t> + "\\" + </a:t>
            </a:r>
            <a:r>
              <a:rPr kumimoji="1" lang="en-US" altLang="ja-JP" dirty="0" err="1"/>
              <a:t>fso.GetBaseName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 ) + "_" + num + </a:t>
            </a:r>
            <a:r>
              <a:rPr kumimoji="1" lang="en-US" altLang="ja-JP" dirty="0" err="1"/>
              <a:t>getDateStr</a:t>
            </a:r>
            <a:r>
              <a:rPr kumimoji="1" lang="en-US" altLang="ja-JP" dirty="0"/>
              <a:t>() + "." + </a:t>
            </a:r>
            <a:r>
              <a:rPr kumimoji="1" lang="en-US" altLang="ja-JP" dirty="0" err="1"/>
              <a:t>fso.getExtensionName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 );</a:t>
            </a:r>
          </a:p>
          <a:p>
            <a:r>
              <a:rPr kumimoji="1" lang="en-US" altLang="ja-JP" dirty="0"/>
              <a:t>      num++;</a:t>
            </a:r>
          </a:p>
          <a:p>
            <a:r>
              <a:rPr kumimoji="1" lang="en-US" altLang="ja-JP" dirty="0"/>
              <a:t>    }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fso.CopyFile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NewName</a:t>
            </a:r>
            <a:r>
              <a:rPr kumimoji="1" lang="en-US" altLang="ja-JP" dirty="0"/>
              <a:t>, false );</a:t>
            </a:r>
          </a:p>
          <a:p>
            <a:r>
              <a:rPr kumimoji="1" lang="en-US" altLang="ja-JP" dirty="0"/>
              <a:t>  } else {</a:t>
            </a:r>
          </a:p>
          <a:p>
            <a:r>
              <a:rPr kumimoji="1" lang="en-US" altLang="ja-JP" dirty="0"/>
              <a:t>    var </a:t>
            </a:r>
            <a:r>
              <a:rPr kumimoji="1" lang="en-US" altLang="ja-JP" dirty="0" err="1"/>
              <a:t>NewName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 + </a:t>
            </a:r>
            <a:r>
              <a:rPr kumimoji="1" lang="en-US" altLang="ja-JP" dirty="0" err="1"/>
              <a:t>getDateStr</a:t>
            </a:r>
            <a:r>
              <a:rPr kumimoji="1" lang="en-US" altLang="ja-JP" dirty="0"/>
              <a:t>();</a:t>
            </a:r>
          </a:p>
          <a:p>
            <a:r>
              <a:rPr kumimoji="1" lang="en-US" altLang="ja-JP" dirty="0"/>
              <a:t>    var num = 1;</a:t>
            </a:r>
          </a:p>
          <a:p>
            <a:r>
              <a:rPr kumimoji="1" lang="en-US" altLang="ja-JP" dirty="0"/>
              <a:t>    while ( </a:t>
            </a:r>
            <a:r>
              <a:rPr kumimoji="1" lang="en-US" altLang="ja-JP" dirty="0" err="1"/>
              <a:t>fso.FolderExists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NewName</a:t>
            </a:r>
            <a:r>
              <a:rPr kumimoji="1" lang="en-US" altLang="ja-JP" dirty="0"/>
              <a:t>) ) {</a:t>
            </a:r>
          </a:p>
          <a:p>
            <a:r>
              <a:rPr kumimoji="1" lang="en-US" altLang="ja-JP" dirty="0"/>
              <a:t>      </a:t>
            </a:r>
            <a:r>
              <a:rPr kumimoji="1" lang="en-US" altLang="ja-JP" dirty="0" err="1"/>
              <a:t>NewName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+ "_" + num + </a:t>
            </a:r>
            <a:r>
              <a:rPr kumimoji="1" lang="en-US" altLang="ja-JP" dirty="0" err="1"/>
              <a:t>getDateStr</a:t>
            </a:r>
            <a:r>
              <a:rPr kumimoji="1" lang="en-US" altLang="ja-JP" dirty="0"/>
              <a:t>();</a:t>
            </a:r>
          </a:p>
          <a:p>
            <a:r>
              <a:rPr kumimoji="1" lang="en-US" altLang="ja-JP" dirty="0"/>
              <a:t>      num++;</a:t>
            </a:r>
          </a:p>
          <a:p>
            <a:r>
              <a:rPr kumimoji="1" lang="en-US" altLang="ja-JP" dirty="0"/>
              <a:t>    }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fso.CopyFolder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anArg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NewName</a:t>
            </a:r>
            <a:r>
              <a:rPr kumimoji="1" lang="en-US" altLang="ja-JP" dirty="0"/>
              <a:t>, false );</a:t>
            </a:r>
          </a:p>
          <a:p>
            <a:r>
              <a:rPr kumimoji="1" lang="en-US" altLang="ja-JP" dirty="0"/>
              <a:t>  }</a:t>
            </a:r>
          </a:p>
          <a:p>
            <a:r>
              <a:rPr kumimoji="1" lang="en-US" altLang="ja-JP" dirty="0"/>
              <a:t>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01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32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newName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[0]+".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bak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Copy-item $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 $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newName</a:t>
            </a:r>
            <a:endParaRPr kumimoji="1" lang="en-US" altLang="ja-JP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91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54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5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99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ren * *.backup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648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var </a:t>
            </a:r>
            <a:r>
              <a:rPr kumimoji="1" lang="en-US" altLang="ja-JP" dirty="0" err="1"/>
              <a:t>fso</a:t>
            </a:r>
            <a:r>
              <a:rPr kumimoji="1" lang="en-US" altLang="ja-JP" dirty="0"/>
              <a:t> = new </a:t>
            </a:r>
            <a:r>
              <a:rPr kumimoji="1" lang="en-US" altLang="ja-JP" dirty="0" err="1"/>
              <a:t>ActiveXObject</a:t>
            </a:r>
            <a:r>
              <a:rPr kumimoji="1" lang="en-US" altLang="ja-JP" dirty="0"/>
              <a:t>( "</a:t>
            </a:r>
            <a:r>
              <a:rPr kumimoji="1" lang="en-US" altLang="ja-JP" dirty="0" err="1"/>
              <a:t>Scripting.FileSystemObject</a:t>
            </a:r>
            <a:r>
              <a:rPr kumimoji="1" lang="en-US" altLang="ja-JP" dirty="0"/>
              <a:t>" );</a:t>
            </a:r>
          </a:p>
          <a:p>
            <a:r>
              <a:rPr kumimoji="1" lang="en-US" altLang="ja-JP" dirty="0"/>
              <a:t>var folder = </a:t>
            </a:r>
            <a:r>
              <a:rPr kumimoji="1" lang="en-US" altLang="ja-JP" dirty="0" err="1"/>
              <a:t>fso.getFolder</a:t>
            </a:r>
            <a:r>
              <a:rPr kumimoji="1" lang="en-US" altLang="ja-JP" dirty="0"/>
              <a:t>(".");</a:t>
            </a:r>
          </a:p>
          <a:p>
            <a:r>
              <a:rPr kumimoji="1" lang="en-US" altLang="ja-JP" dirty="0"/>
              <a:t>fc = new Enumerator( </a:t>
            </a:r>
            <a:r>
              <a:rPr kumimoji="1" lang="en-US" altLang="ja-JP" dirty="0" err="1"/>
              <a:t>folder.files</a:t>
            </a:r>
            <a:r>
              <a:rPr kumimoji="1" lang="en-US" altLang="ja-JP" dirty="0"/>
              <a:t> 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// var msg = "";</a:t>
            </a:r>
          </a:p>
          <a:p>
            <a:r>
              <a:rPr kumimoji="1" lang="en-US" altLang="ja-JP" dirty="0"/>
              <a:t>for (; !</a:t>
            </a:r>
            <a:r>
              <a:rPr kumimoji="1" lang="en-US" altLang="ja-JP" dirty="0" err="1"/>
              <a:t>fc.atEnd</a:t>
            </a:r>
            <a:r>
              <a:rPr kumimoji="1" lang="en-US" altLang="ja-JP" dirty="0"/>
              <a:t>(); </a:t>
            </a:r>
            <a:r>
              <a:rPr kumimoji="1" lang="en-US" altLang="ja-JP" dirty="0" err="1"/>
              <a:t>fc.moveNext</a:t>
            </a:r>
            <a:r>
              <a:rPr kumimoji="1" lang="en-US" altLang="ja-JP" dirty="0"/>
              <a:t>() ){</a:t>
            </a:r>
          </a:p>
          <a:p>
            <a:r>
              <a:rPr kumimoji="1" lang="en-US" altLang="ja-JP" dirty="0"/>
              <a:t>// msg += </a:t>
            </a:r>
            <a:r>
              <a:rPr kumimoji="1" lang="en-US" altLang="ja-JP" dirty="0" err="1"/>
              <a:t>fc.item</a:t>
            </a:r>
            <a:r>
              <a:rPr kumimoji="1" lang="en-US" altLang="ja-JP" dirty="0"/>
              <a:t>() + "\n";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fso.MoveFile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fc.item</a:t>
            </a:r>
            <a:r>
              <a:rPr kumimoji="1" lang="en-US" altLang="ja-JP" dirty="0"/>
              <a:t>(), </a:t>
            </a:r>
            <a:r>
              <a:rPr kumimoji="1" lang="en-US" altLang="ja-JP" dirty="0" err="1"/>
              <a:t>fc.item</a:t>
            </a:r>
            <a:r>
              <a:rPr kumimoji="1" lang="en-US" altLang="ja-JP" dirty="0"/>
              <a:t>() + ".backup" );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// </a:t>
            </a:r>
            <a:r>
              <a:rPr kumimoji="1" lang="en-US" altLang="ja-JP" dirty="0" err="1"/>
              <a:t>WScript.Echo</a:t>
            </a:r>
            <a:r>
              <a:rPr kumimoji="1" lang="en-US" altLang="ja-JP" dirty="0"/>
              <a:t>(msg);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89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ChildItem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| Rename-Item -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NewName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$_ -replace "$", ".backup" } 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5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60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452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617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Select Name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#or Get-Process | Select-Object Name</a:t>
            </a:r>
          </a:p>
          <a:p>
            <a:r>
              <a:rPr kumimoji="1"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54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? { $_.Name -match "^Microsoft" }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#or Get-Process | Where-Object { $_.Name -match "^Microsoft" }</a:t>
            </a:r>
          </a:p>
          <a:p>
            <a:r>
              <a:rPr kumimoji="1"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827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group Name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or Get-Process | Group-Object Name</a:t>
            </a:r>
          </a:p>
          <a:p>
            <a:r>
              <a:rPr kumimoji="1"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308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sort ID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or Get-Process | Sort-Object ID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512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$time = 0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% { $time += $_.CPU }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or Get-Process | 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-Object { $time += $_.CPU }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$time </a:t>
            </a:r>
          </a:p>
          <a:p>
            <a:endParaRPr kumimoji="1" lang="en-US" altLang="ja-JP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11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get-process | Out-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808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get-alias | Out-</a:t>
            </a:r>
            <a:r>
              <a:rPr kumimoji="1" lang="en-US" altLang="ja-JP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r>
              <a:rPr kumimoji="1" lang="en-US" altLang="ja-JP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738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6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772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86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9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Japan, there are super many events all time!!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6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9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98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19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57158" y="1052513"/>
            <a:ext cx="8329642" cy="50736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274638"/>
            <a:ext cx="828680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052513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711" y="6165850"/>
            <a:ext cx="6624539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ja-JP" sz="2300" dirty="0" err="1">
                <a:solidFill>
                  <a:schemeClr val="tx2"/>
                </a:solidFill>
                <a:ea typeface="ＭＳ Ｐゴシック" pitchFamily="50" charset="-128"/>
              </a:rPr>
              <a:t>Wankuma</a:t>
            </a:r>
            <a:r>
              <a:rPr kumimoji="0" lang="en-US" altLang="ja-JP" sz="2300" dirty="0">
                <a:solidFill>
                  <a:schemeClr val="tx2"/>
                </a:solidFill>
                <a:ea typeface="ＭＳ Ｐゴシック" pitchFamily="50" charset="-128"/>
              </a:rPr>
              <a:t> Alliance @Manila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104"/>
            <a:ext cx="8568952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1640980" cy="5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ILOVEYO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groups/WankumaAllianceP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pass.com/calenda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facebook.com/groups/WankumaAlliancePh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About Windows Scripting Environments</a:t>
            </a:r>
            <a:endParaRPr kumimoji="1" lang="ja-JP" altLang="en-US" sz="40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46043C9-4752-4095-80F5-F67D156D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Tomoya Yamanaka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59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dirty="0"/>
              <a:t>In </a:t>
            </a:r>
            <a:r>
              <a:rPr lang="en-US" altLang="ja-JP" sz="3600" dirty="0" err="1"/>
              <a:t>Wankuma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Alliance@Manila</a:t>
            </a:r>
            <a:r>
              <a:rPr lang="en-US" altLang="ja-JP" sz="3600" dirty="0"/>
              <a:t> Saturday </a:t>
            </a:r>
          </a:p>
          <a:p>
            <a:endParaRPr lang="en-US" altLang="ja-JP" sz="3600" dirty="0"/>
          </a:p>
          <a:p>
            <a:r>
              <a:rPr lang="en-US" altLang="ja-JP" sz="3600" dirty="0"/>
              <a:t>Café meetup, I thought “Gee, I cannot </a:t>
            </a:r>
          </a:p>
          <a:p>
            <a:endParaRPr lang="en-US" altLang="ja-JP" sz="3600" dirty="0"/>
          </a:p>
          <a:p>
            <a:r>
              <a:rPr lang="en-US" altLang="ja-JP" sz="3600" dirty="0"/>
              <a:t>talk to everybody all time. We need a </a:t>
            </a:r>
          </a:p>
          <a:p>
            <a:endParaRPr lang="en-US" altLang="ja-JP" sz="3600" dirty="0"/>
          </a:p>
          <a:p>
            <a:r>
              <a:rPr lang="en-US" altLang="ja-JP" sz="3600" dirty="0"/>
              <a:t>useful text material for attendees to </a:t>
            </a:r>
          </a:p>
          <a:p>
            <a:endParaRPr lang="en-US" altLang="ja-JP" sz="3600" dirty="0"/>
          </a:p>
          <a:p>
            <a:r>
              <a:rPr lang="en-US" altLang="ja-JP" sz="3600" dirty="0"/>
              <a:t>accommodate more!”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Why Scripting in Windows?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74400228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endParaRPr lang="en-US" altLang="ja-JP" sz="3600" dirty="0"/>
          </a:p>
          <a:p>
            <a:r>
              <a:rPr lang="en-US" altLang="ja-JP" sz="3600" dirty="0"/>
              <a:t>OK, then about what?</a:t>
            </a:r>
          </a:p>
          <a:p>
            <a:endParaRPr lang="en-US" altLang="ja-JP" sz="3600" dirty="0"/>
          </a:p>
          <a:p>
            <a:r>
              <a:rPr lang="en-US" altLang="ja-JP" sz="3600" dirty="0"/>
              <a:t>My answer is Windows Scripting.</a:t>
            </a:r>
          </a:p>
          <a:p>
            <a:endParaRPr lang="en-US" altLang="ja-JP" sz="3600" dirty="0"/>
          </a:p>
          <a:p>
            <a:r>
              <a:rPr lang="en-US" altLang="ja-JP" sz="3600" dirty="0"/>
              <a:t>It’s available in Windows already.</a:t>
            </a:r>
          </a:p>
          <a:p>
            <a:endParaRPr lang="en-US" altLang="ja-JP" sz="3600" dirty="0"/>
          </a:p>
          <a:p>
            <a:r>
              <a:rPr lang="en-US" altLang="ja-JP" sz="3600" dirty="0"/>
              <a:t>Anybody can try immediately without setup!!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Why Scripting in Windows?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13851795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dirty="0"/>
              <a:t>If you know about PowerShell, it’s the best answer in most case. I tell you the answer ahead!</a:t>
            </a:r>
          </a:p>
          <a:p>
            <a:endParaRPr lang="en-US" altLang="ja-JP" sz="3600" dirty="0"/>
          </a:p>
          <a:p>
            <a:r>
              <a:rPr lang="en-US" altLang="ja-JP" sz="3600" dirty="0"/>
              <a:t>But there was a history to reach the best answer.</a:t>
            </a:r>
          </a:p>
          <a:p>
            <a:endParaRPr lang="en-US" altLang="ja-JP" sz="3600" dirty="0"/>
          </a:p>
          <a:p>
            <a:r>
              <a:rPr lang="en-US" altLang="ja-JP" sz="3600" dirty="0"/>
              <a:t>I’d like to talk about it to clarify.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Answer Ahead!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35790502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Windows Scripting Examples</a:t>
            </a:r>
            <a:endParaRPr lang="ja-JP" alt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C490E7-3CD5-420A-B75C-0EC12365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412776"/>
            <a:ext cx="5124450" cy="1924050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A6BDDC61-424A-4EAD-B90C-04B640595C92}"/>
              </a:ext>
            </a:extLst>
          </p:cNvPr>
          <p:cNvSpPr txBox="1">
            <a:spLocks/>
          </p:cNvSpPr>
          <p:nvPr/>
        </p:nvSpPr>
        <p:spPr bwMode="auto">
          <a:xfrm>
            <a:off x="1403648" y="992969"/>
            <a:ext cx="2664296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Batch File(.bat)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BE71B82-9F80-46E1-8BF6-5FDF4DC0C6F6}"/>
              </a:ext>
            </a:extLst>
          </p:cNvPr>
          <p:cNvSpPr txBox="1">
            <a:spLocks/>
          </p:cNvSpPr>
          <p:nvPr/>
        </p:nvSpPr>
        <p:spPr bwMode="auto">
          <a:xfrm>
            <a:off x="1043608" y="3730597"/>
            <a:ext cx="6912768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  Batch File is just text file with .bat extension and its content is composed of Windows commands.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  Because of it, it’s functionality is limited. No Regular Expression support is especially a problem (&gt;&lt;;</a:t>
            </a:r>
          </a:p>
        </p:txBody>
      </p:sp>
    </p:spTree>
    <p:extLst>
      <p:ext uri="{BB962C8B-B14F-4D97-AF65-F5344CB8AC3E}">
        <p14:creationId xmlns:p14="http://schemas.microsoft.com/office/powerpoint/2010/main" val="2638156690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Windows Scripting Examples</a:t>
            </a:r>
            <a:endParaRPr lang="ja-JP" altLang="en-US" kern="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6BDDC61-424A-4EAD-B90C-04B640595C92}"/>
              </a:ext>
            </a:extLst>
          </p:cNvPr>
          <p:cNvSpPr txBox="1">
            <a:spLocks/>
          </p:cNvSpPr>
          <p:nvPr/>
        </p:nvSpPr>
        <p:spPr bwMode="auto">
          <a:xfrm>
            <a:off x="1403648" y="669655"/>
            <a:ext cx="6444208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Windows Script Host(.</a:t>
            </a:r>
            <a:r>
              <a:rPr lang="en-US" altLang="ja-JP" dirty="0" err="1"/>
              <a:t>wsh</a:t>
            </a:r>
            <a:r>
              <a:rPr lang="en-US" altLang="ja-JP" dirty="0"/>
              <a:t>, .</a:t>
            </a:r>
            <a:r>
              <a:rPr lang="en-US" altLang="ja-JP" dirty="0" err="1"/>
              <a:t>vbs</a:t>
            </a:r>
            <a:r>
              <a:rPr lang="en-US" altLang="ja-JP" dirty="0"/>
              <a:t>, .</a:t>
            </a:r>
            <a:r>
              <a:rPr lang="en-US" altLang="ja-JP" dirty="0" err="1"/>
              <a:t>js</a:t>
            </a:r>
            <a:r>
              <a:rPr lang="en-US" altLang="ja-JP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741BA-BF55-46AC-9A2C-5E451BEB9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00" b="46582"/>
          <a:stretch/>
        </p:blipFill>
        <p:spPr>
          <a:xfrm>
            <a:off x="1619672" y="1089461"/>
            <a:ext cx="7056784" cy="3203635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827584" y="4293096"/>
            <a:ext cx="7776864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Windows Script Host File is more powerful mechanism for scripting in Windows.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It supports Regular Expression and also ActiveX or COM technology to support powerful functionality, but…</a:t>
            </a:r>
          </a:p>
        </p:txBody>
      </p:sp>
    </p:spTree>
    <p:extLst>
      <p:ext uri="{BB962C8B-B14F-4D97-AF65-F5344CB8AC3E}">
        <p14:creationId xmlns:p14="http://schemas.microsoft.com/office/powerpoint/2010/main" val="1217698362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Windows Scripting Examples</a:t>
            </a:r>
            <a:endParaRPr lang="ja-JP" altLang="en-US" kern="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6BDDC61-424A-4EAD-B90C-04B640595C92}"/>
              </a:ext>
            </a:extLst>
          </p:cNvPr>
          <p:cNvSpPr txBox="1">
            <a:spLocks/>
          </p:cNvSpPr>
          <p:nvPr/>
        </p:nvSpPr>
        <p:spPr bwMode="auto">
          <a:xfrm>
            <a:off x="1403648" y="669655"/>
            <a:ext cx="6444208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Windows Script Host problem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1763688" y="4808021"/>
            <a:ext cx="5904656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It was very much used for computer viruses… Thus, it will cause virus check warning often…</a:t>
            </a:r>
          </a:p>
        </p:txBody>
      </p:sp>
      <p:pic>
        <p:nvPicPr>
          <p:cNvPr id="1026" name="Picture 2" descr="ILOVEYOU Virus Screenshot.jpg">
            <a:extLst>
              <a:ext uri="{FF2B5EF4-FFF2-40B4-BE49-F238E27FC236}">
                <a16:creationId xmlns:a16="http://schemas.microsoft.com/office/drawing/2014/main" id="{96364A09-8766-4480-B141-224022C8B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22823"/>
            <a:ext cx="31908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E09175-10F7-4F87-837C-7CCD21F5A072}"/>
              </a:ext>
            </a:extLst>
          </p:cNvPr>
          <p:cNvSpPr/>
          <p:nvPr/>
        </p:nvSpPr>
        <p:spPr>
          <a:xfrm>
            <a:off x="2339752" y="4335706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4"/>
              </a:rPr>
              <a:t>https://en.wikipedia.org/wiki/ILOVEYOU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0537459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Windows Scripting Examples</a:t>
            </a:r>
            <a:endParaRPr lang="ja-JP" altLang="en-US" kern="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6BDDC61-424A-4EAD-B90C-04B640595C92}"/>
              </a:ext>
            </a:extLst>
          </p:cNvPr>
          <p:cNvSpPr txBox="1">
            <a:spLocks/>
          </p:cNvSpPr>
          <p:nvPr/>
        </p:nvSpPr>
        <p:spPr bwMode="auto">
          <a:xfrm>
            <a:off x="1403648" y="669655"/>
            <a:ext cx="6444208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PowerShell(.ps1)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395536" y="4077072"/>
            <a:ext cx="8352928" cy="211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  PowerShell is the newest integrated scripting environment in Windows.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It supports the latest development platform .NET framework to support its powerful functionality!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6BDB5-1D15-47E1-960C-01AFEEFD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11882"/>
            <a:ext cx="7920880" cy="27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7446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Windows Scripting Examples</a:t>
            </a:r>
            <a:endParaRPr lang="ja-JP" altLang="en-US" kern="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6BDDC61-424A-4EAD-B90C-04B640595C92}"/>
              </a:ext>
            </a:extLst>
          </p:cNvPr>
          <p:cNvSpPr txBox="1">
            <a:spLocks/>
          </p:cNvSpPr>
          <p:nvPr/>
        </p:nvSpPr>
        <p:spPr bwMode="auto">
          <a:xfrm>
            <a:off x="1403648" y="669655"/>
            <a:ext cx="6444208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PowerShell problem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827584" y="5070560"/>
            <a:ext cx="7560840" cy="111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  But because of the fear of computer viruses, PowerShell needs a small setting change to use…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9D362D-ADBC-48B4-AD63-99A24B2D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89461"/>
            <a:ext cx="8531830" cy="398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4984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Windows Scripting Examples</a:t>
            </a:r>
            <a:endParaRPr lang="ja-JP" altLang="en-US" kern="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6BDDC61-424A-4EAD-B90C-04B640595C92}"/>
              </a:ext>
            </a:extLst>
          </p:cNvPr>
          <p:cNvSpPr txBox="1">
            <a:spLocks/>
          </p:cNvSpPr>
          <p:nvPr/>
        </p:nvSpPr>
        <p:spPr bwMode="auto">
          <a:xfrm>
            <a:off x="1403648" y="669655"/>
            <a:ext cx="6444208" cy="8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PowerShell Editor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827584" y="5070560"/>
            <a:ext cx="7560840" cy="111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  There is PowerShell ISE, the build-in editor.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7D3F1-DEE9-46A7-B106-B89D9A14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1412776"/>
            <a:ext cx="8532440" cy="30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42928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Windows Scripting Examples</a:t>
            </a:r>
            <a:endParaRPr lang="ja-JP" altLang="en-US" kern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88AC1B-BF1F-4313-B1D1-2759F5603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47013"/>
              </p:ext>
            </p:extLst>
          </p:nvPr>
        </p:nvGraphicFramePr>
        <p:xfrm>
          <a:off x="323528" y="764704"/>
          <a:ext cx="8496944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487">
                  <a:extLst>
                    <a:ext uri="{9D8B030D-6E8A-4147-A177-3AD203B41FA5}">
                      <a16:colId xmlns:a16="http://schemas.microsoft.com/office/drawing/2014/main" val="2983556892"/>
                    </a:ext>
                  </a:extLst>
                </a:gridCol>
                <a:gridCol w="2199969">
                  <a:extLst>
                    <a:ext uri="{9D8B030D-6E8A-4147-A177-3AD203B41FA5}">
                      <a16:colId xmlns:a16="http://schemas.microsoft.com/office/drawing/2014/main" val="28735316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4528575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48327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Windows Script Host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PowerShell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 Support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MS-DOS or Later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 98 or Later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 7 or Later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6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Background Technology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 Line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ActiveX (or COM)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Framework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Regular Expression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Available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Available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0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Functionality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So-So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Rich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5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Security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Rich(or Stubborn)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Requirement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None(or Disable Anti-Virus)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None(or Disable Anti-Virus)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Setting Change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ExecutionPolicy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0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Integrated Editor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PowerShell ISE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0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Future Potential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Good(OSS Project)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1356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F042EAF0-4DEF-4583-86E1-FAB739AF2E1E}"/>
              </a:ext>
            </a:extLst>
          </p:cNvPr>
          <p:cNvSpPr txBox="1">
            <a:spLocks/>
          </p:cNvSpPr>
          <p:nvPr/>
        </p:nvSpPr>
        <p:spPr bwMode="auto">
          <a:xfrm>
            <a:off x="971600" y="5274273"/>
            <a:ext cx="7560840" cy="111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  It seems PowerShell is the one to study most!</a:t>
            </a:r>
          </a:p>
          <a:p>
            <a:pPr algn="l"/>
            <a:r>
              <a:rPr lang="en-US" altLang="ja-JP" dirty="0"/>
              <a:t>Others can be also used in limited cases!</a:t>
            </a:r>
          </a:p>
        </p:txBody>
      </p:sp>
    </p:spTree>
    <p:extLst>
      <p:ext uri="{BB962C8B-B14F-4D97-AF65-F5344CB8AC3E}">
        <p14:creationId xmlns:p14="http://schemas.microsoft.com/office/powerpoint/2010/main" val="3362709561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85698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600" dirty="0"/>
              <a:t>Self-Introduction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ja-JP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600" dirty="0"/>
              <a:t>Why Scripting in Windows? </a:t>
            </a:r>
          </a:p>
          <a:p>
            <a:pPr algn="l"/>
            <a:r>
              <a:rPr lang="en-US" altLang="ja-JP" sz="3600" dirty="0"/>
              <a:t>   And its Scripting Environments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ja-JP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600" dirty="0"/>
              <a:t>Scripting Usage Demo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ja-JP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600" dirty="0"/>
              <a:t>Conclusion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843808" y="133681"/>
            <a:ext cx="313529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Agenda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638884991"/>
      </p:ext>
    </p:extLst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882751"/>
          </a:xfrm>
        </p:spPr>
        <p:txBody>
          <a:bodyPr/>
          <a:lstStyle/>
          <a:p>
            <a:r>
              <a:rPr lang="en-US" altLang="ja-JP" sz="4000" dirty="0"/>
              <a:t>Part III: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en-US" altLang="ja-JP" sz="4000" dirty="0"/>
              <a:t>Scripting Usage Demo</a:t>
            </a:r>
            <a:br>
              <a:rPr lang="en-US" altLang="ja-JP" sz="4000" dirty="0"/>
            </a:br>
            <a:br>
              <a:rPr lang="en-US" altLang="ja-JP" sz="4000" dirty="0"/>
            </a:b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0756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About File Rename(.bat)</a:t>
            </a:r>
            <a:endParaRPr lang="ja-JP" alt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A01A9-9F0D-4797-B9B9-C78C6973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962524"/>
            <a:ext cx="4531197" cy="5135357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08F73668-0DF6-4B2E-BA8D-737E38277C0A}"/>
              </a:ext>
            </a:extLst>
          </p:cNvPr>
          <p:cNvSpPr txBox="1">
            <a:spLocks/>
          </p:cNvSpPr>
          <p:nvPr/>
        </p:nvSpPr>
        <p:spPr bwMode="auto">
          <a:xfrm>
            <a:off x="860934" y="548680"/>
            <a:ext cx="8064896" cy="111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rename all files in a folder to add .backup with .bat</a:t>
            </a:r>
          </a:p>
        </p:txBody>
      </p:sp>
    </p:spTree>
    <p:extLst>
      <p:ext uri="{BB962C8B-B14F-4D97-AF65-F5344CB8AC3E}">
        <p14:creationId xmlns:p14="http://schemas.microsoft.com/office/powerpoint/2010/main" val="452050246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About File Rename(.</a:t>
            </a:r>
            <a:r>
              <a:rPr lang="en-US" altLang="ja-JP" kern="0" dirty="0" err="1"/>
              <a:t>js</a:t>
            </a:r>
            <a:r>
              <a:rPr lang="en-US" altLang="ja-JP" kern="0" dirty="0"/>
              <a:t>)</a:t>
            </a:r>
            <a:endParaRPr lang="ja-JP" altLang="en-US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8F73668-0DF6-4B2E-BA8D-737E38277C0A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rename all files in a folder to add .backup with .</a:t>
            </a:r>
            <a:r>
              <a:rPr lang="en-US" altLang="ja-JP" dirty="0" err="1"/>
              <a:t>js</a:t>
            </a:r>
            <a:endParaRPr lang="en-US" altLang="ja-JP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30F68-265C-40E3-9B8A-F65F8F61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44824"/>
            <a:ext cx="5943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2231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About File Rename(.ps1)</a:t>
            </a:r>
            <a:endParaRPr lang="ja-JP" altLang="en-US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8F73668-0DF6-4B2E-BA8D-737E38277C0A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rename all files in a folder to add .backup with .ps1</a:t>
            </a:r>
          </a:p>
          <a:p>
            <a:pPr algn="l"/>
            <a:endParaRPr lang="en-US" altLang="ja-J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CAEE-3BA0-4F53-AE2C-C29D03DE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2279923"/>
            <a:ext cx="8820472" cy="22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67101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08F73668-0DF6-4B2E-BA8D-737E38277C0A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3600" dirty="0"/>
              <a:t>  Gee, PowerShell is the most strong and flexible one.</a:t>
            </a:r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/>
              <a:t>But the syntax is a bit unique.</a:t>
            </a:r>
          </a:p>
          <a:p>
            <a:pPr algn="l"/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88203205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4C9C8D3-8846-49AE-B576-E1CE37B89CED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More Practices in .ps1</a:t>
            </a:r>
            <a:endParaRPr lang="ja-JP" altLang="en-US" kern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694984-4144-436A-B777-81E4ABF88D8D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get all running processes.</a:t>
            </a:r>
          </a:p>
          <a:p>
            <a:pPr algn="l"/>
            <a:endParaRPr lang="en-US" altLang="ja-JP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592681-6031-4B7D-93AE-EE61C0B8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6465"/>
            <a:ext cx="8709871" cy="3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3596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4C9C8D3-8846-49AE-B576-E1CE37B89CED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More Practices in .ps1</a:t>
            </a:r>
            <a:endParaRPr lang="ja-JP" altLang="en-US" kern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694984-4144-436A-B777-81E4ABF88D8D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show Name of processes only.</a:t>
            </a:r>
          </a:p>
          <a:p>
            <a:pPr algn="l"/>
            <a:endParaRPr lang="en-US" altLang="ja-JP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E8EA5-DC78-4193-97C4-358F8B7B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29" y="1537317"/>
            <a:ext cx="5535141" cy="44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73978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4C9C8D3-8846-49AE-B576-E1CE37B89CED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More Practices in .ps1</a:t>
            </a:r>
            <a:endParaRPr lang="ja-JP" altLang="en-US" kern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694984-4144-436A-B777-81E4ABF88D8D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show Name of processes which start with “Microsoft” only.</a:t>
            </a:r>
          </a:p>
          <a:p>
            <a:pPr algn="l"/>
            <a:endParaRPr lang="en-US" altLang="ja-JP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4E92B-0A40-4E90-8721-9E18ACB4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0848"/>
            <a:ext cx="8172400" cy="36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45287"/>
      </p:ext>
    </p:extLst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4C9C8D3-8846-49AE-B576-E1CE37B89CED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More Practices in .ps1</a:t>
            </a:r>
            <a:endParaRPr lang="ja-JP" altLang="en-US" kern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694984-4144-436A-B777-81E4ABF88D8D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group the processes by name.</a:t>
            </a:r>
          </a:p>
          <a:p>
            <a:pPr algn="l"/>
            <a:endParaRPr lang="en-US" altLang="ja-J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F61C6-BA8C-4514-8750-63250F13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90" y="1416088"/>
            <a:ext cx="8532440" cy="40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9723"/>
      </p:ext>
    </p:extLst>
  </p:cSld>
  <p:clrMapOvr>
    <a:masterClrMapping/>
  </p:clrMapOvr>
  <p:transition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4C9C8D3-8846-49AE-B576-E1CE37B89CED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More Practices in .ps1</a:t>
            </a:r>
            <a:endParaRPr lang="ja-JP" altLang="en-US" kern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694984-4144-436A-B777-81E4ABF88D8D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sort the processes by ID.</a:t>
            </a:r>
          </a:p>
          <a:p>
            <a:pPr algn="l"/>
            <a:endParaRPr lang="en-US" altLang="ja-JP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720E7-BC90-4453-BE16-0BFB8742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41844"/>
            <a:ext cx="8820472" cy="39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5043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Part I:</a:t>
            </a:r>
            <a:br>
              <a:rPr kumimoji="1" lang="en-US" altLang="ja-JP" sz="4000" dirty="0"/>
            </a:br>
            <a:r>
              <a:rPr kumimoji="1" lang="en-US" altLang="ja-JP" sz="4000" dirty="0"/>
              <a:t>Self-Introduction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7825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4C9C8D3-8846-49AE-B576-E1CE37B89CED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More Practices in .ps1</a:t>
            </a:r>
            <a:endParaRPr lang="ja-JP" altLang="en-US" kern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694984-4144-436A-B777-81E4ABF88D8D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calculate the total CPU time. </a:t>
            </a:r>
          </a:p>
          <a:p>
            <a:pPr algn="l"/>
            <a:endParaRPr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7D925-1F8F-4A83-A30C-311D7A0FA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270"/>
            <a:ext cx="9144000" cy="29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5330"/>
      </p:ext>
    </p:extLst>
  </p:cSld>
  <p:clrMapOvr>
    <a:masterClrMapping/>
  </p:clrMapOvr>
  <p:transition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4C9C8D3-8846-49AE-B576-E1CE37B89CED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More Practices in .ps1</a:t>
            </a:r>
            <a:endParaRPr lang="ja-JP" altLang="en-US" kern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694984-4144-436A-B777-81E4ABF88D8D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show the processes in grid dialog.</a:t>
            </a:r>
          </a:p>
          <a:p>
            <a:pPr algn="l"/>
            <a:endParaRPr lang="en-US" altLang="ja-JP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41177D-C970-4808-8563-8675A3E1B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7165"/>
            <a:ext cx="8064896" cy="44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16574"/>
      </p:ext>
    </p:extLst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4C9C8D3-8846-49AE-B576-E1CE37B89CED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More Practices in .ps1</a:t>
            </a:r>
            <a:endParaRPr lang="ja-JP" altLang="en-US" kern="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694984-4144-436A-B777-81E4ABF88D8D}"/>
              </a:ext>
            </a:extLst>
          </p:cNvPr>
          <p:cNvSpPr txBox="1">
            <a:spLocks/>
          </p:cNvSpPr>
          <p:nvPr/>
        </p:nvSpPr>
        <p:spPr bwMode="auto">
          <a:xfrm>
            <a:off x="860934" y="908720"/>
            <a:ext cx="8064896" cy="7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We saw many alias in PowerShell.</a:t>
            </a:r>
          </a:p>
          <a:p>
            <a:pPr algn="l"/>
            <a:r>
              <a:rPr lang="en-US" altLang="ja-JP" dirty="0"/>
              <a:t>Let’s see them in grid dialog also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further</a:t>
            </a:r>
            <a:r>
              <a:rPr lang="ja-JP" altLang="en-US" dirty="0"/>
              <a:t> </a:t>
            </a:r>
            <a:r>
              <a:rPr lang="en-US" altLang="ja-JP" dirty="0"/>
              <a:t>scripting.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A1DD-F261-49AC-9D5A-374E4765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34" y="1988840"/>
            <a:ext cx="7956376" cy="31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2861"/>
      </p:ext>
    </p:extLst>
  </p:cSld>
  <p:clrMapOvr>
    <a:masterClrMapping/>
  </p:clrMapOvr>
  <p:transition>
    <p:wipe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882751"/>
          </a:xfrm>
        </p:spPr>
        <p:txBody>
          <a:bodyPr/>
          <a:lstStyle/>
          <a:p>
            <a:r>
              <a:rPr lang="en-US" altLang="ja-JP" sz="4000" dirty="0"/>
              <a:t>Part IV: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en-US" altLang="ja-JP" sz="4000" dirty="0"/>
              <a:t>Conclusion</a:t>
            </a:r>
            <a:br>
              <a:rPr lang="en-US" altLang="ja-JP" sz="4000" dirty="0"/>
            </a:br>
            <a:br>
              <a:rPr lang="en-US" altLang="ja-JP" sz="4000" dirty="0"/>
            </a:b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88041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Conclusion</a:t>
            </a:r>
            <a:endParaRPr lang="ja-JP" altLang="en-US" kern="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755576" y="836712"/>
            <a:ext cx="77048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  There are several available scripting environments in Windows and each made progresses in its functionality.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  Currently, PowerShell is the recommended one to newly study. 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  I hope you understand why so through this presentation.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  For further study, check existing web pages or our </a:t>
            </a:r>
            <a:r>
              <a:rPr lang="en-US" altLang="ja-JP" dirty="0" err="1"/>
              <a:t>Wankuma</a:t>
            </a:r>
            <a:r>
              <a:rPr lang="en-US" altLang="ja-JP" dirty="0"/>
              <a:t> Alliance Facebook page, please!</a:t>
            </a:r>
          </a:p>
        </p:txBody>
      </p:sp>
    </p:spTree>
    <p:extLst>
      <p:ext uri="{BB962C8B-B14F-4D97-AF65-F5344CB8AC3E}">
        <p14:creationId xmlns:p14="http://schemas.microsoft.com/office/powerpoint/2010/main" val="4135066498"/>
      </p:ext>
    </p:extLst>
  </p:cSld>
  <p:clrMapOvr>
    <a:masterClrMapping/>
  </p:clrMapOvr>
  <p:transition>
    <p:wipe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Further Information</a:t>
            </a:r>
            <a:endParaRPr lang="ja-JP" altLang="en-US" kern="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755576" y="836712"/>
            <a:ext cx="77048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Batch File(.bat)</a:t>
            </a:r>
          </a:p>
          <a:p>
            <a:pPr algn="l"/>
            <a:r>
              <a:rPr lang="en-US" altLang="ja-JP" dirty="0"/>
              <a:t>  ???(My favorite pages are already gone…)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Windows Script Host(.</a:t>
            </a:r>
            <a:r>
              <a:rPr lang="en-US" altLang="ja-JP" dirty="0" err="1"/>
              <a:t>wsh</a:t>
            </a:r>
            <a:r>
              <a:rPr lang="en-US" altLang="ja-JP" dirty="0"/>
              <a:t>, .</a:t>
            </a:r>
            <a:r>
              <a:rPr lang="en-US" altLang="ja-JP" dirty="0" err="1"/>
              <a:t>vbs</a:t>
            </a:r>
            <a:r>
              <a:rPr lang="en-US" altLang="ja-JP" dirty="0"/>
              <a:t>, .</a:t>
            </a:r>
            <a:r>
              <a:rPr lang="en-US" altLang="ja-JP" dirty="0" err="1"/>
              <a:t>js</a:t>
            </a:r>
            <a:r>
              <a:rPr lang="en-US" altLang="ja-JP" dirty="0"/>
              <a:t>)</a:t>
            </a:r>
          </a:p>
          <a:p>
            <a:pPr algn="l"/>
            <a:r>
              <a:rPr lang="en-US" altLang="ja-JP" dirty="0"/>
              <a:t>  ???(Also gone…)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PowerShell(.ps1)</a:t>
            </a:r>
          </a:p>
          <a:p>
            <a:pPr algn="l"/>
            <a:r>
              <a:rPr lang="en-US" altLang="ja-JP" dirty="0">
                <a:hlinkClick r:id="rId3"/>
              </a:rPr>
              <a:t>https://docs.microsoft.com/en-us/powershell/</a:t>
            </a:r>
            <a:r>
              <a:rPr lang="en-US" altLang="ja-JP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82516741"/>
      </p:ext>
    </p:extLst>
  </p:cSld>
  <p:clrMapOvr>
    <a:masterClrMapping/>
  </p:clrMapOvr>
  <p:transition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899592" y="1412776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13800" kern="0" dirty="0"/>
              <a:t>END</a:t>
            </a:r>
            <a:endParaRPr lang="ja-JP" altLang="en-US" sz="13800" kern="0" dirty="0"/>
          </a:p>
        </p:txBody>
      </p:sp>
    </p:spTree>
    <p:extLst>
      <p:ext uri="{BB962C8B-B14F-4D97-AF65-F5344CB8AC3E}">
        <p14:creationId xmlns:p14="http://schemas.microsoft.com/office/powerpoint/2010/main" val="3633010492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467544" y="776247"/>
            <a:ext cx="8280920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Name: 	Tomoya Yamanaka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Home:		Ortigas, Metro Manila, Philippines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Work</a:t>
            </a:r>
            <a:r>
              <a:rPr lang="ja-JP" altLang="en-US" dirty="0"/>
              <a:t>：</a:t>
            </a:r>
            <a:r>
              <a:rPr lang="en-US" altLang="ja-JP" dirty="0"/>
              <a:t>		IT Engineer(Consultant?)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Hobby:	Attending/Organizing IT Events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 err="1"/>
              <a:t>Certifications:Microsoft</a:t>
            </a:r>
            <a:r>
              <a:rPr lang="en-US" altLang="ja-JP" dirty="0"/>
              <a:t> Certified Trainer(MCT), and so on…</a:t>
            </a:r>
          </a:p>
          <a:p>
            <a:pPr algn="l"/>
            <a:r>
              <a:rPr lang="en-US" altLang="ja-JP" dirty="0"/>
              <a:t>	</a:t>
            </a:r>
          </a:p>
          <a:p>
            <a:pPr algn="l"/>
            <a:r>
              <a:rPr lang="en-US" altLang="ja-JP" dirty="0"/>
              <a:t>Role:		</a:t>
            </a:r>
            <a:r>
              <a:rPr lang="en-US" altLang="ja-JP" dirty="0" err="1"/>
              <a:t>Wankuma</a:t>
            </a:r>
            <a:r>
              <a:rPr lang="en-US" altLang="ja-JP" dirty="0"/>
              <a:t> Alliance Manila Director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843808" y="133681"/>
            <a:ext cx="313529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Self-Introduction</a:t>
            </a:r>
            <a:endParaRPr lang="ja-JP" alt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2D014-084D-49BE-BFBA-694B748D1D2B}"/>
              </a:ext>
            </a:extLst>
          </p:cNvPr>
          <p:cNvSpPr/>
          <p:nvPr/>
        </p:nvSpPr>
        <p:spPr>
          <a:xfrm>
            <a:off x="2483768" y="5033780"/>
            <a:ext cx="594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www.facebook.com/groups/WankumaAlliancePh/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933151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85698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/>
              <a:t>Hobby:	Attending/Organizing IT Events</a:t>
            </a:r>
          </a:p>
        </p:txBody>
      </p:sp>
    </p:spTree>
    <p:extLst>
      <p:ext uri="{BB962C8B-B14F-4D97-AF65-F5344CB8AC3E}">
        <p14:creationId xmlns:p14="http://schemas.microsoft.com/office/powerpoint/2010/main" val="2101820162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267744" y="133681"/>
            <a:ext cx="460851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IT Event Calendar in Japan </a:t>
            </a:r>
            <a:r>
              <a:rPr lang="en-US" altLang="ja-JP" dirty="0">
                <a:hlinkClick r:id="rId3"/>
              </a:rPr>
              <a:t>https://connpass.com/calendar/</a:t>
            </a:r>
            <a:endParaRPr lang="ja-JP" alt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605C41-6456-4B36-B243-8F2C206A8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20" y="908720"/>
            <a:ext cx="6840760" cy="56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16046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endParaRPr lang="en-US" altLang="ja-JP" sz="5400" dirty="0"/>
          </a:p>
          <a:p>
            <a:endParaRPr lang="en-US" altLang="ja-JP" sz="5400" dirty="0"/>
          </a:p>
          <a:p>
            <a:r>
              <a:rPr lang="en-US" altLang="ja-JP" sz="5400" dirty="0"/>
              <a:t>Too Few</a:t>
            </a:r>
            <a:r>
              <a:rPr lang="ja-JP" altLang="en-US" sz="5400" dirty="0"/>
              <a:t> </a:t>
            </a:r>
            <a:r>
              <a:rPr lang="en-US" altLang="ja-JP" sz="5400" dirty="0"/>
              <a:t>IT Events in Manila Still!!</a:t>
            </a:r>
          </a:p>
        </p:txBody>
      </p:sp>
    </p:spTree>
    <p:extLst>
      <p:ext uri="{BB962C8B-B14F-4D97-AF65-F5344CB8AC3E}">
        <p14:creationId xmlns:p14="http://schemas.microsoft.com/office/powerpoint/2010/main" val="2942864522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339752" y="133681"/>
            <a:ext cx="4392488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Let’s have more events!!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4B3121-31B7-4FFA-9F5C-1B959AD6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496" y="883788"/>
            <a:ext cx="3924086" cy="29033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450FCF-B6C0-4D19-A567-AB508E50A795}"/>
              </a:ext>
            </a:extLst>
          </p:cNvPr>
          <p:cNvSpPr/>
          <p:nvPr/>
        </p:nvSpPr>
        <p:spPr>
          <a:xfrm>
            <a:off x="3959582" y="2651749"/>
            <a:ext cx="594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www.facebook.com/groups/WankumaAlliancePh/</a:t>
            </a:r>
            <a:endParaRPr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A000564-B0C3-4431-87CE-F4B293C29B0D}"/>
              </a:ext>
            </a:extLst>
          </p:cNvPr>
          <p:cNvSpPr txBox="1">
            <a:spLocks/>
          </p:cNvSpPr>
          <p:nvPr/>
        </p:nvSpPr>
        <p:spPr bwMode="auto">
          <a:xfrm>
            <a:off x="4211960" y="1423959"/>
            <a:ext cx="43924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 err="1"/>
              <a:t>Wankuma</a:t>
            </a:r>
            <a:r>
              <a:rPr lang="en-US" altLang="ja-JP" dirty="0"/>
              <a:t> </a:t>
            </a:r>
            <a:r>
              <a:rPr lang="en-US" altLang="ja-JP" dirty="0" err="1"/>
              <a:t>Alliance@Manila</a:t>
            </a:r>
            <a:r>
              <a:rPr lang="en-US" altLang="ja-JP" dirty="0"/>
              <a:t> Saturday Café meetup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2A1D087-DD95-4F92-9A5B-545E0EC7F5DB}"/>
              </a:ext>
            </a:extLst>
          </p:cNvPr>
          <p:cNvSpPr txBox="1">
            <a:spLocks/>
          </p:cNvSpPr>
          <p:nvPr/>
        </p:nvSpPr>
        <p:spPr bwMode="auto">
          <a:xfrm>
            <a:off x="4234300" y="4725144"/>
            <a:ext cx="43924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 err="1"/>
              <a:t>Wankuma</a:t>
            </a:r>
            <a:r>
              <a:rPr lang="en-US" altLang="ja-JP" dirty="0"/>
              <a:t> </a:t>
            </a:r>
            <a:r>
              <a:rPr lang="en-US" altLang="ja-JP" dirty="0" err="1"/>
              <a:t>Alliance@Manila</a:t>
            </a:r>
            <a:r>
              <a:rPr lang="en-US" altLang="ja-JP" dirty="0"/>
              <a:t> </a:t>
            </a:r>
          </a:p>
          <a:p>
            <a:pPr algn="l"/>
            <a:r>
              <a:rPr lang="en-US" altLang="ja-JP" dirty="0"/>
              <a:t>IT Seminar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D83F470-C143-44CD-B552-6C4F1BD26795}"/>
              </a:ext>
            </a:extLst>
          </p:cNvPr>
          <p:cNvSpPr txBox="1">
            <a:spLocks/>
          </p:cNvSpPr>
          <p:nvPr/>
        </p:nvSpPr>
        <p:spPr bwMode="auto">
          <a:xfrm>
            <a:off x="665391" y="4581128"/>
            <a:ext cx="2664296" cy="11521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endParaRPr lang="en-US" altLang="ja-JP" dirty="0"/>
          </a:p>
          <a:p>
            <a:r>
              <a:rPr lang="en-US" altLang="ja-JP" dirty="0"/>
              <a:t>This Event!!</a:t>
            </a:r>
          </a:p>
        </p:txBody>
      </p:sp>
    </p:spTree>
    <p:extLst>
      <p:ext uri="{BB962C8B-B14F-4D97-AF65-F5344CB8AC3E}">
        <p14:creationId xmlns:p14="http://schemas.microsoft.com/office/powerpoint/2010/main" val="2975131604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882751"/>
          </a:xfrm>
        </p:spPr>
        <p:txBody>
          <a:bodyPr/>
          <a:lstStyle/>
          <a:p>
            <a:r>
              <a:rPr lang="en-US" altLang="ja-JP" sz="4000" dirty="0"/>
              <a:t>Part II: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en-US" altLang="ja-JP" sz="4000" dirty="0"/>
              <a:t>  Why Scripting in Windows?  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en-US" altLang="ja-JP" sz="4000" dirty="0"/>
              <a:t>And its Scripting Environments</a:t>
            </a:r>
            <a:br>
              <a:rPr lang="en-US" altLang="ja-JP" sz="4000" dirty="0"/>
            </a:b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075640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ドマスタT62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スライドマスタT75</Template>
  <TotalTime>11541</TotalTime>
  <Words>1132</Words>
  <Application>Microsoft Office PowerPoint</Application>
  <PresentationFormat>On-screen Show (4:3)</PresentationFormat>
  <Paragraphs>341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スライドマスタT62</vt:lpstr>
      <vt:lpstr>About Windows Scripting Environments</vt:lpstr>
      <vt:lpstr>PowerPoint Presentation</vt:lpstr>
      <vt:lpstr>Part I: Self-Introduction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II:    Why Scripting in Windows?    And its Scripting Environments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III:  Scripting Usage Demo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IV:  Conclusion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わんくま同盟 勉強会</dc:title>
  <dc:creator>高萩 俊行</dc:creator>
  <cp:lastModifiedBy>Tomoya Tomoya</cp:lastModifiedBy>
  <cp:revision>323</cp:revision>
  <cp:lastPrinted>2011-11-18T12:39:41Z</cp:lastPrinted>
  <dcterms:created xsi:type="dcterms:W3CDTF">2009-05-03T11:34:41Z</dcterms:created>
  <dcterms:modified xsi:type="dcterms:W3CDTF">2019-09-22T06:34:42Z</dcterms:modified>
</cp:coreProperties>
</file>