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1" r:id="rId3"/>
    <p:sldId id="256" r:id="rId4"/>
    <p:sldId id="267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9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4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75430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DDE9EC"/>
                </a:solidFill>
              </a:rPr>
              <a:pPr/>
              <a:t>12/3/2017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1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072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5196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26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84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05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DDE9EC"/>
                </a:solidFill>
              </a:rPr>
              <a:pPr/>
              <a:t>12/3/2017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72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78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5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457200"/>
            <a:fld id="{9FA6CC54-22AD-2A45-ADA6-8F749380B8B6}" type="datetimeFigureOut">
              <a:rPr lang="en-US" smtClean="0">
                <a:solidFill>
                  <a:srgbClr val="464653"/>
                </a:solidFill>
              </a:rPr>
              <a:pPr defTabSz="457200"/>
              <a:t>12/3/2017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457200"/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457200"/>
            <a:fld id="{DBED8043-3D8F-D147-B1C0-C490C9B566AC}" type="slidenum">
              <a:rPr lang="en-US" smtClean="0">
                <a:solidFill>
                  <a:srgbClr val="464653"/>
                </a:solidFill>
              </a:rPr>
              <a:pPr defTabSz="457200"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068"/>
            <a:ext cx="9144000" cy="678986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595493"/>
            <a:ext cx="8839200" cy="61863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Code for Project 1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8000"/>
                </a:solidFill>
                <a:latin typeface="Consolas"/>
              </a:rPr>
              <a:t>// Report poll results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pp. 38-39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 explains this line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main() {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people were surveyed?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"How many of them disapprove of the way the president is handling his job? 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cin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cout.setf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ios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::fixed);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see pp. 32-33 in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Savitch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6/e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cout.precision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(1);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pctDisapprove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 say they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numDisapprove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)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approve than disapprove."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     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br>
              <a:rPr lang="en-US" sz="1200" dirty="0">
                <a:solidFill>
                  <a:srgbClr val="0000FF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"More people disapprove than approve."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222222"/>
                </a:solidFill>
                <a:latin typeface="Consolas"/>
              </a:rPr>
              <a:t>;</a:t>
            </a:r>
            <a:br>
              <a:rPr lang="en-US" sz="1200" dirty="0">
                <a:solidFill>
                  <a:srgbClr val="222222"/>
                </a:solidFill>
                <a:latin typeface="Consolas"/>
              </a:rPr>
            </a:br>
            <a:r>
              <a:rPr lang="en-US" sz="1200" dirty="0">
                <a:solidFill>
                  <a:srgbClr val="222222"/>
                </a:solidFill>
                <a:latin typeface="Consolas"/>
              </a:rPr>
              <a:t>}</a:t>
            </a:r>
            <a:endParaRPr lang="en-US" sz="1200" dirty="0">
              <a:effectLst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82000" cy="5192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1 – Generate some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 issue (correct version)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194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The result shows </a:t>
            </a:r>
            <a:r>
              <a:rPr lang="hr-HR" b="1" dirty="0"/>
              <a:t>28.5714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9541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= 2;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= 7;</a:t>
            </a: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33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 issue (wrong version 1)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194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 </a:t>
            </a:r>
            <a:r>
              <a:rPr lang="hr-HR" b="1" dirty="0" smtClean="0"/>
              <a:t>28.5714</a:t>
            </a:r>
            <a:r>
              <a:rPr lang="hr-HR" dirty="0" smtClean="0"/>
              <a:t>,</a:t>
            </a:r>
            <a:r>
              <a:rPr lang="hr-HR" b="1" dirty="0" smtClean="0"/>
              <a:t> </a:t>
            </a:r>
            <a:r>
              <a:rPr lang="en-US" dirty="0" smtClean="0"/>
              <a:t>the result shows </a:t>
            </a:r>
            <a:r>
              <a:rPr lang="en-US" b="1" dirty="0" smtClean="0"/>
              <a:t>28</a:t>
            </a:r>
            <a:r>
              <a:rPr lang="en-US" dirty="0" smtClean="0"/>
              <a:t> now!</a:t>
            </a:r>
          </a:p>
          <a:p>
            <a:pPr lvl="1"/>
            <a:r>
              <a:rPr lang="en-US" dirty="0" smtClean="0"/>
              <a:t>It is because we try to score a fraction number into an integer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9541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= 2;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= 7;</a:t>
            </a: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= 100.0 *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;</a:t>
            </a:r>
            <a:endParaRPr lang="en-US" sz="1400" dirty="0">
              <a:effectLst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22098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 issue (wrong version 2)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194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We still get </a:t>
            </a:r>
            <a:r>
              <a:rPr lang="en-US" b="1" dirty="0" smtClean="0"/>
              <a:t>28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C++ is a strongly type language. Everything in C++ has a type.</a:t>
            </a:r>
          </a:p>
          <a:p>
            <a:pPr lvl="1"/>
            <a:r>
              <a:rPr lang="en-US" dirty="0" smtClean="0"/>
              <a:t>When an integer “interacts” with another integer, it still produces an integer.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95600" y="22098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1524000"/>
            <a:ext cx="7467600" cy="9541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= 2;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/>
              </a:rPr>
            </a:b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= 7;</a:t>
            </a: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100 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*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numApprove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/ </a:t>
            </a:r>
            <a:r>
              <a:rPr lang="en-US" sz="1400" dirty="0" err="1">
                <a:solidFill>
                  <a:srgbClr val="222222"/>
                </a:solidFill>
                <a:latin typeface="Consolas"/>
              </a:rPr>
              <a:t>numSurveyed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srgbClr val="222222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</a:rPr>
              <a:t>pctApprove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 &lt;&lt; </a:t>
            </a:r>
            <a:r>
              <a:rPr lang="en-US" sz="1400" dirty="0" err="1" smtClean="0">
                <a:solidFill>
                  <a:srgbClr val="222222"/>
                </a:solidFill>
                <a:latin typeface="Consolas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/>
              </a:rPr>
              <a:t>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3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the specification carefully</a:t>
            </a:r>
            <a:r>
              <a:rPr lang="en-US" dirty="0" smtClean="0"/>
              <a:t>, don’t get a 0 in any assignment!</a:t>
            </a:r>
          </a:p>
          <a:p>
            <a:r>
              <a:rPr lang="en-US" dirty="0" smtClean="0"/>
              <a:t>What to submit?</a:t>
            </a:r>
          </a:p>
          <a:p>
            <a:pPr lvl="1"/>
            <a:r>
              <a:rPr lang="en-US" dirty="0" smtClean="0"/>
              <a:t>C++ scripts</a:t>
            </a:r>
          </a:p>
          <a:p>
            <a:pPr lvl="2"/>
            <a:r>
              <a:rPr lang="en-US" dirty="0" err="1" smtClean="0"/>
              <a:t>original.cpp</a:t>
            </a:r>
            <a:endParaRPr lang="en-US" dirty="0" smtClean="0"/>
          </a:p>
          <a:p>
            <a:pPr lvl="2"/>
            <a:r>
              <a:rPr lang="en-US" dirty="0" err="1" smtClean="0"/>
              <a:t>logic_error.cpp</a:t>
            </a:r>
            <a:endParaRPr lang="en-US" dirty="0" smtClean="0"/>
          </a:p>
          <a:p>
            <a:pPr lvl="2"/>
            <a:r>
              <a:rPr lang="en-US" dirty="0" err="1" smtClean="0"/>
              <a:t>compile_error.cpp</a:t>
            </a:r>
            <a:endParaRPr lang="en-US" dirty="0" smtClean="0"/>
          </a:p>
          <a:p>
            <a:pPr lvl="1"/>
            <a:r>
              <a:rPr lang="en-US" dirty="0" smtClean="0"/>
              <a:t>Report in MS Word format or Plain text</a:t>
            </a:r>
          </a:p>
          <a:p>
            <a:pPr lvl="2"/>
            <a:r>
              <a:rPr lang="en-US" dirty="0" err="1" smtClean="0"/>
              <a:t>report.doc</a:t>
            </a:r>
            <a:r>
              <a:rPr lang="en-US" dirty="0" smtClean="0"/>
              <a:t> </a:t>
            </a:r>
            <a:r>
              <a:rPr lang="en-US" sz="1600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report.docx</a:t>
            </a:r>
            <a:r>
              <a:rPr lang="en-US" dirty="0" smtClean="0"/>
              <a:t> </a:t>
            </a:r>
            <a:r>
              <a:rPr lang="en-US" sz="1600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report.txt</a:t>
            </a:r>
            <a:endParaRPr lang="en-US" dirty="0" smtClean="0"/>
          </a:p>
          <a:p>
            <a:pPr lvl="2"/>
            <a:r>
              <a:rPr lang="en-US" dirty="0" smtClean="0"/>
              <a:t>Discuss any error messages the compiler reports, and incorrect/unusual results.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Keep it short!!!!!!</a:t>
            </a:r>
          </a:p>
          <a:p>
            <a:r>
              <a:rPr lang="en-US" dirty="0" smtClean="0"/>
              <a:t>Compress everything into </a:t>
            </a:r>
            <a:r>
              <a:rPr lang="en-US" b="1" dirty="0" smtClean="0"/>
              <a:t>one</a:t>
            </a:r>
            <a:r>
              <a:rPr lang="en-US" dirty="0" smtClean="0"/>
              <a:t> zip file, and submit online.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errors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4767" y="1600200"/>
            <a:ext cx="4014032" cy="1219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Compilation error</a:t>
            </a:r>
            <a:endParaRPr lang="en-US" sz="3200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" y="3276600"/>
            <a:ext cx="4014032" cy="1219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Runtime error</a:t>
            </a:r>
            <a:endParaRPr lang="en-US" sz="3200" dirty="0"/>
          </a:p>
        </p:txBody>
      </p:sp>
      <p:sp>
        <p:nvSpPr>
          <p:cNvPr id="21" name="Rounded Rectangle 20"/>
          <p:cNvSpPr/>
          <p:nvPr/>
        </p:nvSpPr>
        <p:spPr>
          <a:xfrm>
            <a:off x="457200" y="4953000"/>
            <a:ext cx="4014032" cy="1219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Logic error</a:t>
            </a:r>
            <a:endParaRPr lang="en-US" sz="3200" dirty="0"/>
          </a:p>
        </p:txBody>
      </p:sp>
      <p:sp>
        <p:nvSpPr>
          <p:cNvPr id="22" name="Content Placeholder 2"/>
          <p:cNvSpPr>
            <a:spLocks noGrp="1"/>
          </p:cNvSpPr>
          <p:nvPr>
            <p:ph sz="quarter" idx="1"/>
          </p:nvPr>
        </p:nvSpPr>
        <p:spPr>
          <a:xfrm>
            <a:off x="4267200" y="1981200"/>
            <a:ext cx="3962400" cy="8382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Syntax error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267200" y="3124200"/>
            <a:ext cx="4419600" cy="1600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Program crashes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Segmentation </a:t>
            </a:r>
            <a:r>
              <a:rPr lang="en-US" dirty="0" smtClean="0"/>
              <a:t>fault)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program runs into an invalid state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Incorrect memory access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267200" y="5257800"/>
            <a:ext cx="441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Wrong answer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error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Use the language </a:t>
            </a:r>
            <a:r>
              <a:rPr lang="en-US" dirty="0" err="1" smtClean="0"/>
              <a:t>c++</a:t>
            </a:r>
            <a:r>
              <a:rPr lang="en-US" dirty="0" smtClean="0"/>
              <a:t> to communicate with machines </a:t>
            </a:r>
          </a:p>
          <a:p>
            <a:r>
              <a:rPr lang="en-US" dirty="0" smtClean="0"/>
              <a:t>Machines cannot understand even they miss a word!!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340" y="3200400"/>
            <a:ext cx="2505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23 + 5 = ?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18" y="4953000"/>
            <a:ext cx="146588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error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Use the language </a:t>
            </a:r>
            <a:r>
              <a:rPr lang="en-US" dirty="0" err="1" smtClean="0"/>
              <a:t>c++</a:t>
            </a:r>
            <a:r>
              <a:rPr lang="en-US" dirty="0" smtClean="0"/>
              <a:t> to communicate with machines </a:t>
            </a:r>
          </a:p>
          <a:p>
            <a:r>
              <a:rPr lang="en-US" dirty="0" smtClean="0"/>
              <a:t>Machines cannot understand even they miss a word!!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340" y="3200400"/>
            <a:ext cx="2505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23 + 5 = ?</a:t>
            </a:r>
            <a:endParaRPr lang="en-US"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810000"/>
            <a:ext cx="1752600" cy="2321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62712"/>
            <a:ext cx="127000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0" y="4462712"/>
            <a:ext cx="1244600" cy="1041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538912"/>
            <a:ext cx="1257300" cy="1028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3969841"/>
            <a:ext cx="1295400" cy="2349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8075" y="4416409"/>
            <a:ext cx="1257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error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Use the language </a:t>
            </a:r>
            <a:r>
              <a:rPr lang="en-US" dirty="0" err="1" smtClean="0"/>
              <a:t>c++</a:t>
            </a:r>
            <a:r>
              <a:rPr lang="en-US" dirty="0" smtClean="0"/>
              <a:t> to communicate with machines </a:t>
            </a:r>
          </a:p>
          <a:p>
            <a:r>
              <a:rPr lang="en-US" dirty="0" smtClean="0"/>
              <a:t>Machines cannot understand even they miss a word!!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340" y="3200400"/>
            <a:ext cx="2505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23 + 5 = ?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4082956"/>
            <a:ext cx="1912551" cy="16320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4462712"/>
            <a:ext cx="1270000" cy="1104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462712"/>
            <a:ext cx="1244600" cy="1041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538912"/>
            <a:ext cx="1257300" cy="1028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37" y="3975100"/>
            <a:ext cx="1295400" cy="2349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6900" y="4410739"/>
            <a:ext cx="1257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Use the language </a:t>
            </a:r>
            <a:r>
              <a:rPr lang="en-US" dirty="0" err="1" smtClean="0"/>
              <a:t>c++</a:t>
            </a:r>
            <a:r>
              <a:rPr lang="en-US" dirty="0" smtClean="0"/>
              <a:t> to communicate with machines </a:t>
            </a:r>
          </a:p>
          <a:p>
            <a:r>
              <a:rPr lang="en-US" dirty="0" smtClean="0"/>
              <a:t>Machines cannot understand even they miss a word!!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3200400"/>
            <a:ext cx="3336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23 + 5 * 7 = ?</a:t>
            </a:r>
            <a:endParaRPr lang="en-US" sz="4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4191000"/>
            <a:ext cx="6640519" cy="1780429"/>
            <a:chOff x="348825" y="3969841"/>
            <a:chExt cx="8763000" cy="23495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825" y="4462712"/>
              <a:ext cx="1270000" cy="1104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8825" y="4462712"/>
              <a:ext cx="1244600" cy="1041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8825" y="4538912"/>
              <a:ext cx="1257300" cy="10287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3425" y="3969841"/>
              <a:ext cx="1295400" cy="23495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4525" y="4419600"/>
              <a:ext cx="1257300" cy="11303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8400" y="4572000"/>
              <a:ext cx="1346200" cy="9906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97225" y="4483100"/>
              <a:ext cx="12319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8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Use the language </a:t>
            </a:r>
            <a:r>
              <a:rPr lang="en-US" dirty="0" err="1" smtClean="0"/>
              <a:t>c++</a:t>
            </a:r>
            <a:r>
              <a:rPr lang="en-US" dirty="0" smtClean="0"/>
              <a:t> to communicate with machines </a:t>
            </a:r>
          </a:p>
          <a:p>
            <a:r>
              <a:rPr lang="en-US" dirty="0" smtClean="0"/>
              <a:t>Machines cannot understand even they miss a word!!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3200400"/>
            <a:ext cx="3336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23 + 5 * 7 = ?</a:t>
            </a:r>
            <a:endParaRPr lang="en-US" sz="4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4191000"/>
            <a:ext cx="6640519" cy="1780429"/>
            <a:chOff x="348825" y="3969841"/>
            <a:chExt cx="8763000" cy="23495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825" y="4462712"/>
              <a:ext cx="1270000" cy="1104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8825" y="4462712"/>
              <a:ext cx="1244600" cy="1041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8825" y="4538912"/>
              <a:ext cx="1257300" cy="10287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3425" y="3969841"/>
              <a:ext cx="1295400" cy="23495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4525" y="4419600"/>
              <a:ext cx="1257300" cy="11303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8400" y="4572000"/>
              <a:ext cx="1346200" cy="9906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97225" y="4483100"/>
              <a:ext cx="1231900" cy="10795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086600" y="4145340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196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Use the language </a:t>
            </a:r>
            <a:r>
              <a:rPr lang="en-US" dirty="0" err="1" smtClean="0"/>
              <a:t>c++</a:t>
            </a:r>
            <a:r>
              <a:rPr lang="en-US" dirty="0" smtClean="0"/>
              <a:t> to communicate with machines </a:t>
            </a:r>
          </a:p>
          <a:p>
            <a:r>
              <a:rPr lang="en-US" dirty="0" smtClean="0"/>
              <a:t>Machines cannot understand even they miss a word!!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3200400"/>
            <a:ext cx="3336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23 + 5 * 7 = ?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419100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8000"/>
                </a:solidFill>
              </a:rPr>
              <a:t>58</a:t>
            </a:r>
            <a:endParaRPr lang="en-US" sz="9600" dirty="0">
              <a:solidFill>
                <a:srgbClr val="008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32710" y="4688236"/>
            <a:ext cx="6479526" cy="754466"/>
            <a:chOff x="457200" y="4524407"/>
            <a:chExt cx="7535045" cy="87736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4564493"/>
              <a:ext cx="962394" cy="83728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9594" y="4564493"/>
              <a:ext cx="943146" cy="78916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4382" y="4622237"/>
              <a:ext cx="952770" cy="77953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8253" y="4647310"/>
              <a:ext cx="1020138" cy="7506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2179" y="4579943"/>
              <a:ext cx="933522" cy="8180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2079" y="4586214"/>
              <a:ext cx="914400" cy="8117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81237" y="4524407"/>
              <a:ext cx="1011008" cy="85935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4572000"/>
              <a:ext cx="914400" cy="811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45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394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Origin</vt:lpstr>
      <vt:lpstr>Today’s Topic</vt:lpstr>
      <vt:lpstr>Project #1</vt:lpstr>
      <vt:lpstr>3 types of errors</vt:lpstr>
      <vt:lpstr>Compilation error</vt:lpstr>
      <vt:lpstr>Compilation error</vt:lpstr>
      <vt:lpstr>Compilation error</vt:lpstr>
      <vt:lpstr>Logic error</vt:lpstr>
      <vt:lpstr>Logic error</vt:lpstr>
      <vt:lpstr>Logic error</vt:lpstr>
      <vt:lpstr>Project 1 – Generate some bugs</vt:lpstr>
      <vt:lpstr>Precision issue (correct version)</vt:lpstr>
      <vt:lpstr>Precision issue (wrong version 1)</vt:lpstr>
      <vt:lpstr>Precision issue (wrong version 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kumokay</dc:creator>
  <cp:lastModifiedBy>kumokay</cp:lastModifiedBy>
  <cp:revision>3</cp:revision>
  <dcterms:created xsi:type="dcterms:W3CDTF">2006-08-16T00:00:00Z</dcterms:created>
  <dcterms:modified xsi:type="dcterms:W3CDTF">2017-12-03T19:49:16Z</dcterms:modified>
</cp:coreProperties>
</file>