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739" r:id="rId2"/>
    <p:sldId id="693" r:id="rId3"/>
    <p:sldId id="707" r:id="rId4"/>
    <p:sldId id="708" r:id="rId5"/>
    <p:sldId id="709" r:id="rId6"/>
    <p:sldId id="744" r:id="rId7"/>
    <p:sldId id="712" r:id="rId8"/>
    <p:sldId id="713" r:id="rId9"/>
    <p:sldId id="748" r:id="rId10"/>
    <p:sldId id="749" r:id="rId11"/>
    <p:sldId id="751" r:id="rId12"/>
    <p:sldId id="752" r:id="rId13"/>
    <p:sldId id="753" r:id="rId14"/>
    <p:sldId id="754" r:id="rId15"/>
    <p:sldId id="75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8000"/>
    <a:srgbClr val="FF7E79"/>
    <a:srgbClr val="FF2600"/>
    <a:srgbClr val="FFC4BE"/>
    <a:srgbClr val="4E8F00"/>
    <a:srgbClr val="0080FF"/>
    <a:srgbClr val="800080"/>
    <a:srgbClr val="66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57" autoAdjust="0"/>
    <p:restoredTop sz="92553" autoAdjust="0"/>
  </p:normalViewPr>
  <p:slideViewPr>
    <p:cSldViewPr snapToObjects="1">
      <p:cViewPr>
        <p:scale>
          <a:sx n="97" d="100"/>
          <a:sy n="97" d="100"/>
        </p:scale>
        <p:origin x="-186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BC989-131B-AB4F-9A31-AC5F7EC985D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183D7-1F54-4C4D-BC04-D543AE90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ojhang@cs.ucla.edu" TargetMode="External"/><Relationship Id="rId2" Type="http://schemas.openxmlformats.org/officeDocument/2006/relationships/hyperlink" Target="mailto:tsenghy@g.ucla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helsea.ju@cs.ucl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Dynamic allocation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6786" y="4561114"/>
            <a:ext cx="83526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Slides for CS 31 discussion session</a:t>
            </a:r>
          </a:p>
          <a:p>
            <a:r>
              <a:rPr lang="en-US" dirty="0"/>
              <a:t>TA: Hsiao-Yun (Katie) Tseng  </a:t>
            </a:r>
            <a:r>
              <a:rPr lang="en-US" dirty="0">
                <a:hlinkClick r:id="rId2"/>
              </a:rPr>
              <a:t>tsenghy@g.ucla.edu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Credit </a:t>
            </a:r>
            <a:r>
              <a:rPr lang="en-US" dirty="0"/>
              <a:t>to former TA Bo-</a:t>
            </a:r>
            <a:r>
              <a:rPr lang="en-US" dirty="0" err="1"/>
              <a:t>Jhang</a:t>
            </a:r>
            <a:r>
              <a:rPr lang="en-US" dirty="0"/>
              <a:t> Ho (</a:t>
            </a:r>
            <a:r>
              <a:rPr lang="en-US" dirty="0">
                <a:hlinkClick r:id="rId3"/>
              </a:rPr>
              <a:t>bojhang@cs.ucla.edu</a:t>
            </a:r>
            <a:r>
              <a:rPr lang="en-US" dirty="0"/>
              <a:t>), CS31 Discussion 1E, Spring 17’</a:t>
            </a:r>
          </a:p>
          <a:p>
            <a:r>
              <a:rPr lang="en-US" dirty="0"/>
              <a:t>Credit to former TA Chelsea </a:t>
            </a:r>
            <a:r>
              <a:rPr lang="en-US" dirty="0" err="1" smtClean="0"/>
              <a:t>Ju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chelsea.ju@cs.ucla.edu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 array of pointers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7467600" cy="483209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Human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string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m_name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Human(string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name) :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m_name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(name)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m_name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 says hi"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~Human()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m_name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 says bye"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Map {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Human*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player[10];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n_player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counter = 0;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add_player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n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remove_player_at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index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120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 array of pointers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7467600" cy="33239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Map::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add_player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n)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nn-NO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altLang="zh-TW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altLang="zh-TW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altLang="zh-TW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altLang="zh-TW" sz="1400" dirty="0">
                <a:solidFill>
                  <a:prstClr val="black"/>
                </a:solidFill>
                <a:latin typeface="Consolas"/>
              </a:rPr>
              <a:t> i=0; i&lt;n; i++)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n_player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 10)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  player[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n_player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Human(</a:t>
            </a:r>
            <a:r>
              <a:rPr lang="en-US" altLang="zh-TW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player"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to_string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(counter++));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n_player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6192"/>
          <a:stretch/>
        </p:blipFill>
        <p:spPr>
          <a:xfrm>
            <a:off x="2057400" y="3514487"/>
            <a:ext cx="6772166" cy="2057400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6096000" y="5556865"/>
            <a:ext cx="304800" cy="44791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91025" y="5656485"/>
            <a:ext cx="3962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n_player</a:t>
            </a:r>
            <a:r>
              <a:rPr lang="en-US" altLang="zh-TW" dirty="0" smtClean="0"/>
              <a:t>=8</a:t>
            </a:r>
          </a:p>
          <a:p>
            <a:r>
              <a:rPr lang="en-US" altLang="zh-TW" dirty="0" smtClean="0"/>
              <a:t>Player7 is the newest player on the map</a:t>
            </a:r>
            <a:endParaRPr lang="zh-TW" altLang="en-US" dirty="0"/>
          </a:p>
        </p:txBody>
      </p:sp>
      <p:sp>
        <p:nvSpPr>
          <p:cNvPr id="7" name="Smiley Face 6"/>
          <p:cNvSpPr/>
          <p:nvPr/>
        </p:nvSpPr>
        <p:spPr>
          <a:xfrm>
            <a:off x="2519516" y="5029200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Smiley Face 7"/>
          <p:cNvSpPr/>
          <p:nvPr/>
        </p:nvSpPr>
        <p:spPr>
          <a:xfrm>
            <a:off x="3052916" y="5029200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Smiley Face 8"/>
          <p:cNvSpPr/>
          <p:nvPr/>
        </p:nvSpPr>
        <p:spPr>
          <a:xfrm>
            <a:off x="3505200" y="5029200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Smiley Face 9"/>
          <p:cNvSpPr/>
          <p:nvPr/>
        </p:nvSpPr>
        <p:spPr>
          <a:xfrm>
            <a:off x="4000500" y="5023055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Smiley Face 10"/>
          <p:cNvSpPr/>
          <p:nvPr/>
        </p:nvSpPr>
        <p:spPr>
          <a:xfrm>
            <a:off x="4495800" y="4991100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Smiley Face 11"/>
          <p:cNvSpPr/>
          <p:nvPr/>
        </p:nvSpPr>
        <p:spPr>
          <a:xfrm>
            <a:off x="5053880" y="5029200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Smiley Face 12"/>
          <p:cNvSpPr/>
          <p:nvPr/>
        </p:nvSpPr>
        <p:spPr>
          <a:xfrm>
            <a:off x="5586908" y="4991100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Smiley Face 13"/>
          <p:cNvSpPr/>
          <p:nvPr/>
        </p:nvSpPr>
        <p:spPr>
          <a:xfrm>
            <a:off x="6057900" y="5014452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4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 array of pointers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7467600" cy="33239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Map::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add_player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n)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nn-NO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altLang="zh-TW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altLang="zh-TW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altLang="zh-TW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altLang="zh-TW" sz="1400" dirty="0">
                <a:solidFill>
                  <a:prstClr val="black"/>
                </a:solidFill>
                <a:latin typeface="Consolas"/>
              </a:rPr>
              <a:t> i=0; i&lt;n; i++)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n_player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 10)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  player[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n_player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Human(</a:t>
            </a:r>
            <a:r>
              <a:rPr lang="en-US" altLang="zh-TW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player"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to_string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(counter++));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n_player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6192"/>
          <a:stretch/>
        </p:blipFill>
        <p:spPr>
          <a:xfrm>
            <a:off x="2057400" y="3514487"/>
            <a:ext cx="6772166" cy="2057400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6096000" y="5556865"/>
            <a:ext cx="304800" cy="44791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91025" y="5656485"/>
            <a:ext cx="3962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n_player</a:t>
            </a:r>
            <a:r>
              <a:rPr lang="en-US" altLang="zh-TW" dirty="0" smtClean="0"/>
              <a:t>=8</a:t>
            </a:r>
          </a:p>
          <a:p>
            <a:r>
              <a:rPr lang="en-US" altLang="zh-TW" dirty="0" smtClean="0"/>
              <a:t>Player7 is the newest player on the map</a:t>
            </a:r>
            <a:endParaRPr lang="zh-TW" altLang="en-US" dirty="0"/>
          </a:p>
        </p:txBody>
      </p:sp>
      <p:sp>
        <p:nvSpPr>
          <p:cNvPr id="7" name="Smiley Face 6"/>
          <p:cNvSpPr/>
          <p:nvPr/>
        </p:nvSpPr>
        <p:spPr>
          <a:xfrm>
            <a:off x="2519516" y="5029200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Smiley Face 7"/>
          <p:cNvSpPr/>
          <p:nvPr/>
        </p:nvSpPr>
        <p:spPr>
          <a:xfrm>
            <a:off x="3052916" y="5029200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Smiley Face 8"/>
          <p:cNvSpPr/>
          <p:nvPr/>
        </p:nvSpPr>
        <p:spPr>
          <a:xfrm>
            <a:off x="3505200" y="5029200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Smiley Face 9"/>
          <p:cNvSpPr/>
          <p:nvPr/>
        </p:nvSpPr>
        <p:spPr>
          <a:xfrm>
            <a:off x="4000500" y="5023055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Smiley Face 10"/>
          <p:cNvSpPr/>
          <p:nvPr/>
        </p:nvSpPr>
        <p:spPr>
          <a:xfrm>
            <a:off x="4495800" y="4991100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Smiley Face 11"/>
          <p:cNvSpPr/>
          <p:nvPr/>
        </p:nvSpPr>
        <p:spPr>
          <a:xfrm>
            <a:off x="5053880" y="5029200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Smiley Face 12"/>
          <p:cNvSpPr/>
          <p:nvPr/>
        </p:nvSpPr>
        <p:spPr>
          <a:xfrm>
            <a:off x="5586908" y="4991100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Smiley Face 13"/>
          <p:cNvSpPr/>
          <p:nvPr/>
        </p:nvSpPr>
        <p:spPr>
          <a:xfrm>
            <a:off x="6057900" y="5014452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Up Arrow 14"/>
          <p:cNvSpPr/>
          <p:nvPr/>
        </p:nvSpPr>
        <p:spPr>
          <a:xfrm>
            <a:off x="6629400" y="5531738"/>
            <a:ext cx="304800" cy="44791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Smiley Face 15"/>
          <p:cNvSpPr/>
          <p:nvPr/>
        </p:nvSpPr>
        <p:spPr>
          <a:xfrm>
            <a:off x="6934200" y="5715000"/>
            <a:ext cx="849261" cy="777666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15200" y="5410200"/>
            <a:ext cx="164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 new player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20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 array of pointers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74676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Consolas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Map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remove_player_at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index)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player[index];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=index;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&lt;n_player-1;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player[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 = player[i+1];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player[n_player-1] = NULL;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n_player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400" dirty="0" smtClean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6192"/>
          <a:stretch/>
        </p:blipFill>
        <p:spPr>
          <a:xfrm>
            <a:off x="2057400" y="3514487"/>
            <a:ext cx="6772166" cy="2057400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6096000" y="5556865"/>
            <a:ext cx="304800" cy="44791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5820112"/>
            <a:ext cx="12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n_player</a:t>
            </a:r>
            <a:r>
              <a:rPr lang="en-US" altLang="zh-TW" dirty="0" smtClean="0"/>
              <a:t>=8</a:t>
            </a:r>
          </a:p>
        </p:txBody>
      </p:sp>
      <p:sp>
        <p:nvSpPr>
          <p:cNvPr id="7" name="Smiley Face 6"/>
          <p:cNvSpPr/>
          <p:nvPr/>
        </p:nvSpPr>
        <p:spPr>
          <a:xfrm>
            <a:off x="2519516" y="5029200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Smiley Face 7"/>
          <p:cNvSpPr/>
          <p:nvPr/>
        </p:nvSpPr>
        <p:spPr>
          <a:xfrm>
            <a:off x="3052916" y="5029200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Smiley Face 8"/>
          <p:cNvSpPr/>
          <p:nvPr/>
        </p:nvSpPr>
        <p:spPr>
          <a:xfrm>
            <a:off x="3505200" y="5029200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Smiley Face 9"/>
          <p:cNvSpPr/>
          <p:nvPr/>
        </p:nvSpPr>
        <p:spPr>
          <a:xfrm>
            <a:off x="4000500" y="5023055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Smiley Face 10"/>
          <p:cNvSpPr/>
          <p:nvPr/>
        </p:nvSpPr>
        <p:spPr>
          <a:xfrm>
            <a:off x="4495800" y="4991100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Smiley Face 11"/>
          <p:cNvSpPr/>
          <p:nvPr/>
        </p:nvSpPr>
        <p:spPr>
          <a:xfrm>
            <a:off x="5053880" y="5029200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Smiley Face 12"/>
          <p:cNvSpPr/>
          <p:nvPr/>
        </p:nvSpPr>
        <p:spPr>
          <a:xfrm>
            <a:off x="5586908" y="4991100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Smiley Face 13"/>
          <p:cNvSpPr/>
          <p:nvPr/>
        </p:nvSpPr>
        <p:spPr>
          <a:xfrm>
            <a:off x="6057900" y="5014452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Multiply 14"/>
          <p:cNvSpPr/>
          <p:nvPr/>
        </p:nvSpPr>
        <p:spPr>
          <a:xfrm>
            <a:off x="3714750" y="4686300"/>
            <a:ext cx="952500" cy="1066800"/>
          </a:xfrm>
          <a:prstGeom prst="mathMultiply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67000" y="5728519"/>
            <a:ext cx="254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Remove player at index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88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6848" b="16192"/>
          <a:stretch/>
        </p:blipFill>
        <p:spPr>
          <a:xfrm>
            <a:off x="2057400" y="3952568"/>
            <a:ext cx="6772166" cy="115283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t="40352" b="16192"/>
          <a:stretch/>
        </p:blipFill>
        <p:spPr>
          <a:xfrm>
            <a:off x="2067034" y="5257800"/>
            <a:ext cx="6772166" cy="106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 array of pointers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74676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Consolas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Map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remove_player_at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index)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player[index];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=index;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&lt;n_player-1;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player[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 = player[i+1];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player[n_player-1] = NULL;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n_player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400" dirty="0" smtClean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2519516" y="4562713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Smiley Face 7"/>
          <p:cNvSpPr/>
          <p:nvPr/>
        </p:nvSpPr>
        <p:spPr>
          <a:xfrm>
            <a:off x="3052916" y="4562713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Smiley Face 8"/>
          <p:cNvSpPr/>
          <p:nvPr/>
        </p:nvSpPr>
        <p:spPr>
          <a:xfrm>
            <a:off x="3505200" y="4562713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Smiley Face 10"/>
          <p:cNvSpPr/>
          <p:nvPr/>
        </p:nvSpPr>
        <p:spPr>
          <a:xfrm>
            <a:off x="4495800" y="4524613"/>
            <a:ext cx="381000" cy="381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Smiley Face 11"/>
          <p:cNvSpPr/>
          <p:nvPr/>
        </p:nvSpPr>
        <p:spPr>
          <a:xfrm>
            <a:off x="5053880" y="4562713"/>
            <a:ext cx="381000" cy="381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Smiley Face 12"/>
          <p:cNvSpPr/>
          <p:nvPr/>
        </p:nvSpPr>
        <p:spPr>
          <a:xfrm>
            <a:off x="5586908" y="4524613"/>
            <a:ext cx="381000" cy="381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Smiley Face 13"/>
          <p:cNvSpPr/>
          <p:nvPr/>
        </p:nvSpPr>
        <p:spPr>
          <a:xfrm>
            <a:off x="6057900" y="4547965"/>
            <a:ext cx="381000" cy="381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Smiley Face 18"/>
          <p:cNvSpPr/>
          <p:nvPr/>
        </p:nvSpPr>
        <p:spPr>
          <a:xfrm>
            <a:off x="2519516" y="5770285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Smiley Face 19"/>
          <p:cNvSpPr/>
          <p:nvPr/>
        </p:nvSpPr>
        <p:spPr>
          <a:xfrm>
            <a:off x="3052916" y="5770285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Smiley Face 20"/>
          <p:cNvSpPr/>
          <p:nvPr/>
        </p:nvSpPr>
        <p:spPr>
          <a:xfrm>
            <a:off x="3505200" y="5770285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Smiley Face 26"/>
          <p:cNvSpPr/>
          <p:nvPr/>
        </p:nvSpPr>
        <p:spPr>
          <a:xfrm>
            <a:off x="4007602" y="5748122"/>
            <a:ext cx="381000" cy="381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Smiley Face 27"/>
          <p:cNvSpPr/>
          <p:nvPr/>
        </p:nvSpPr>
        <p:spPr>
          <a:xfrm>
            <a:off x="4565682" y="5786222"/>
            <a:ext cx="381000" cy="381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Smiley Face 28"/>
          <p:cNvSpPr/>
          <p:nvPr/>
        </p:nvSpPr>
        <p:spPr>
          <a:xfrm>
            <a:off x="5098710" y="5748122"/>
            <a:ext cx="381000" cy="381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Smiley Face 29"/>
          <p:cNvSpPr/>
          <p:nvPr/>
        </p:nvSpPr>
        <p:spPr>
          <a:xfrm>
            <a:off x="5569702" y="5771474"/>
            <a:ext cx="381000" cy="381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388602" y="4928965"/>
            <a:ext cx="367580" cy="4812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814020" y="4953000"/>
            <a:ext cx="367580" cy="4812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347420" y="4928965"/>
            <a:ext cx="367580" cy="4812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804620" y="4928965"/>
            <a:ext cx="367580" cy="4812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43600" y="57912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Multiply 38"/>
          <p:cNvSpPr/>
          <p:nvPr/>
        </p:nvSpPr>
        <p:spPr>
          <a:xfrm>
            <a:off x="3733800" y="4191000"/>
            <a:ext cx="952500" cy="1066800"/>
          </a:xfrm>
          <a:prstGeom prst="mathMultiply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96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 array of pointers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7467600" cy="569386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Map {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Human* player[10];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n_player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counter = 0;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add_player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n);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remove_player_at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index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altLang="zh-TW" sz="1400" dirty="0">
                <a:latin typeface="Consolas"/>
              </a:rPr>
              <a:t> </a:t>
            </a:r>
            <a:r>
              <a:rPr lang="en-US" altLang="zh-TW" sz="1400" dirty="0" smtClean="0">
                <a:latin typeface="Consolas"/>
              </a:rPr>
              <a:t> ~</a:t>
            </a:r>
            <a:r>
              <a:rPr lang="en-US" altLang="zh-TW" sz="1400" dirty="0">
                <a:latin typeface="Consolas"/>
              </a:rPr>
              <a:t>Map()</a:t>
            </a:r>
          </a:p>
          <a:p>
            <a:r>
              <a:rPr lang="zh-TW" altLang="en-US" sz="1400" dirty="0">
                <a:latin typeface="Consolas"/>
              </a:rPr>
              <a:t>  </a:t>
            </a:r>
            <a:r>
              <a:rPr lang="en-US" altLang="zh-TW" sz="1400" dirty="0">
                <a:latin typeface="Consolas"/>
              </a:rPr>
              <a:t>{</a:t>
            </a:r>
          </a:p>
          <a:p>
            <a:r>
              <a:rPr lang="en-US" altLang="zh-TW" sz="1400" dirty="0">
                <a:latin typeface="Consolas"/>
              </a:rPr>
              <a:t>  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=0;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n_player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player[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Map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map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map.add_player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(2);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map.remove_player_at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map.remove_player_at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map.add_player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(5);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map.remove_player_at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(3);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41148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99129" y="3704272"/>
            <a:ext cx="50256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We can deallocate the memory in destructor.</a:t>
            </a: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Make sure to deallocate the memory you allocated!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Otherwise the program will crash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 </a:t>
            </a:r>
          </a:p>
          <a:p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(at least in Linux it will)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“new”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1371599"/>
            <a:ext cx="8382000" cy="35052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Dynamically allocate memory</a:t>
            </a:r>
          </a:p>
          <a:p>
            <a:pPr lvl="1" defTabSz="914400"/>
            <a:r>
              <a:rPr lang="en-US" dirty="0" smtClean="0"/>
              <a:t>Step 1: allocate memory</a:t>
            </a:r>
          </a:p>
          <a:p>
            <a:pPr lvl="1" defTabSz="914400"/>
            <a:r>
              <a:rPr lang="en-US" dirty="0" smtClean="0"/>
              <a:t>Step 2: return the memory address</a:t>
            </a:r>
          </a:p>
          <a:p>
            <a:pPr defTabSz="914400"/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forget to return the memory</a:t>
            </a:r>
          </a:p>
          <a:p>
            <a:pPr lvl="1" defTabSz="914400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dirty="0" smtClean="0"/>
              <a:t> operator</a:t>
            </a:r>
          </a:p>
          <a:p>
            <a:pPr defTabSz="914400"/>
            <a:r>
              <a:rPr lang="en-US" dirty="0" smtClean="0"/>
              <a:t>Don’t lose the pointer, otherwise you will never be able to recycle the allocated memory!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/ heap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95400"/>
            <a:ext cx="7874000" cy="484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/ heap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7742" r="34516"/>
          <a:stretch/>
        </p:blipFill>
        <p:spPr>
          <a:xfrm>
            <a:off x="2819400" y="1295400"/>
            <a:ext cx="2971800" cy="48455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859696"/>
            <a:ext cx="9144000" cy="2254738"/>
          </a:xfrm>
          <a:prstGeom prst="rect">
            <a:avLst/>
          </a:prstGeom>
          <a:solidFill>
            <a:schemeClr val="lt1">
              <a:alpha val="84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1200" y="1676400"/>
            <a:ext cx="311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Local variables go here!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5801342" y="3055203"/>
            <a:ext cx="2615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Dynamic memory</a:t>
            </a:r>
            <a:br>
              <a:rPr lang="en-US" sz="2400" smtClean="0"/>
            </a:br>
            <a:r>
              <a:rPr lang="en-US" sz="2400" smtClean="0"/>
              <a:t>allocations go here!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678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variable </a:t>
            </a:r>
            <a:r>
              <a:rPr lang="en-US" dirty="0" err="1" smtClean="0"/>
              <a:t>v.s</a:t>
            </a:r>
            <a:r>
              <a:rPr lang="en-US" dirty="0" smtClean="0"/>
              <a:t>. dynamic allocation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1371599"/>
            <a:ext cx="8382000" cy="35052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Local variables are easier to manage</a:t>
            </a:r>
          </a:p>
          <a:p>
            <a:pPr lvl="1" defTabSz="914400"/>
            <a:r>
              <a:rPr lang="en-US" dirty="0" smtClean="0"/>
              <a:t>The last showing up variable is going recycled first</a:t>
            </a:r>
          </a:p>
          <a:p>
            <a:pPr defTabSz="914400"/>
            <a:r>
              <a:rPr lang="en-US" dirty="0" smtClean="0"/>
              <a:t>Dynamic memory allocation</a:t>
            </a:r>
          </a:p>
          <a:p>
            <a:pPr lvl="1" defTabSz="914400"/>
            <a:r>
              <a:rPr lang="en-US" dirty="0" smtClean="0"/>
              <a:t>A more flexible way to get available memory!</a:t>
            </a:r>
          </a:p>
          <a:p>
            <a:pPr lvl="1" defTabSz="914400"/>
            <a:r>
              <a:rPr lang="en-US" dirty="0" smtClean="0"/>
              <a:t>There is no way to determine when an allocated memory piece is going to be freed. Developers need to explicitly say which memory have to be recycled.</a:t>
            </a:r>
          </a:p>
          <a:p>
            <a:pPr lvl="1" defTabSz="914400"/>
            <a:r>
              <a:rPr lang="en-US" dirty="0" smtClean="0"/>
              <a:t>Memory fragmentation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/ destructor</a:t>
            </a:r>
            <a:endParaRPr lang="en-US" dirty="0"/>
          </a:p>
        </p:txBody>
      </p:sp>
      <p:sp>
        <p:nvSpPr>
          <p:cNvPr id="26" name="Content Placeholder 5"/>
          <p:cNvSpPr txBox="1">
            <a:spLocks/>
          </p:cNvSpPr>
          <p:nvPr/>
        </p:nvSpPr>
        <p:spPr>
          <a:xfrm>
            <a:off x="457200" y="1371599"/>
            <a:ext cx="8382000" cy="27432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Constructor is for class (structure) initialization</a:t>
            </a:r>
          </a:p>
          <a:p>
            <a:pPr defTabSz="914400"/>
            <a:r>
              <a:rPr lang="en-US" dirty="0" smtClean="0"/>
              <a:t>Destructor gives the victim a chance to say good bye to the main program before it gets recycled</a:t>
            </a:r>
          </a:p>
          <a:p>
            <a:pPr lvl="1" defTabSz="914400"/>
            <a:r>
              <a:rPr lang="en-US" dirty="0" smtClean="0"/>
              <a:t>Usually we don’t need to override the default destructor, but if you dynamically allocate memory in constructor, this is the only chance you can free the allocated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/ destructor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375487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class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Pit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public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Scorpion *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sa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Scorpion *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sb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thirdVal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Pit()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sa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new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Scorpion;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sb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new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Scorpion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thirdVal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10;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}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~Pit()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delete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sa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delete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sb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}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};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/ destructor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440120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class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Pit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public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Scorpion *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sa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Scorpion *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sb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thirdVal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Pit();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~Pit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};</a:t>
            </a:r>
            <a:r>
              <a:rPr lang="en-US" sz="1400" dirty="0" smtClean="0">
                <a:latin typeface="Cambria" charset="0"/>
                <a:ea typeface="ＭＳ 明朝" charset="-128"/>
                <a:cs typeface="Times New Roman" charset="0"/>
              </a:rPr>
              <a:t/>
            </a:r>
            <a:br>
              <a:rPr lang="en-US" sz="1400" dirty="0" smtClean="0">
                <a:latin typeface="Cambria" charset="0"/>
                <a:ea typeface="ＭＳ 明朝" charset="-128"/>
                <a:cs typeface="Times New Roman" charset="0"/>
              </a:rPr>
            </a:br>
            <a:r>
              <a:rPr lang="en-US" sz="1400" dirty="0" smtClean="0">
                <a:latin typeface="Cambria" charset="0"/>
                <a:ea typeface="ＭＳ 明朝" charset="-128"/>
                <a:cs typeface="Times New Roman" charset="0"/>
              </a:rPr>
              <a:t/>
            </a:r>
            <a:br>
              <a:rPr lang="en-US" sz="1400" dirty="0" smtClean="0">
                <a:latin typeface="Cambria" charset="0"/>
                <a:ea typeface="ＭＳ 明朝" charset="-128"/>
                <a:cs typeface="Times New Roman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Pit::Pit()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sa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new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Scorpion;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sb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new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Scorpion;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thirdVal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10;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~Pit::Pit()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delete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sa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delete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sb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67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of pointers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1371599"/>
            <a:ext cx="8382000" cy="10668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Human* object[10];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6192"/>
          <a:stretch/>
        </p:blipFill>
        <p:spPr>
          <a:xfrm>
            <a:off x="1524000" y="2133600"/>
            <a:ext cx="6772166" cy="20574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1295400" y="3886200"/>
            <a:ext cx="825500" cy="6096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88612" y="3866460"/>
            <a:ext cx="240082" cy="7720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11978" y="3854796"/>
            <a:ext cx="1300101" cy="13141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27883" y="3873845"/>
            <a:ext cx="332957" cy="180277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17735" y="3856037"/>
            <a:ext cx="430465" cy="7825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11339" y="3857902"/>
            <a:ext cx="690656" cy="16536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177890" y="3879574"/>
            <a:ext cx="12942" cy="397082"/>
          </a:xfrm>
          <a:prstGeom prst="straightConnector1">
            <a:avLst/>
          </a:prstGeom>
          <a:ln w="22225">
            <a:prstDash val="sysDot"/>
            <a:tailEnd type="triangle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87503" y="3886200"/>
            <a:ext cx="12942" cy="397082"/>
          </a:xfrm>
          <a:prstGeom prst="straightConnector1">
            <a:avLst/>
          </a:prstGeom>
          <a:ln w="22225">
            <a:prstDash val="sysDot"/>
            <a:tailEnd type="triangle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244690" y="3895656"/>
            <a:ext cx="12942" cy="397082"/>
          </a:xfrm>
          <a:prstGeom prst="straightConnector1">
            <a:avLst/>
          </a:prstGeom>
          <a:ln w="22225">
            <a:prstDash val="sysDot"/>
            <a:tailEnd type="triangle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724844" y="3924093"/>
            <a:ext cx="12942" cy="397082"/>
          </a:xfrm>
          <a:prstGeom prst="straightConnector1">
            <a:avLst/>
          </a:prstGeom>
          <a:ln w="22225">
            <a:prstDash val="sysDot"/>
            <a:tailEnd type="triangle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36682">
            <a:off x="5057523" y="4331136"/>
            <a:ext cx="79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836682">
            <a:off x="5562722" y="4329576"/>
            <a:ext cx="79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836682">
            <a:off x="6019922" y="4292692"/>
            <a:ext cx="79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836682">
            <a:off x="6553322" y="4292692"/>
            <a:ext cx="79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26" name="Smiley Face 25"/>
          <p:cNvSpPr/>
          <p:nvPr/>
        </p:nvSpPr>
        <p:spPr>
          <a:xfrm>
            <a:off x="891363" y="4412669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Smiley Face 26"/>
          <p:cNvSpPr/>
          <p:nvPr/>
        </p:nvSpPr>
        <p:spPr>
          <a:xfrm>
            <a:off x="1589057" y="5130524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Smiley Face 27"/>
          <p:cNvSpPr/>
          <p:nvPr/>
        </p:nvSpPr>
        <p:spPr>
          <a:xfrm>
            <a:off x="2746691" y="4680240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Smiley Face 28"/>
          <p:cNvSpPr/>
          <p:nvPr/>
        </p:nvSpPr>
        <p:spPr>
          <a:xfrm>
            <a:off x="3870340" y="5676624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Smiley Face 29"/>
          <p:cNvSpPr/>
          <p:nvPr/>
        </p:nvSpPr>
        <p:spPr>
          <a:xfrm>
            <a:off x="4432967" y="4691301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Smiley Face 30"/>
          <p:cNvSpPr/>
          <p:nvPr/>
        </p:nvSpPr>
        <p:spPr>
          <a:xfrm>
            <a:off x="5306503" y="5518112"/>
            <a:ext cx="381000" cy="3810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5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D6E4D3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6E4D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8810</TotalTime>
  <Words>708</Words>
  <Application>Microsoft Office PowerPoint</Application>
  <PresentationFormat>On-screen Show (4:3)</PresentationFormat>
  <Paragraphs>155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Today’s Topic</vt:lpstr>
      <vt:lpstr>What is “new”</vt:lpstr>
      <vt:lpstr>Stack / heap</vt:lpstr>
      <vt:lpstr>Stack / heap</vt:lpstr>
      <vt:lpstr>Local variable v.s. dynamic allocation</vt:lpstr>
      <vt:lpstr>Constructor / destructor</vt:lpstr>
      <vt:lpstr>Constructor / destructor</vt:lpstr>
      <vt:lpstr>Constructor / destructor</vt:lpstr>
      <vt:lpstr>An array of pointers</vt:lpstr>
      <vt:lpstr>An array of pointers</vt:lpstr>
      <vt:lpstr>An array of pointers</vt:lpstr>
      <vt:lpstr>An array of pointers</vt:lpstr>
      <vt:lpstr>An array of pointers</vt:lpstr>
      <vt:lpstr>An array of pointers</vt:lpstr>
      <vt:lpstr>An array of pointers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 Discussion 1E</dc:title>
  <dc:creator>Chelsea Ju</dc:creator>
  <cp:lastModifiedBy>kumokay</cp:lastModifiedBy>
  <cp:revision>328</cp:revision>
  <dcterms:created xsi:type="dcterms:W3CDTF">2015-04-06T17:42:38Z</dcterms:created>
  <dcterms:modified xsi:type="dcterms:W3CDTF">2017-12-07T10:20:58Z</dcterms:modified>
</cp:coreProperties>
</file>