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2" r:id="rId4"/>
    <p:sldId id="263" r:id="rId5"/>
    <p:sldId id="264" r:id="rId6"/>
    <p:sldId id="273" r:id="rId7"/>
    <p:sldId id="265" r:id="rId8"/>
    <p:sldId id="266" r:id="rId9"/>
    <p:sldId id="267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5" autoAdjust="0"/>
  </p:normalViewPr>
  <p:slideViewPr>
    <p:cSldViewPr>
      <p:cViewPr varScale="1">
        <p:scale>
          <a:sx n="97" d="100"/>
          <a:sy n="97" d="100"/>
        </p:scale>
        <p:origin x="-4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0A4B-7292-4A8B-8ACA-CBF2F5961291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48CDB-DFA2-42EB-A1FF-7D64ECAE0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77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8CDB-DFA2-42EB-A1FF-7D64ECAE04F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19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8CDB-DFA2-42EB-A1FF-7D64ECAE04F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19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1/19/2018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9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1/19/2018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1/19/2018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6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1/19/2018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270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DDE9EC"/>
                </a:solidFill>
              </a:rPr>
              <a:pPr/>
              <a:t>1/19/2018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49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1/19/2018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025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1/19/2018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416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1/19/2018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1/19/2018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7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1/19/2018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5747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DDE9EC"/>
                </a:solidFill>
              </a:rPr>
              <a:pPr/>
              <a:t>1/19/2018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1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457200"/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 defTabSz="457200"/>
              <a:t>1/19/2018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457200"/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457200"/>
            <a:fld id="{DBED8043-3D8F-D147-B1C0-C490C9B566AC}" type="slidenum">
              <a:rPr lang="en-US" smtClean="0">
                <a:solidFill>
                  <a:srgbClr val="464653"/>
                </a:solidFill>
              </a:rPr>
              <a:pPr defTabSz="457200"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9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first programming assignment (project 2)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</a:rPr>
              <a:t>Slides for CS 31 discussion session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TA: Hsiao-Yun (Katie) Tseng  </a:t>
            </a:r>
            <a:r>
              <a:rPr lang="en-US" dirty="0">
                <a:solidFill>
                  <a:prstClr val="black"/>
                </a:solidFill>
                <a:hlinkClick r:id="rId2"/>
              </a:rPr>
              <a:t>tsenghy@g.ucla.edu</a:t>
            </a:r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the output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Method 1: check by yourself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Method 2: check by another program</a:t>
            </a:r>
            <a:endParaRPr lang="en-US" altLang="zh-TW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605" y="1839120"/>
            <a:ext cx="6042795" cy="189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72605" y="2296320"/>
            <a:ext cx="3021397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2872605" y="2982120"/>
            <a:ext cx="3451123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19800" y="2362200"/>
            <a:ext cx="952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Correct!</a:t>
            </a:r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96148" y="3069988"/>
            <a:ext cx="952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Correct!</a:t>
            </a:r>
            <a:endParaRPr lang="zh-TW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66"/>
          <a:stretch/>
        </p:blipFill>
        <p:spPr bwMode="auto">
          <a:xfrm>
            <a:off x="609600" y="1872060"/>
            <a:ext cx="2031049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8763000" cy="26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752600" y="4724400"/>
            <a:ext cx="289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5928" y="4724400"/>
            <a:ext cx="3887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953000"/>
            <a:ext cx="83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the difference between “the output of your program” and “the output we expect”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09204" y="152400"/>
            <a:ext cx="144302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/>
              <a:t>Optional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710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the output of your program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4595"/>
            <a:ext cx="2743200" cy="988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370" y="1217473"/>
            <a:ext cx="47564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did the program do:</a:t>
            </a:r>
          </a:p>
          <a:p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“Age of rider: “;</a:t>
            </a:r>
          </a:p>
          <a:p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“Student?: (y/n): ”;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“Destination: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“;</a:t>
            </a:r>
          </a:p>
          <a:p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“Number of zone boundaries crossed: “;</a:t>
            </a:r>
          </a:p>
          <a:p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“---\n“;</a:t>
            </a:r>
          </a:p>
          <a:p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“The fare to Bay City 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is $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2.45“;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8473" y="2362200"/>
            <a:ext cx="533400" cy="390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14273" y="2436465"/>
            <a:ext cx="201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 C++ we use </a:t>
            </a:r>
            <a:r>
              <a:rPr lang="en-US" altLang="zh-TW" dirty="0" err="1" smtClean="0"/>
              <a:t>cout</a:t>
            </a:r>
            <a:endParaRPr lang="en-US" altLang="zh-TW" dirty="0" smtClean="0"/>
          </a:p>
        </p:txBody>
      </p:sp>
      <p:sp>
        <p:nvSpPr>
          <p:cNvPr id="31" name="Right Arrow 30"/>
          <p:cNvSpPr/>
          <p:nvPr/>
        </p:nvSpPr>
        <p:spPr>
          <a:xfrm>
            <a:off x="528473" y="2981533"/>
            <a:ext cx="533400" cy="390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14273" y="2993201"/>
            <a:ext cx="732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command line, we can use </a:t>
            </a:r>
            <a:r>
              <a:rPr lang="en-US" altLang="zh-TW" b="1" dirty="0" smtClean="0"/>
              <a:t>echo</a:t>
            </a:r>
          </a:p>
          <a:p>
            <a:r>
              <a:rPr lang="en-US" altLang="zh-TW" b="1" dirty="0" smtClean="0"/>
              <a:t>&gt;  echo </a:t>
            </a:r>
            <a:r>
              <a:rPr lang="en-US" altLang="zh-TW" b="1" dirty="0"/>
              <a:t>-e "Age of rider: Student</a:t>
            </a:r>
            <a:r>
              <a:rPr lang="en-US" altLang="zh-TW" b="1" dirty="0" smtClean="0"/>
              <a:t>? </a:t>
            </a:r>
            <a:r>
              <a:rPr lang="en-US" altLang="zh-TW" b="1" dirty="0"/>
              <a:t>(y/n): Destination: Number of zone boundaries crossed: ---\</a:t>
            </a:r>
            <a:r>
              <a:rPr lang="en-US" altLang="zh-TW" b="1" dirty="0" err="1"/>
              <a:t>nThe</a:t>
            </a:r>
            <a:r>
              <a:rPr lang="en-US" altLang="zh-TW" b="1" dirty="0"/>
              <a:t> fare to Bay City is \$2.45"</a:t>
            </a:r>
            <a:endParaRPr lang="en-US" altLang="zh-TW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509204" y="152400"/>
            <a:ext cx="144302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/>
              <a:t>Optional</a:t>
            </a:r>
            <a:endParaRPr lang="zh-TW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8610600" cy="49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ight Arrow 21"/>
          <p:cNvSpPr/>
          <p:nvPr/>
        </p:nvSpPr>
        <p:spPr>
          <a:xfrm>
            <a:off x="528473" y="4572000"/>
            <a:ext cx="533400" cy="390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1263370" y="4587908"/>
            <a:ext cx="7271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Find the difference between “the output of your program” and “the output we expect”</a:t>
            </a:r>
            <a:endParaRPr lang="zh-TW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5235258"/>
            <a:ext cx="8001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diff &lt;(echo -e "-1\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nn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nJollywood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\n2\n" | ./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 &lt;(echo -e "Age of rider: Student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(y/n): Destination: Number of zone boundaries crossed: ---\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nThe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fare to Bay City is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\$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2.45")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1" y="5867400"/>
            <a:ext cx="84582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66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a lot of input data to test your program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Generate the input data</a:t>
            </a:r>
          </a:p>
          <a:p>
            <a:r>
              <a:rPr lang="en-US" altLang="zh-TW" sz="2000" dirty="0" smtClean="0"/>
              <a:t>Check the output result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66"/>
          <a:stretch/>
        </p:blipFill>
        <p:spPr bwMode="auto">
          <a:xfrm>
            <a:off x="685800" y="2057400"/>
            <a:ext cx="2031049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905970" y="24003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16960" y="2870537"/>
            <a:ext cx="116698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4000" dirty="0"/>
              <a:t>c</a:t>
            </a:r>
            <a:r>
              <a:rPr lang="en-US" altLang="zh-TW" sz="4000" dirty="0" smtClean="0"/>
              <a:t>opy</a:t>
            </a:r>
            <a:endParaRPr lang="zh-TW" altLang="en-US" sz="4000" dirty="0"/>
          </a:p>
        </p:txBody>
      </p:sp>
      <p:sp>
        <p:nvSpPr>
          <p:cNvPr id="7" name="Down Arrow 6"/>
          <p:cNvSpPr/>
          <p:nvPr/>
        </p:nvSpPr>
        <p:spPr>
          <a:xfrm>
            <a:off x="4953000" y="2971800"/>
            <a:ext cx="676275" cy="1524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09204" y="152400"/>
            <a:ext cx="144302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/>
              <a:t>Optional</a:t>
            </a:r>
            <a:endParaRPr lang="zh-TW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2869049"/>
            <a:ext cx="327958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diff &lt;(echo -e "-1\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nJollywood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\n2\n" | ./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&lt;(echo -e "Age of rider: ---\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nThe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age must not be negative")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diff &lt;(echo -e "22\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nQ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nJollywood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\n2\n" | ./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&lt;(echo -e "Age of rider: Student? (y/n): ---\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nYou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must enter y or n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60" y="2209800"/>
            <a:ext cx="52197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3" y="4495800"/>
            <a:ext cx="8497223" cy="92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515570" y="3898490"/>
            <a:ext cx="1314719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4000" dirty="0" smtClean="0"/>
              <a:t>paste</a:t>
            </a:r>
            <a:endParaRPr lang="zh-TW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911683" y="5105400"/>
            <a:ext cx="26552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No difference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Correct!!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54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Wrong answer</a:t>
            </a:r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86135" cy="143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1447800"/>
            <a:ext cx="2868997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47368" y="2057400"/>
            <a:ext cx="2868997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1624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7" y="2971800"/>
            <a:ext cx="4786563" cy="2362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/>
          <p:cNvSpPr/>
          <p:nvPr/>
        </p:nvSpPr>
        <p:spPr>
          <a:xfrm>
            <a:off x="990600" y="3657600"/>
            <a:ext cx="2868997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6200" y="34290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 period!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990601" y="4038600"/>
            <a:ext cx="2514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44277" y="4038600"/>
            <a:ext cx="19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Lowercase “y” “n”!</a:t>
            </a:r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9597" y="2209800"/>
            <a:ext cx="47132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i="1" dirty="0" smtClean="0"/>
              <a:t>diff</a:t>
            </a:r>
            <a:r>
              <a:rPr lang="en-US" altLang="zh-TW" dirty="0" smtClean="0"/>
              <a:t> will print out the lines that are not the same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09204" y="152400"/>
            <a:ext cx="144302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/>
              <a:t>Optional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866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to start?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Software development life cycle:</a:t>
            </a:r>
          </a:p>
        </p:txBody>
      </p:sp>
      <p:pic>
        <p:nvPicPr>
          <p:cNvPr id="1026" name="Picture 2" descr="https://xbsoftware.com/wp-content/uploads/2014/10/software-development-life-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26" y="1785731"/>
            <a:ext cx="4869144" cy="25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802008"/>
            <a:ext cx="251459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 need a program that prints fare tickets</a:t>
            </a:r>
            <a:r>
              <a:rPr lang="en-US" altLang="zh-TW" dirty="0"/>
              <a:t> </a:t>
            </a:r>
            <a:r>
              <a:rPr lang="en-US" altLang="zh-TW" dirty="0" smtClean="0"/>
              <a:t>for bus riders</a:t>
            </a:r>
            <a:endParaRPr lang="zh-TW" altLang="en-US" dirty="0"/>
          </a:p>
        </p:txBody>
      </p:sp>
      <p:sp>
        <p:nvSpPr>
          <p:cNvPr id="7" name="Right Arrow 6"/>
          <p:cNvSpPr/>
          <p:nvPr/>
        </p:nvSpPr>
        <p:spPr>
          <a:xfrm>
            <a:off x="3200400" y="1981200"/>
            <a:ext cx="609600" cy="282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39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to start?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Software development life cycle:</a:t>
            </a:r>
          </a:p>
        </p:txBody>
      </p:sp>
      <p:pic>
        <p:nvPicPr>
          <p:cNvPr id="1026" name="Picture 2" descr="https://xbsoftware.com/wp-content/uploads/2014/10/software-development-life-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26" y="1785731"/>
            <a:ext cx="4869144" cy="25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796748" y="2438400"/>
            <a:ext cx="609600" cy="282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 bwMode="auto">
          <a:xfrm>
            <a:off x="304800" y="2362200"/>
            <a:ext cx="3429000" cy="2782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" y="1802008"/>
            <a:ext cx="25145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Define the specification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31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to start?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5270" y="1219200"/>
            <a:ext cx="8229600" cy="4937760"/>
          </a:xfrm>
        </p:spPr>
        <p:txBody>
          <a:bodyPr/>
          <a:lstStyle/>
          <a:p>
            <a:r>
              <a:rPr lang="en-US" altLang="zh-TW" dirty="0" smtClean="0"/>
              <a:t>Software development life cycle:</a:t>
            </a:r>
          </a:p>
        </p:txBody>
      </p:sp>
      <p:pic>
        <p:nvPicPr>
          <p:cNvPr id="1026" name="Picture 2" descr="https://xbsoftware.com/wp-content/uploads/2014/10/software-development-life-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26" y="1785731"/>
            <a:ext cx="4869144" cy="25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343400" y="2945655"/>
            <a:ext cx="609600" cy="282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148"/>
          <a:stretch/>
        </p:blipFill>
        <p:spPr bwMode="auto">
          <a:xfrm>
            <a:off x="457200" y="2286000"/>
            <a:ext cx="3796748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3400" y="1802008"/>
            <a:ext cx="25145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84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to start?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5270" y="1219200"/>
            <a:ext cx="8229600" cy="4937760"/>
          </a:xfrm>
        </p:spPr>
        <p:txBody>
          <a:bodyPr/>
          <a:lstStyle/>
          <a:p>
            <a:r>
              <a:rPr lang="en-US" altLang="zh-TW" dirty="0" smtClean="0"/>
              <a:t>Software development life cycle:</a:t>
            </a:r>
          </a:p>
        </p:txBody>
      </p:sp>
      <p:pic>
        <p:nvPicPr>
          <p:cNvPr id="1026" name="Picture 2" descr="https://xbsoftware.com/wp-content/uploads/2014/10/software-development-life-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26" y="1785731"/>
            <a:ext cx="4869144" cy="25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800600" y="3429000"/>
            <a:ext cx="609600" cy="282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8999"/>
            <a:ext cx="3962400" cy="256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2741399"/>
            <a:ext cx="3124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Make sure your program works for all kinds of input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97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5270" y="1219200"/>
            <a:ext cx="8229600" cy="4937760"/>
          </a:xfrm>
        </p:spPr>
        <p:txBody>
          <a:bodyPr/>
          <a:lstStyle/>
          <a:p>
            <a:r>
              <a:rPr lang="en-US" altLang="zh-TW" dirty="0" smtClean="0"/>
              <a:t>Software development life cycle:</a:t>
            </a:r>
          </a:p>
        </p:txBody>
      </p:sp>
      <p:pic>
        <p:nvPicPr>
          <p:cNvPr id="1026" name="Picture 2" descr="https://xbsoftware.com/wp-content/uploads/2014/10/software-development-life-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26" y="1785731"/>
            <a:ext cx="4869144" cy="25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810000" y="3430126"/>
            <a:ext cx="609600" cy="282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3468469"/>
            <a:ext cx="3124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Make sure your program works for all kinds of input data</a:t>
            </a:r>
            <a:endParaRPr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2971800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Coding</a:t>
            </a:r>
            <a:endParaRPr lang="zh-TW" alt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10000" y="2971800"/>
            <a:ext cx="609600" cy="282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ight Arrow 10"/>
          <p:cNvSpPr/>
          <p:nvPr/>
        </p:nvSpPr>
        <p:spPr>
          <a:xfrm>
            <a:off x="3810000" y="2438400"/>
            <a:ext cx="609600" cy="282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2249269"/>
            <a:ext cx="3429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Read the specification. Ask questions if it is not well-defined.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2362200"/>
            <a:ext cx="3276600" cy="14294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5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test your program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1. Generate a list of input data according to the specification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2. input data from the terminal</a:t>
            </a:r>
          </a:p>
          <a:p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4480"/>
            <a:ext cx="317182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66"/>
          <a:stretch/>
        </p:blipFill>
        <p:spPr bwMode="auto">
          <a:xfrm>
            <a:off x="6208643" y="1752600"/>
            <a:ext cx="2031049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20654496">
            <a:off x="4879256" y="2056722"/>
            <a:ext cx="1219200" cy="7361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2001" y="3396568"/>
            <a:ext cx="35814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age must not be </a:t>
            </a:r>
            <a:r>
              <a:rPr lang="en-US" altLang="zh-TW" dirty="0" smtClean="0"/>
              <a:t>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the student status is not </a:t>
            </a:r>
            <a:r>
              <a:rPr lang="en-US" altLang="zh-TW" dirty="0"/>
              <a:t>y</a:t>
            </a:r>
            <a:r>
              <a:rPr lang="en-US" altLang="zh-TW" dirty="0"/>
              <a:t> or </a:t>
            </a:r>
            <a:r>
              <a:rPr lang="en-US" altLang="zh-TW" dirty="0" smtClean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You must enter a </a:t>
            </a:r>
            <a:r>
              <a:rPr lang="en-US" altLang="zh-TW" dirty="0" smtClean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number of zone boundaries crossed must not be </a:t>
            </a:r>
            <a:r>
              <a:rPr lang="en-US" altLang="zh-TW" dirty="0" smtClean="0"/>
              <a:t>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1"/>
          <a:stretch/>
        </p:blipFill>
        <p:spPr bwMode="auto">
          <a:xfrm>
            <a:off x="5334000" y="4038600"/>
            <a:ext cx="3352800" cy="242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Brace 6"/>
          <p:cNvSpPr/>
          <p:nvPr/>
        </p:nvSpPr>
        <p:spPr>
          <a:xfrm>
            <a:off x="4419600" y="2133600"/>
            <a:ext cx="382599" cy="2819400"/>
          </a:xfrm>
          <a:prstGeom prst="rightBrace">
            <a:avLst>
              <a:gd name="adj1" fmla="val 8333"/>
              <a:gd name="adj2" fmla="val 235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7149898" y="3289503"/>
            <a:ext cx="609598" cy="7361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54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a lot of input data to test your program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Input data from the terminal one at a time is tiring</a:t>
            </a:r>
          </a:p>
          <a:p>
            <a:r>
              <a:rPr lang="en-US" altLang="zh-TW" sz="2000" dirty="0" smtClean="0"/>
              <a:t>Can we generate the input data automatically?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8059"/>
            <a:ext cx="2743200" cy="988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38200" y="3547408"/>
            <a:ext cx="2245358" cy="1938992"/>
            <a:chOff x="838200" y="3352800"/>
            <a:chExt cx="2245358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3352800"/>
              <a:ext cx="22453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What did we do:</a:t>
              </a:r>
            </a:p>
            <a:p>
              <a:r>
                <a:rPr lang="en-US" altLang="zh-TW" sz="2400" dirty="0" smtClean="0"/>
                <a:t>&gt;  21</a:t>
              </a:r>
            </a:p>
            <a:p>
              <a:r>
                <a:rPr lang="en-US" altLang="zh-TW" sz="2400" dirty="0" smtClean="0"/>
                <a:t>&gt;  n</a:t>
              </a:r>
            </a:p>
            <a:p>
              <a:r>
                <a:rPr lang="en-US" altLang="zh-TW" sz="2400" dirty="0" smtClean="0"/>
                <a:t>&gt;  Bay City</a:t>
              </a:r>
            </a:p>
            <a:p>
              <a:r>
                <a:rPr lang="en-US" altLang="zh-TW" sz="2400" dirty="0" smtClean="0"/>
                <a:t>&gt;  2</a:t>
              </a:r>
              <a:endParaRPr lang="zh-TW" altLang="en-US" sz="2400" dirty="0"/>
            </a:p>
          </p:txBody>
        </p:sp>
        <p:pic>
          <p:nvPicPr>
            <p:cNvPr id="5124" name="Picture 4" descr="http://worldartsme.com/images/enter-button-clipart-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267" y="3768298"/>
              <a:ext cx="702933" cy="33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://worldartsme.com/images/enter-button-clipart-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159031"/>
              <a:ext cx="702933" cy="33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://worldartsme.com/images/enter-button-clipart-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5067" y="4540031"/>
              <a:ext cx="702933" cy="33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worldartsme.com/images/enter-button-clipart-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4876800"/>
              <a:ext cx="702933" cy="33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ight Arrow 8"/>
          <p:cNvSpPr/>
          <p:nvPr/>
        </p:nvSpPr>
        <p:spPr>
          <a:xfrm>
            <a:off x="4038600" y="2200067"/>
            <a:ext cx="533400" cy="390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24400" y="2163336"/>
            <a:ext cx="33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 C++ we use </a:t>
            </a:r>
            <a:r>
              <a:rPr lang="en-US" altLang="zh-TW" dirty="0" err="1" smtClean="0"/>
              <a:t>cout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r>
              <a:rPr lang="en-US" altLang="zh-TW" b="1" dirty="0" err="1" smtClean="0"/>
              <a:t>cout</a:t>
            </a:r>
            <a:r>
              <a:rPr lang="en-US" altLang="zh-TW" b="1" dirty="0" smtClean="0"/>
              <a:t> &lt;&lt; “21\</a:t>
            </a:r>
            <a:r>
              <a:rPr lang="en-US" altLang="zh-TW" b="1" dirty="0" err="1" smtClean="0"/>
              <a:t>nn</a:t>
            </a:r>
            <a:r>
              <a:rPr lang="en-US" altLang="zh-TW" b="1" dirty="0" smtClean="0"/>
              <a:t>\</a:t>
            </a:r>
            <a:r>
              <a:rPr lang="en-US" altLang="zh-TW" b="1" dirty="0" err="1" smtClean="0"/>
              <a:t>nBay</a:t>
            </a:r>
            <a:r>
              <a:rPr lang="en-US" altLang="zh-TW" b="1" dirty="0" smtClean="0"/>
              <a:t> City\n2\n”;</a:t>
            </a:r>
            <a:endParaRPr lang="zh-TW" altLang="en-US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4630895" cy="142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ight Arrow 30"/>
          <p:cNvSpPr/>
          <p:nvPr/>
        </p:nvSpPr>
        <p:spPr>
          <a:xfrm>
            <a:off x="4038600" y="2819400"/>
            <a:ext cx="533400" cy="390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24400" y="2831068"/>
            <a:ext cx="39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command line, we can use </a:t>
            </a:r>
            <a:r>
              <a:rPr lang="en-US" altLang="zh-TW" b="1" dirty="0" smtClean="0"/>
              <a:t>echo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3581400" y="2286000"/>
            <a:ext cx="228600" cy="31221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Right Arrow 33"/>
          <p:cNvSpPr/>
          <p:nvPr/>
        </p:nvSpPr>
        <p:spPr>
          <a:xfrm>
            <a:off x="4038600" y="4995208"/>
            <a:ext cx="533400" cy="390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4992469"/>
            <a:ext cx="419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 “program1 | program2” to send the output generate by program1 to program2</a:t>
            </a:r>
            <a:endParaRPr lang="en-US" altLang="zh-TW" b="1" dirty="0" smtClean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2" y="5638800"/>
            <a:ext cx="8632636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509204" y="152400"/>
            <a:ext cx="144302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/>
              <a:t>Optional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244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a lot of input data to test your program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Input data from the terminal one at a time is tiring</a:t>
            </a:r>
          </a:p>
          <a:p>
            <a:r>
              <a:rPr lang="en-US" altLang="zh-TW" sz="2000" dirty="0" smtClean="0"/>
              <a:t>Can we generate the input data automatically?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66"/>
          <a:stretch/>
        </p:blipFill>
        <p:spPr bwMode="auto">
          <a:xfrm>
            <a:off x="838200" y="2133600"/>
            <a:ext cx="2031049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599"/>
            <a:ext cx="3790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971800" y="25908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3151257"/>
            <a:ext cx="116698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4000" dirty="0"/>
              <a:t>c</a:t>
            </a:r>
            <a:r>
              <a:rPr lang="en-US" altLang="zh-TW" sz="4000" dirty="0" smtClean="0"/>
              <a:t>opy</a:t>
            </a:r>
            <a:endParaRPr lang="zh-TW" altLang="en-US" sz="4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70" y="4658520"/>
            <a:ext cx="4584625" cy="143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162800" y="5715000"/>
            <a:ext cx="1314719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4000" dirty="0" smtClean="0"/>
              <a:t>paste</a:t>
            </a:r>
            <a:endParaRPr lang="zh-TW" altLang="en-US" sz="4000" dirty="0"/>
          </a:p>
        </p:txBody>
      </p:sp>
      <p:sp>
        <p:nvSpPr>
          <p:cNvPr id="7" name="Down Arrow 6"/>
          <p:cNvSpPr/>
          <p:nvPr/>
        </p:nvSpPr>
        <p:spPr>
          <a:xfrm>
            <a:off x="4953000" y="3505200"/>
            <a:ext cx="676275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09204" y="152400"/>
            <a:ext cx="144302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/>
              <a:t>Optional</a:t>
            </a:r>
            <a:endParaRPr lang="zh-TW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805424" y="3574026"/>
            <a:ext cx="30764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echo -e "-1\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nJollywood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\n2\n" | ./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echo -e "22\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nQ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nJollywood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\n2\n" | ./</a:t>
            </a:r>
            <a:r>
              <a:rPr lang="en-US" altLang="zh-TW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63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D6E4D3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6E4D3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611</Words>
  <Application>Microsoft Office PowerPoint</Application>
  <PresentationFormat>On-screen Show (4:3)</PresentationFormat>
  <Paragraphs>108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Today’s Topic</vt:lpstr>
      <vt:lpstr>Where to start?</vt:lpstr>
      <vt:lpstr>Where to start?</vt:lpstr>
      <vt:lpstr>Where to start?</vt:lpstr>
      <vt:lpstr>Where to start?</vt:lpstr>
      <vt:lpstr>Your tasks</vt:lpstr>
      <vt:lpstr>How to test your program</vt:lpstr>
      <vt:lpstr>Use a lot of input data to test your program</vt:lpstr>
      <vt:lpstr>Use a lot of input data to test your program</vt:lpstr>
      <vt:lpstr>Check the output</vt:lpstr>
      <vt:lpstr>Check the output of your program</vt:lpstr>
      <vt:lpstr>Use a lot of input data to test your program</vt:lpstr>
      <vt:lpstr>Wrong answer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Topic</dc:title>
  <dc:creator>kumokay</dc:creator>
  <cp:lastModifiedBy>kumokay</cp:lastModifiedBy>
  <cp:revision>21</cp:revision>
  <dcterms:created xsi:type="dcterms:W3CDTF">2006-08-16T00:00:00Z</dcterms:created>
  <dcterms:modified xsi:type="dcterms:W3CDTF">2018-01-19T20:54:38Z</dcterms:modified>
</cp:coreProperties>
</file>