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6" r:id="rId4"/>
    <p:sldId id="278" r:id="rId5"/>
    <p:sldId id="279" r:id="rId6"/>
    <p:sldId id="300" r:id="rId7"/>
    <p:sldId id="257" r:id="rId8"/>
    <p:sldId id="258" r:id="rId9"/>
    <p:sldId id="298" r:id="rId10"/>
    <p:sldId id="259" r:id="rId11"/>
    <p:sldId id="270" r:id="rId12"/>
    <p:sldId id="281" r:id="rId13"/>
    <p:sldId id="302" r:id="rId14"/>
    <p:sldId id="301" r:id="rId15"/>
    <p:sldId id="282" r:id="rId16"/>
    <p:sldId id="296" r:id="rId17"/>
    <p:sldId id="293" r:id="rId18"/>
    <p:sldId id="294" r:id="rId19"/>
    <p:sldId id="295" r:id="rId20"/>
    <p:sldId id="283" r:id="rId21"/>
    <p:sldId id="284" r:id="rId22"/>
    <p:sldId id="285" r:id="rId23"/>
    <p:sldId id="289" r:id="rId24"/>
    <p:sldId id="286" r:id="rId25"/>
    <p:sldId id="287" r:id="rId26"/>
    <p:sldId id="288" r:id="rId27"/>
    <p:sldId id="291" r:id="rId28"/>
    <p:sldId id="292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2360A-F7D1-EEC2-2BE3-F339B9D35C34}" v="292" dt="2022-01-09T13:57:26.391"/>
    <p1510:client id="{32FAC136-6F07-F595-3A5F-2D10B5896421}" v="108" dt="2022-05-06T15:18:41.409"/>
    <p1510:client id="{84FBDF02-4654-4587-93AC-F1018D2A74FE}" v="358" dt="2022-01-09T10:51:10.964"/>
    <p1510:client id="{A30ECDFA-BF79-1E36-C46A-7ED2C04B6421}" v="896" dt="2022-03-20T11:28:03.280"/>
    <p1510:client id="{C022BA85-6565-A445-7043-B9B9EBD8A2C2}" v="2258" dt="2022-03-21T04:33:12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i Kumari" userId="S::preeti.kumari@si2tech.com::463326d2-c281-4673-b5a7-4de53d55f61e" providerId="AD" clId="Web-{A30ECDFA-BF79-1E36-C46A-7ED2C04B6421}"/>
    <pc:docChg chg="addSld modSld">
      <pc:chgData name="Preeti Kumari" userId="S::preeti.kumari@si2tech.com::463326d2-c281-4673-b5a7-4de53d55f61e" providerId="AD" clId="Web-{A30ECDFA-BF79-1E36-C46A-7ED2C04B6421}" dt="2022-03-20T11:28:03.280" v="706" actId="14100"/>
      <pc:docMkLst>
        <pc:docMk/>
      </pc:docMkLst>
      <pc:sldChg chg="modSp">
        <pc:chgData name="Preeti Kumari" userId="S::preeti.kumari@si2tech.com::463326d2-c281-4673-b5a7-4de53d55f61e" providerId="AD" clId="Web-{A30ECDFA-BF79-1E36-C46A-7ED2C04B6421}" dt="2022-03-20T10:01:05.752" v="25" actId="20577"/>
        <pc:sldMkLst>
          <pc:docMk/>
          <pc:sldMk cId="109857222" sldId="256"/>
        </pc:sldMkLst>
        <pc:spChg chg="mod">
          <ac:chgData name="Preeti Kumari" userId="S::preeti.kumari@si2tech.com::463326d2-c281-4673-b5a7-4de53d55f61e" providerId="AD" clId="Web-{A30ECDFA-BF79-1E36-C46A-7ED2C04B6421}" dt="2022-03-20T10:01:05.752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eeti Kumari" userId="S::preeti.kumari@si2tech.com::463326d2-c281-4673-b5a7-4de53d55f61e" providerId="AD" clId="Web-{A30ECDFA-BF79-1E36-C46A-7ED2C04B6421}" dt="2022-03-20T10:00:17.533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Preeti Kumari" userId="S::preeti.kumari@si2tech.com::463326d2-c281-4673-b5a7-4de53d55f61e" providerId="AD" clId="Web-{A30ECDFA-BF79-1E36-C46A-7ED2C04B6421}" dt="2022-03-20T10:37:43.387" v="374" actId="1076"/>
        <pc:sldMkLst>
          <pc:docMk/>
          <pc:sldMk cId="3800020016" sldId="276"/>
        </pc:sldMkLst>
        <pc:spChg chg="mod ord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2" creationId="{5A97FDB6-A91A-4033-9F1E-9D081B32106E}"/>
          </ac:spMkLst>
        </pc:spChg>
        <pc:spChg chg="mod ord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3" creationId="{32C54F15-08B5-4EDC-ACCB-BBAE80334A7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3:43.775" v="262"/>
          <ac:spMkLst>
            <pc:docMk/>
            <pc:sldMk cId="3800020016" sldId="276"/>
            <ac:spMk id="5" creationId="{5ACB71B7-AEF4-447F-8198-AA77641080A6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3:42.900" v="261"/>
          <ac:spMkLst>
            <pc:docMk/>
            <pc:sldMk cId="3800020016" sldId="276"/>
            <ac:spMk id="6" creationId="{710C290D-3A44-4FC8-8774-98ADBA4063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5:48.716" v="286"/>
          <ac:spMkLst>
            <pc:docMk/>
            <pc:sldMk cId="3800020016" sldId="276"/>
            <ac:spMk id="12" creationId="{59A309A7-1751-4ABE-A3C1-EEC40366AD8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5:48.716" v="286"/>
          <ac:spMkLst>
            <pc:docMk/>
            <pc:sldMk cId="3800020016" sldId="276"/>
            <ac:spMk id="14" creationId="{967D8EB6-EAE1-4F9C-B398-83321E28720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9:40.596" v="303"/>
          <ac:spMkLst>
            <pc:docMk/>
            <pc:sldMk cId="3800020016" sldId="276"/>
            <ac:spMk id="15" creationId="{72B886CF-D3D5-4CDE-A0D0-35994223D8D7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5:51.982" v="288"/>
          <ac:spMkLst>
            <pc:docMk/>
            <pc:sldMk cId="3800020016" sldId="276"/>
            <ac:spMk id="16" creationId="{23A58148-D452-4F6F-A2FE-EED968DE197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9:40.596" v="303"/>
          <ac:spMkLst>
            <pc:docMk/>
            <pc:sldMk cId="3800020016" sldId="276"/>
            <ac:spMk id="17" creationId="{9BF8D5D3-F49F-4D2E-8085-C287716CEA17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6:02.341" v="290"/>
          <ac:spMkLst>
            <pc:docMk/>
            <pc:sldMk cId="3800020016" sldId="276"/>
            <ac:spMk id="18" creationId="{5DD103AA-7536-490B-973F-73CA63A7ED0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9:40.596" v="303"/>
          <ac:spMkLst>
            <pc:docMk/>
            <pc:sldMk cId="3800020016" sldId="276"/>
            <ac:spMk id="19" creationId="{3ED4DDBF-257C-4116-AECA-9F2940B66D6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26:10.341" v="292"/>
          <ac:spMkLst>
            <pc:docMk/>
            <pc:sldMk cId="3800020016" sldId="276"/>
            <ac:spMk id="20" creationId="{E02239D2-A05D-4A1C-9F06-FBA7FC730E1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00.909" v="305"/>
          <ac:spMkLst>
            <pc:docMk/>
            <pc:sldMk cId="3800020016" sldId="276"/>
            <ac:spMk id="21" creationId="{EDC94264-3734-4C03-8937-6DA0151563D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00.909" v="305"/>
          <ac:spMkLst>
            <pc:docMk/>
            <pc:sldMk cId="3800020016" sldId="276"/>
            <ac:spMk id="22" creationId="{D653FE82-935D-4023-B44D-BD36E394090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38.597" v="309"/>
          <ac:spMkLst>
            <pc:docMk/>
            <pc:sldMk cId="3800020016" sldId="276"/>
            <ac:spMk id="23" creationId="{D13042C5-FBFD-461A-A131-5C448FAF37E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20.612" v="307"/>
          <ac:spMkLst>
            <pc:docMk/>
            <pc:sldMk cId="3800020016" sldId="276"/>
            <ac:spMk id="24" creationId="{91F32EBA-ED97-466E-8CFA-8382584155D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20.612" v="307"/>
          <ac:spMkLst>
            <pc:docMk/>
            <pc:sldMk cId="3800020016" sldId="276"/>
            <ac:spMk id="25" creationId="{8A2EB53C-CFB0-49CC-BA4A-3C1BDC4C043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38.597" v="309"/>
          <ac:spMkLst>
            <pc:docMk/>
            <pc:sldMk cId="3800020016" sldId="276"/>
            <ac:spMk id="27" creationId="{EEC55F4D-D9C2-4111-949F-1021A85FC8D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38.597" v="309"/>
          <ac:spMkLst>
            <pc:docMk/>
            <pc:sldMk cId="3800020016" sldId="276"/>
            <ac:spMk id="28" creationId="{C4E4288A-DFC8-40A2-90E5-70E851A933A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38.597" v="309"/>
          <ac:spMkLst>
            <pc:docMk/>
            <pc:sldMk cId="3800020016" sldId="276"/>
            <ac:spMk id="32" creationId="{FDF32B5C-56CA-41B2-B98F-3B71817347B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0:38.597" v="309"/>
          <ac:spMkLst>
            <pc:docMk/>
            <pc:sldMk cId="3800020016" sldId="276"/>
            <ac:spMk id="33" creationId="{53339482-2518-48ED-BB8A-78BA44D806C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1:03.957" v="311"/>
          <ac:spMkLst>
            <pc:docMk/>
            <pc:sldMk cId="3800020016" sldId="276"/>
            <ac:spMk id="35" creationId="{91F32EBA-ED97-466E-8CFA-8382584155D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1:03.957" v="311"/>
          <ac:spMkLst>
            <pc:docMk/>
            <pc:sldMk cId="3800020016" sldId="276"/>
            <ac:spMk id="36" creationId="{8A2EB53C-CFB0-49CC-BA4A-3C1BDC4C043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38" creationId="{C4E4288A-DFC8-40A2-90E5-70E851A933A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42" creationId="{FDF32B5C-56CA-41B2-B98F-3B71817347B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43" creationId="{D13042C5-FBFD-461A-A131-5C448FAF37E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44" creationId="{53339482-2518-48ED-BB8A-78BA44D806C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45" creationId="{EEC55F4D-D9C2-4111-949F-1021A85FC8D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5:33.978" v="359"/>
          <ac:spMkLst>
            <pc:docMk/>
            <pc:sldMk cId="3800020016" sldId="276"/>
            <ac:spMk id="50" creationId="{72B886CF-D3D5-4CDE-A0D0-35994223D8D7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5:33.978" v="359"/>
          <ac:spMkLst>
            <pc:docMk/>
            <pc:sldMk cId="3800020016" sldId="276"/>
            <ac:spMk id="52" creationId="{9BF8D5D3-F49F-4D2E-8085-C287716CEA17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5:33.978" v="359"/>
          <ac:spMkLst>
            <pc:docMk/>
            <pc:sldMk cId="3800020016" sldId="276"/>
            <ac:spMk id="54" creationId="{3ED4DDBF-257C-4116-AECA-9F2940B66D6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56" creationId="{FDF32B5C-56CA-41B2-B98F-3B71817347B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57" creationId="{C4E4288A-DFC8-40A2-90E5-70E851A933A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58" creationId="{D13042C5-FBFD-461A-A131-5C448FAF37E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60" creationId="{53339482-2518-48ED-BB8A-78BA44D806C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36:31.495" v="361"/>
          <ac:spMkLst>
            <pc:docMk/>
            <pc:sldMk cId="3800020016" sldId="276"/>
            <ac:spMk id="62" creationId="{EEC55F4D-D9C2-4111-949F-1021A85FC8D1}"/>
          </ac:spMkLst>
        </pc:spChg>
        <pc:grpChg chg="add del">
          <ac:chgData name="Preeti Kumari" userId="S::preeti.kumari@si2tech.com::463326d2-c281-4673-b5a7-4de53d55f61e" providerId="AD" clId="Web-{A30ECDFA-BF79-1E36-C46A-7ED2C04B6421}" dt="2022-03-20T10:30:38.597" v="309"/>
          <ac:grpSpMkLst>
            <pc:docMk/>
            <pc:sldMk cId="3800020016" sldId="276"/>
            <ac:grpSpMk id="29" creationId="{B63C2D82-D4FA-4A37-BB01-1E7B21E4FF20}"/>
          </ac:grpSpMkLst>
        </pc:grpChg>
        <pc:grpChg chg="add del">
          <ac:chgData name="Preeti Kumari" userId="S::preeti.kumari@si2tech.com::463326d2-c281-4673-b5a7-4de53d55f61e" providerId="AD" clId="Web-{A30ECDFA-BF79-1E36-C46A-7ED2C04B6421}" dt="2022-03-20T10:36:31.495" v="361"/>
          <ac:grpSpMkLst>
            <pc:docMk/>
            <pc:sldMk cId="3800020016" sldId="276"/>
            <ac:grpSpMk id="39" creationId="{B63C2D82-D4FA-4A37-BB01-1E7B21E4FF20}"/>
          </ac:grpSpMkLst>
        </pc:grpChg>
        <pc:grpChg chg="add del">
          <ac:chgData name="Preeti Kumari" userId="S::preeti.kumari@si2tech.com::463326d2-c281-4673-b5a7-4de53d55f61e" providerId="AD" clId="Web-{A30ECDFA-BF79-1E36-C46A-7ED2C04B6421}" dt="2022-03-20T10:36:31.495" v="361"/>
          <ac:grpSpMkLst>
            <pc:docMk/>
            <pc:sldMk cId="3800020016" sldId="276"/>
            <ac:grpSpMk id="59" creationId="{B63C2D82-D4FA-4A37-BB01-1E7B21E4FF20}"/>
          </ac:grpSpMkLst>
        </pc:grpChg>
        <pc:picChg chg="add del mod">
          <ac:chgData name="Preeti Kumari" userId="S::preeti.kumari@si2tech.com::463326d2-c281-4673-b5a7-4de53d55f61e" providerId="AD" clId="Web-{A30ECDFA-BF79-1E36-C46A-7ED2C04B6421}" dt="2022-03-20T10:23:44.493" v="263"/>
          <ac:picMkLst>
            <pc:docMk/>
            <pc:sldMk cId="3800020016" sldId="276"/>
            <ac:picMk id="4" creationId="{859E8E1B-7A5E-4A84-9617-42E1BA516590}"/>
          </ac:picMkLst>
        </pc:picChg>
        <pc:picChg chg="add mod">
          <ac:chgData name="Preeti Kumari" userId="S::preeti.kumari@si2tech.com::463326d2-c281-4673-b5a7-4de53d55f61e" providerId="AD" clId="Web-{A30ECDFA-BF79-1E36-C46A-7ED2C04B6421}" dt="2022-03-20T10:37:04.918" v="368" actId="1076"/>
          <ac:picMkLst>
            <pc:docMk/>
            <pc:sldMk cId="3800020016" sldId="276"/>
            <ac:picMk id="7" creationId="{CE5FE273-CE03-4B4B-A1A6-7809A9BAF92A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0:36:51.042" v="363" actId="1076"/>
          <ac:picMkLst>
            <pc:docMk/>
            <pc:sldMk cId="3800020016" sldId="276"/>
            <ac:picMk id="8" creationId="{A8530011-57F5-49B8-8756-C44EBB3BE5B3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0:37:43.387" v="374" actId="1076"/>
          <ac:picMkLst>
            <pc:docMk/>
            <pc:sldMk cId="3800020016" sldId="276"/>
            <ac:picMk id="9" creationId="{0F2B95AE-6333-46D4-BEC3-B4A8D5399124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0:37:12.183" v="370" actId="1076"/>
          <ac:picMkLst>
            <pc:docMk/>
            <pc:sldMk cId="3800020016" sldId="276"/>
            <ac:picMk id="10" creationId="{8EF6BDE8-A057-440C-BFC9-830018DB8B54}"/>
          </ac:picMkLst>
        </pc:picChg>
      </pc:sldChg>
      <pc:sldChg chg="addSp delSp modSp new mod setBg modClrScheme setClrOvrMap chgLayout">
        <pc:chgData name="Preeti Kumari" userId="S::preeti.kumari@si2tech.com::463326d2-c281-4673-b5a7-4de53d55f61e" providerId="AD" clId="Web-{A30ECDFA-BF79-1E36-C46A-7ED2C04B6421}" dt="2022-03-20T11:28:03.280" v="706" actId="14100"/>
        <pc:sldMkLst>
          <pc:docMk/>
          <pc:sldMk cId="3862884897" sldId="277"/>
        </pc:sldMkLst>
        <pc:spChg chg="add del mod ord">
          <ac:chgData name="Preeti Kumari" userId="S::preeti.kumari@si2tech.com::463326d2-c281-4673-b5a7-4de53d55f61e" providerId="AD" clId="Web-{A30ECDFA-BF79-1E36-C46A-7ED2C04B6421}" dt="2022-03-20T11:07:34.128" v="411"/>
          <ac:spMkLst>
            <pc:docMk/>
            <pc:sldMk cId="3862884897" sldId="277"/>
            <ac:spMk id="2" creationId="{6F0511AA-E4B9-4918-BB85-D1E984CF06B3}"/>
          </ac:spMkLst>
        </pc:spChg>
        <pc:spChg chg="del">
          <ac:chgData name="Preeti Kumari" userId="S::preeti.kumari@si2tech.com::463326d2-c281-4673-b5a7-4de53d55f61e" providerId="AD" clId="Web-{A30ECDFA-BF79-1E36-C46A-7ED2C04B6421}" dt="2022-03-20T10:53:56.267" v="376"/>
          <ac:spMkLst>
            <pc:docMk/>
            <pc:sldMk cId="3862884897" sldId="277"/>
            <ac:spMk id="3" creationId="{91889449-68AF-41E5-A6F6-63CEBB0C0CD6}"/>
          </ac:spMkLst>
        </pc:spChg>
        <pc:spChg chg="add mod ord">
          <ac:chgData name="Preeti Kumari" userId="S::preeti.kumari@si2tech.com::463326d2-c281-4673-b5a7-4de53d55f61e" providerId="AD" clId="Web-{A30ECDFA-BF79-1E36-C46A-7ED2C04B6421}" dt="2022-03-20T11:18:54.327" v="556" actId="20577"/>
          <ac:spMkLst>
            <pc:docMk/>
            <pc:sldMk cId="3862884897" sldId="277"/>
            <ac:spMk id="10" creationId="{9050D2A8-DAC7-4D6F-A531-89D35186337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11" creationId="{D9DE46B6-6D24-C76D-2290-53F004A2D4D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12" creationId="{BD922A8C-0408-DEC6-8E9C-FC85F57E3CF5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7:50.131" v="389"/>
          <ac:spMkLst>
            <pc:docMk/>
            <pc:sldMk cId="3862884897" sldId="277"/>
            <ac:spMk id="13" creationId="{72018E1B-E0B9-4440-AFF3-4112E50A2763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14" creationId="{C8F10CB3-3B5E-4C7A-98CF-B87454DDFA3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15" creationId="{07977D39-626F-40D7-B00F-16E02602DD5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16" creationId="{07977D39-626F-40D7-B00F-16E02602DD5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17" creationId="{B905CDE4-B751-4B3E-B625-6E59F890341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18" creationId="{B905CDE4-B751-4B3E-B625-6E59F890341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19" creationId="{08108C16-F4C0-44AA-999D-17BD39219B2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20" creationId="{08108C16-F4C0-44AA-999D-17BD39219B2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21" creationId="{CDC29AC1-2821-4FCC-B597-88DAF39C36F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22" creationId="{CDC29AC1-2821-4FCC-B597-88DAF39C36F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8:06.975" v="391"/>
          <ac:spMkLst>
            <pc:docMk/>
            <pc:sldMk cId="3862884897" sldId="277"/>
            <ac:spMk id="23" creationId="{C8F10CB3-3B5E-4C7A-98CF-B87454DDFA3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30.827" v="402"/>
          <ac:spMkLst>
            <pc:docMk/>
            <pc:sldMk cId="3862884897" sldId="277"/>
            <ac:spMk id="24" creationId="{0640CCAE-325C-4DD0-BB26-38BF690F3BB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9:04.430" v="393"/>
          <ac:spMkLst>
            <pc:docMk/>
            <pc:sldMk cId="3862884897" sldId="277"/>
            <ac:spMk id="25" creationId="{F6E384F5-137A-40B1-97F0-694CC6ECD59C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9:04.430" v="393"/>
          <ac:spMkLst>
            <pc:docMk/>
            <pc:sldMk cId="3862884897" sldId="277"/>
            <ac:spMk id="26" creationId="{9DBC4630-03DA-474F-BBCB-BA3AE6B317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9:04.430" v="393"/>
          <ac:spMkLst>
            <pc:docMk/>
            <pc:sldMk cId="3862884897" sldId="277"/>
            <ac:spMk id="27" creationId="{78418A25-6EAC-4140-BFE6-284E1925B5E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9:04.430" v="393"/>
          <ac:spMkLst>
            <pc:docMk/>
            <pc:sldMk cId="3862884897" sldId="277"/>
            <ac:spMk id="28" creationId="{6B9D64DB-4D5C-4A91-B45F-F301E3174F9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0:59:04.430" v="393"/>
          <ac:spMkLst>
            <pc:docMk/>
            <pc:sldMk cId="3862884897" sldId="277"/>
            <ac:spMk id="29" creationId="{CB14CE1B-4BC5-4EF2-BE3D-05E4F580B3D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40.702" v="404"/>
          <ac:spMkLst>
            <pc:docMk/>
            <pc:sldMk cId="3862884897" sldId="277"/>
            <ac:spMk id="30" creationId="{5CB593EA-2F98-479F-B4C4-F366571FA64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0:05.044" v="395"/>
          <ac:spMkLst>
            <pc:docMk/>
            <pc:sldMk cId="3862884897" sldId="277"/>
            <ac:spMk id="31" creationId="{72018E1B-E0B9-4440-AFF3-4112E50A2763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40.702" v="404"/>
          <ac:spMkLst>
            <pc:docMk/>
            <pc:sldMk cId="3862884897" sldId="277"/>
            <ac:spMk id="32" creationId="{39BEB6D0-9E4E-4221-93D1-74ABECEE9EFC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3:43.498" v="397"/>
          <ac:spMkLst>
            <pc:docMk/>
            <pc:sldMk cId="3862884897" sldId="277"/>
            <ac:spMk id="33" creationId="{F6E384F5-137A-40B1-97F0-694CC6ECD59C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3:43.498" v="397"/>
          <ac:spMkLst>
            <pc:docMk/>
            <pc:sldMk cId="3862884897" sldId="277"/>
            <ac:spMk id="34" creationId="{9DBC4630-03DA-474F-BBCB-BA3AE6B317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3:43.498" v="397"/>
          <ac:spMkLst>
            <pc:docMk/>
            <pc:sldMk cId="3862884897" sldId="277"/>
            <ac:spMk id="35" creationId="{78418A25-6EAC-4140-BFE6-284E1925B5E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3:43.498" v="397"/>
          <ac:spMkLst>
            <pc:docMk/>
            <pc:sldMk cId="3862884897" sldId="277"/>
            <ac:spMk id="36" creationId="{6B9D64DB-4D5C-4A91-B45F-F301E3174F9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3:43.498" v="397"/>
          <ac:spMkLst>
            <pc:docMk/>
            <pc:sldMk cId="3862884897" sldId="277"/>
            <ac:spMk id="37" creationId="{CB14CE1B-4BC5-4EF2-BE3D-05E4F580B3D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4:40.702" v="404"/>
          <ac:spMkLst>
            <pc:docMk/>
            <pc:sldMk cId="3862884897" sldId="277"/>
            <ac:spMk id="38" creationId="{987C602C-A0B5-8E8A-8E8B-1E5AB600981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39" creationId="{F6E384F5-137A-40B1-97F0-694CC6ECD59C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5:16.953" v="406"/>
          <ac:spMkLst>
            <pc:docMk/>
            <pc:sldMk cId="3862884897" sldId="277"/>
            <ac:spMk id="40" creationId="{AAD8F19F-4A55-467B-BED0-8837659A90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41" creationId="{9DBC4630-03DA-474F-BBCB-BA3AE6B317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42" creationId="{78418A25-6EAC-4140-BFE6-284E1925B5E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43" creationId="{C20267F5-D4E6-477A-A590-81F2ABD1B862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44" creationId="{6B9D64DB-4D5C-4A91-B45F-F301E3174F9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6:46.111" v="410"/>
          <ac:spMkLst>
            <pc:docMk/>
            <pc:sldMk cId="3862884897" sldId="277"/>
            <ac:spMk id="45" creationId="{CB14CE1B-4BC5-4EF2-BE3D-05E4F580B3D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08:50.333" v="420"/>
          <ac:spMkLst>
            <pc:docMk/>
            <pc:sldMk cId="3862884897" sldId="277"/>
            <ac:spMk id="46" creationId="{E1A92768-C90D-4200-8975-84CC4D4BC94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51" creationId="{E1750109-3B91-4506-B997-0CD8E35A148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53" creationId="{E72D8D1B-59F6-4FF3-8547-9BBB6129F2F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55" creationId="{2C444748-5A8D-4B53-89FE-42B455DFA2D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57" creationId="{14044C96-7CFD-44DB-A579-D77B0D37C68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59" creationId="{8FC8C21F-9484-4A71-ABFA-6C10682FAC3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61" creationId="{F4FFA271-A10A-4AC3-8F06-E3313A197A8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84" v="435"/>
          <ac:spMkLst>
            <pc:docMk/>
            <pc:sldMk cId="3862884897" sldId="277"/>
            <ac:spMk id="63" creationId="{7F9FE375-3674-4B26-B67B-30AFAF78CC57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09.350" v="432"/>
          <ac:spMkLst>
            <pc:docMk/>
            <pc:sldMk cId="3862884897" sldId="277"/>
            <ac:spMk id="68" creationId="{E1A92768-C90D-4200-8975-84CC4D4BC94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0" creationId="{CB6FFAAC-8A48-4FBF-BAFE-BAD367694022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1" creationId="{F82BF3E2-EB0E-40D6-8835-2367A5316CA4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2" creationId="{481E86DD-89E6-42B2-8675-84B7C56BFF7D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4" creationId="{440EF577-B6F8-4C57-B956-AB860B388EB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6" creationId="{EA518CE4-E4D4-4D8A-980F-6D692AC9694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78" creationId="{5E6FAE32-AB12-4E77-A677-F6BD5D71ADD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80" creationId="{2F6B32C1-BA91-470A-8C1B-33264F8B214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16.069" v="434"/>
          <ac:spMkLst>
            <pc:docMk/>
            <pc:sldMk cId="3862884897" sldId="277"/>
            <ac:spMk id="82" creationId="{459570ED-BE4C-49E8-86BC-A81140CFEB3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4" creationId="{E1750109-3B91-4506-B997-0CD8E35A148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5" creationId="{E72D8D1B-59F6-4FF3-8547-9BBB6129F2F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6" creationId="{2C444748-5A8D-4B53-89FE-42B455DFA2D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7" creationId="{14044C96-7CFD-44DB-A579-D77B0D37C68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8" creationId="{8FC8C21F-9484-4A71-ABFA-6C10682FAC3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89" creationId="{F4FFA271-A10A-4AC3-8F06-E3313A197A80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0:45.757" v="439"/>
          <ac:spMkLst>
            <pc:docMk/>
            <pc:sldMk cId="3862884897" sldId="277"/>
            <ac:spMk id="90" creationId="{7F9FE375-3674-4B26-B67B-30AFAF78CC57}"/>
          </ac:spMkLst>
        </pc:spChg>
        <pc:spChg chg="add mod">
          <ac:chgData name="Preeti Kumari" userId="S::preeti.kumari@si2tech.com::463326d2-c281-4673-b5a7-4de53d55f61e" providerId="AD" clId="Web-{A30ECDFA-BF79-1E36-C46A-7ED2C04B6421}" dt="2022-03-20T11:19:58.438" v="573" actId="20577"/>
          <ac:spMkLst>
            <pc:docMk/>
            <pc:sldMk cId="3862884897" sldId="277"/>
            <ac:spMk id="94" creationId="{66DCDCAD-B64C-4417-9E85-C938983321F2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3"/>
          <ac:spMkLst>
            <pc:docMk/>
            <pc:sldMk cId="3862884897" sldId="277"/>
            <ac:spMk id="95" creationId="{E1A92768-C90D-4200-8975-84CC4D4BC944}"/>
          </ac:spMkLst>
        </pc:spChg>
        <pc:spChg chg="add mod">
          <ac:chgData name="Preeti Kumari" userId="S::preeti.kumari@si2tech.com::463326d2-c281-4673-b5a7-4de53d55f61e" providerId="AD" clId="Web-{A30ECDFA-BF79-1E36-C46A-7ED2C04B6421}" dt="2022-03-20T11:23:39.552" v="606" actId="14100"/>
          <ac:spMkLst>
            <pc:docMk/>
            <pc:sldMk cId="3862884897" sldId="277"/>
            <ac:spMk id="96" creationId="{13E81B45-53E4-454A-B577-2F8D550208E3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97" creationId="{26882C51-76F9-4F99-997D-31FA6242A805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98" creationId="{61FFFC16-86E2-4B9A-BC6D-213DC2654765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99" creationId="{DD3524E0-C87C-4F38-9FC7-E969C15A7906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00" creationId="{E1750109-3B91-4506-B997-0CD8E35A148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01" creationId="{F1ED1DF4-DDDE-4464-8ABC-ED1F633CCEC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02" creationId="{E72D8D1B-59F6-4FF3-8547-9BBB6129F2F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03" creationId="{E7E01BF7-4F45-4B6D-82BF-5A5DB30A627B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04" creationId="{2C444748-5A8D-4B53-89FE-42B455DFA2D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05" creationId="{F2FC5C7B-261A-4268-BA85-C29488A8BED3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06" creationId="{14044C96-7CFD-44DB-A579-D77B0D37C681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07" creationId="{5CB4E315-91F2-4710-B866-B119037ED97C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08" creationId="{8FC8C21F-9484-4A71-ABFA-6C10682FAC3E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09" creationId="{569BABC0-B0CC-4E7B-838A-F6E644779E1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10" creationId="{F4FFA271-A10A-4AC3-8F06-E3313A197A80}"/>
          </ac:spMkLst>
        </pc:spChg>
        <pc:spChg chg="add">
          <ac:chgData name="Preeti Kumari" userId="S::preeti.kumari@si2tech.com::463326d2-c281-4673-b5a7-4de53d55f61e" providerId="AD" clId="Web-{A30ECDFA-BF79-1E36-C46A-7ED2C04B6421}" dt="2022-03-20T11:22:49.770" v="576"/>
          <ac:spMkLst>
            <pc:docMk/>
            <pc:sldMk cId="3862884897" sldId="277"/>
            <ac:spMk id="111" creationId="{F8C99315-BFF2-41C5-BCAC-D410DF88B562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15.492" v="444"/>
          <ac:spMkLst>
            <pc:docMk/>
            <pc:sldMk cId="3862884897" sldId="277"/>
            <ac:spMk id="112" creationId="{7F9FE375-3674-4B26-B67B-30AFAF78CC57}"/>
          </ac:spMkLst>
        </pc:spChg>
        <pc:spChg chg="add mod">
          <ac:chgData name="Preeti Kumari" userId="S::preeti.kumari@si2tech.com::463326d2-c281-4673-b5a7-4de53d55f61e" providerId="AD" clId="Web-{A30ECDFA-BF79-1E36-C46A-7ED2C04B6421}" dt="2022-03-20T11:25:53.462" v="652" actId="20577"/>
          <ac:spMkLst>
            <pc:docMk/>
            <pc:sldMk cId="3862884897" sldId="277"/>
            <ac:spMk id="113" creationId="{243ABBCF-A9D4-4056-8814-3EDAF819A869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1:23.684" v="446"/>
          <ac:spMkLst>
            <pc:docMk/>
            <pc:sldMk cId="3862884897" sldId="277"/>
            <ac:spMk id="114" creationId="{E1A92768-C90D-4200-8975-84CC4D4BC944}"/>
          </ac:spMkLst>
        </pc:spChg>
        <pc:spChg chg="add mod">
          <ac:chgData name="Preeti Kumari" userId="S::preeti.kumari@si2tech.com::463326d2-c281-4673-b5a7-4de53d55f61e" providerId="AD" clId="Web-{A30ECDFA-BF79-1E36-C46A-7ED2C04B6421}" dt="2022-03-20T11:26:58.153" v="679" actId="20577"/>
          <ac:spMkLst>
            <pc:docMk/>
            <pc:sldMk cId="3862884897" sldId="277"/>
            <ac:spMk id="115" creationId="{D9FB26C8-5268-4215-9EB1-08FBA4FD0312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16" creationId="{DCBE1B01-A27C-45C2-ADA4-AA13C3AC1F6A}"/>
          </ac:spMkLst>
        </pc:spChg>
        <pc:spChg chg="add mod">
          <ac:chgData name="Preeti Kumari" userId="S::preeti.kumari@si2tech.com::463326d2-c281-4673-b5a7-4de53d55f61e" providerId="AD" clId="Web-{A30ECDFA-BF79-1E36-C46A-7ED2C04B6421}" dt="2022-03-20T11:28:03.280" v="706" actId="14100"/>
          <ac:spMkLst>
            <pc:docMk/>
            <pc:sldMk cId="3862884897" sldId="277"/>
            <ac:spMk id="117" creationId="{E1C568EB-999B-4DC8-8881-7AFB4FBB816A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18" creationId="{BE7E1DAA-43FB-4446-A354-9283DE6686C8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20" creationId="{F6FE5468-759E-4E83-828A-5587C7F58873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22" creationId="{99FE99BC-5F7D-47C3-AA1E-16D7DBDBD18F}"/>
          </ac:spMkLst>
        </pc:spChg>
        <pc:spChg chg="add del">
          <ac:chgData name="Preeti Kumari" userId="S::preeti.kumari@si2tech.com::463326d2-c281-4673-b5a7-4de53d55f61e" providerId="AD" clId="Web-{A30ECDFA-BF79-1E36-C46A-7ED2C04B6421}" dt="2022-03-20T11:14:20.989" v="492"/>
          <ac:spMkLst>
            <pc:docMk/>
            <pc:sldMk cId="3862884897" sldId="277"/>
            <ac:spMk id="124" creationId="{27400BAF-FCE6-4296-8A0E-9B595ADC09A4}"/>
          </ac:spMkLst>
        </pc:spChg>
        <pc:spChg chg="add">
          <ac:chgData name="Preeti Kumari" userId="S::preeti.kumari@si2tech.com::463326d2-c281-4673-b5a7-4de53d55f61e" providerId="AD" clId="Web-{A30ECDFA-BF79-1E36-C46A-7ED2C04B6421}" dt="2022-03-20T11:14:20.989" v="493"/>
          <ac:spMkLst>
            <pc:docMk/>
            <pc:sldMk cId="3862884897" sldId="277"/>
            <ac:spMk id="126" creationId="{E1A92768-C90D-4200-8975-84CC4D4BC944}"/>
          </ac:spMkLst>
        </pc:spChg>
        <pc:picChg chg="add mod ord">
          <ac:chgData name="Preeti Kumari" userId="S::preeti.kumari@si2tech.com::463326d2-c281-4673-b5a7-4de53d55f61e" providerId="AD" clId="Web-{A30ECDFA-BF79-1E36-C46A-7ED2C04B6421}" dt="2022-03-20T11:14:35.130" v="496" actId="1076"/>
          <ac:picMkLst>
            <pc:docMk/>
            <pc:sldMk cId="3862884897" sldId="277"/>
            <ac:picMk id="4" creationId="{BB6001D4-55EE-4708-8C7D-F319D1755B82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1:14:20.989" v="493"/>
          <ac:picMkLst>
            <pc:docMk/>
            <pc:sldMk cId="3862884897" sldId="277"/>
            <ac:picMk id="5" creationId="{2097ECF2-8DB3-4E9A-AB13-F54E0C002985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1:14:31.427" v="495" actId="1076"/>
          <ac:picMkLst>
            <pc:docMk/>
            <pc:sldMk cId="3862884897" sldId="277"/>
            <ac:picMk id="6" creationId="{82672215-A7AE-4424-91E9-13D0A264C9EB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1:14:20.989" v="492"/>
          <ac:picMkLst>
            <pc:docMk/>
            <pc:sldMk cId="3862884897" sldId="277"/>
            <ac:picMk id="7" creationId="{ABFFAFB7-48D5-41F1-A8AB-558BA285BDB5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1:14:20.989" v="492"/>
          <ac:picMkLst>
            <pc:docMk/>
            <pc:sldMk cId="3862884897" sldId="277"/>
            <ac:picMk id="8" creationId="{7C275EDD-2F18-429A-96FF-5A0E84FBA2A5}"/>
          </ac:picMkLst>
        </pc:picChg>
        <pc:picChg chg="add mod ord">
          <ac:chgData name="Preeti Kumari" userId="S::preeti.kumari@si2tech.com::463326d2-c281-4673-b5a7-4de53d55f61e" providerId="AD" clId="Web-{A30ECDFA-BF79-1E36-C46A-7ED2C04B6421}" dt="2022-03-20T11:14:20.989" v="492"/>
          <ac:picMkLst>
            <pc:docMk/>
            <pc:sldMk cId="3862884897" sldId="277"/>
            <ac:picMk id="9" creationId="{A165F30F-5F26-4AFB-BE09-EC5C1FE9B50F}"/>
          </ac:picMkLst>
        </pc:picChg>
        <pc:picChg chg="add del mod">
          <ac:chgData name="Preeti Kumari" userId="S::preeti.kumari@si2tech.com::463326d2-c281-4673-b5a7-4de53d55f61e" providerId="AD" clId="Web-{A30ECDFA-BF79-1E36-C46A-7ED2C04B6421}" dt="2022-03-20T11:15:03.584" v="501"/>
          <ac:picMkLst>
            <pc:docMk/>
            <pc:sldMk cId="3862884897" sldId="277"/>
            <ac:picMk id="47" creationId="{3AF6D984-22AC-4D40-BF68-966DF0779B26}"/>
          </ac:picMkLst>
        </pc:picChg>
      </pc:sldChg>
    </pc:docChg>
  </pc:docChgLst>
  <pc:docChgLst>
    <pc:chgData name="Preeti Kumari" userId="S::preeti.kumari@si2tech.com::463326d2-c281-4673-b5a7-4de53d55f61e" providerId="AD" clId="Web-{32FAC136-6F07-F595-3A5F-2D10B5896421}"/>
    <pc:docChg chg="addSld delSld modSld">
      <pc:chgData name="Preeti Kumari" userId="S::preeti.kumari@si2tech.com::463326d2-c281-4673-b5a7-4de53d55f61e" providerId="AD" clId="Web-{32FAC136-6F07-F595-3A5F-2D10B5896421}" dt="2022-05-06T15:18:41.409" v="96" actId="14100"/>
      <pc:docMkLst>
        <pc:docMk/>
      </pc:docMkLst>
      <pc:sldChg chg="modSp">
        <pc:chgData name="Preeti Kumari" userId="S::preeti.kumari@si2tech.com::463326d2-c281-4673-b5a7-4de53d55f61e" providerId="AD" clId="Web-{32FAC136-6F07-F595-3A5F-2D10B5896421}" dt="2022-05-06T14:54:04.346" v="1" actId="20577"/>
        <pc:sldMkLst>
          <pc:docMk/>
          <pc:sldMk cId="109857222" sldId="256"/>
        </pc:sldMkLst>
        <pc:spChg chg="mod">
          <ac:chgData name="Preeti Kumari" userId="S::preeti.kumari@si2tech.com::463326d2-c281-4673-b5a7-4de53d55f61e" providerId="AD" clId="Web-{32FAC136-6F07-F595-3A5F-2D10B5896421}" dt="2022-05-06T14:54:04.346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reeti Kumari" userId="S::preeti.kumari@si2tech.com::463326d2-c281-4673-b5a7-4de53d55f61e" providerId="AD" clId="Web-{32FAC136-6F07-F595-3A5F-2D10B5896421}" dt="2022-05-06T14:54:42.753" v="3"/>
        <pc:sldMkLst>
          <pc:docMk/>
          <pc:sldMk cId="2989640896" sldId="268"/>
        </pc:sldMkLst>
      </pc:sldChg>
      <pc:sldChg chg="del">
        <pc:chgData name="Preeti Kumari" userId="S::preeti.kumari@si2tech.com::463326d2-c281-4673-b5a7-4de53d55f61e" providerId="AD" clId="Web-{32FAC136-6F07-F595-3A5F-2D10B5896421}" dt="2022-05-06T14:54:40.425" v="2"/>
        <pc:sldMkLst>
          <pc:docMk/>
          <pc:sldMk cId="931677141" sldId="272"/>
        </pc:sldMkLst>
      </pc:sldChg>
      <pc:sldChg chg="addSp delSp modSp mod setBg">
        <pc:chgData name="Preeti Kumari" userId="S::preeti.kumari@si2tech.com::463326d2-c281-4673-b5a7-4de53d55f61e" providerId="AD" clId="Web-{32FAC136-6F07-F595-3A5F-2D10B5896421}" dt="2022-05-06T15:17:34.969" v="95" actId="1076"/>
        <pc:sldMkLst>
          <pc:docMk/>
          <pc:sldMk cId="1619985614" sldId="281"/>
        </pc:sldMkLst>
        <pc:spChg chg="mod">
          <ac:chgData name="Preeti Kumari" userId="S::preeti.kumari@si2tech.com::463326d2-c281-4673-b5a7-4de53d55f61e" providerId="AD" clId="Web-{32FAC136-6F07-F595-3A5F-2D10B5896421}" dt="2022-05-06T15:17:34.969" v="95" actId="1076"/>
          <ac:spMkLst>
            <pc:docMk/>
            <pc:sldMk cId="1619985614" sldId="281"/>
            <ac:spMk id="2" creationId="{AB195A87-4724-484A-AA9F-F569BD1B0E5F}"/>
          </ac:spMkLst>
        </pc:spChg>
        <pc:spChg chg="del">
          <ac:chgData name="Preeti Kumari" userId="S::preeti.kumari@si2tech.com::463326d2-c281-4673-b5a7-4de53d55f61e" providerId="AD" clId="Web-{32FAC136-6F07-F595-3A5F-2D10B5896421}" dt="2022-05-06T15:14:18.494" v="65"/>
          <ac:spMkLst>
            <pc:docMk/>
            <pc:sldMk cId="1619985614" sldId="281"/>
            <ac:spMk id="3" creationId="{57FBE2BD-F15E-4ADD-94B4-99011F9844B5}"/>
          </ac:spMkLst>
        </pc:spChg>
        <pc:spChg chg="mod">
          <ac:chgData name="Preeti Kumari" userId="S::preeti.kumari@si2tech.com::463326d2-c281-4673-b5a7-4de53d55f61e" providerId="AD" clId="Web-{32FAC136-6F07-F595-3A5F-2D10B5896421}" dt="2022-05-06T15:17:17.890" v="92"/>
          <ac:spMkLst>
            <pc:docMk/>
            <pc:sldMk cId="1619985614" sldId="281"/>
            <ac:spMk id="6" creationId="{7BD6229A-FAD1-4A3A-ABC0-F1C658D75E73}"/>
          </ac:spMkLst>
        </pc:spChg>
        <pc:spChg chg="add">
          <ac:chgData name="Preeti Kumari" userId="S::preeti.kumari@si2tech.com::463326d2-c281-4673-b5a7-4de53d55f61e" providerId="AD" clId="Web-{32FAC136-6F07-F595-3A5F-2D10B5896421}" dt="2022-05-06T15:17:17.890" v="92"/>
          <ac:spMkLst>
            <pc:docMk/>
            <pc:sldMk cId="1619985614" sldId="281"/>
            <ac:spMk id="12" creationId="{F13C74B1-5B17-4795-BED0-7140497B445A}"/>
          </ac:spMkLst>
        </pc:spChg>
        <pc:spChg chg="add">
          <ac:chgData name="Preeti Kumari" userId="S::preeti.kumari@si2tech.com::463326d2-c281-4673-b5a7-4de53d55f61e" providerId="AD" clId="Web-{32FAC136-6F07-F595-3A5F-2D10B5896421}" dt="2022-05-06T15:17:17.890" v="92"/>
          <ac:spMkLst>
            <pc:docMk/>
            <pc:sldMk cId="1619985614" sldId="281"/>
            <ac:spMk id="14" creationId="{D4974D33-8DC5-464E-8C6D-BE58F0669C17}"/>
          </ac:spMkLst>
        </pc:spChg>
        <pc:graphicFrameChg chg="add del">
          <ac:chgData name="Preeti Kumari" userId="S::preeti.kumari@si2tech.com::463326d2-c281-4673-b5a7-4de53d55f61e" providerId="AD" clId="Web-{32FAC136-6F07-F595-3A5F-2D10B5896421}" dt="2022-05-06T15:12:28.772" v="47"/>
          <ac:graphicFrameMkLst>
            <pc:docMk/>
            <pc:sldMk cId="1619985614" sldId="281"/>
            <ac:graphicFrameMk id="5" creationId="{9103C08E-EA2C-43F6-8132-DAFBB1BFA6A6}"/>
          </ac:graphicFrameMkLst>
        </pc:graphicFrameChg>
        <pc:graphicFrameChg chg="add del">
          <ac:chgData name="Preeti Kumari" userId="S::preeti.kumari@si2tech.com::463326d2-c281-4673-b5a7-4de53d55f61e" providerId="AD" clId="Web-{32FAC136-6F07-F595-3A5F-2D10B5896421}" dt="2022-05-06T15:12:40.178" v="49"/>
          <ac:graphicFrameMkLst>
            <pc:docMk/>
            <pc:sldMk cId="1619985614" sldId="281"/>
            <ac:graphicFrameMk id="7" creationId="{9365C073-2AD7-4757-84CD-DBF796F1EA47}"/>
          </ac:graphicFrameMkLst>
        </pc:graphicFrameChg>
        <pc:graphicFrameChg chg="add del">
          <ac:chgData name="Preeti Kumari" userId="S::preeti.kumari@si2tech.com::463326d2-c281-4673-b5a7-4de53d55f61e" providerId="AD" clId="Web-{32FAC136-6F07-F595-3A5F-2D10B5896421}" dt="2022-05-06T15:13:05.835" v="54"/>
          <ac:graphicFrameMkLst>
            <pc:docMk/>
            <pc:sldMk cId="1619985614" sldId="281"/>
            <ac:graphicFrameMk id="8" creationId="{570AB1EC-660A-423A-8D01-D8E65FDDDE77}"/>
          </ac:graphicFrameMkLst>
        </pc:graphicFrameChg>
        <pc:picChg chg="add">
          <ac:chgData name="Preeti Kumari" userId="S::preeti.kumari@si2tech.com::463326d2-c281-4673-b5a7-4de53d55f61e" providerId="AD" clId="Web-{32FAC136-6F07-F595-3A5F-2D10B5896421}" dt="2022-05-06T15:17:17.890" v="92"/>
          <ac:picMkLst>
            <pc:docMk/>
            <pc:sldMk cId="1619985614" sldId="281"/>
            <ac:picMk id="9" creationId="{DDDA0095-21FF-5193-F8E2-2652680667D2}"/>
          </ac:picMkLst>
        </pc:picChg>
      </pc:sldChg>
      <pc:sldChg chg="addSp delSp modSp">
        <pc:chgData name="Preeti Kumari" userId="S::preeti.kumari@si2tech.com::463326d2-c281-4673-b5a7-4de53d55f61e" providerId="AD" clId="Web-{32FAC136-6F07-F595-3A5F-2D10B5896421}" dt="2022-05-06T15:04:18.522" v="10" actId="1076"/>
        <pc:sldMkLst>
          <pc:docMk/>
          <pc:sldMk cId="1160740710" sldId="284"/>
        </pc:sldMkLst>
        <pc:spChg chg="add del mod">
          <ac:chgData name="Preeti Kumari" userId="S::preeti.kumari@si2tech.com::463326d2-c281-4673-b5a7-4de53d55f61e" providerId="AD" clId="Web-{32FAC136-6F07-F595-3A5F-2D10B5896421}" dt="2022-05-06T15:02:47.800" v="5"/>
          <ac:spMkLst>
            <pc:docMk/>
            <pc:sldMk cId="1160740710" sldId="284"/>
            <ac:spMk id="5" creationId="{AE8E9DB6-108D-7FCA-41FE-4AF9DCBC7F3C}"/>
          </ac:spMkLst>
        </pc:spChg>
        <pc:picChg chg="del">
          <ac:chgData name="Preeti Kumari" userId="S::preeti.kumari@si2tech.com::463326d2-c281-4673-b5a7-4de53d55f61e" providerId="AD" clId="Web-{32FAC136-6F07-F595-3A5F-2D10B5896421}" dt="2022-05-06T15:01:44.079" v="4"/>
          <ac:picMkLst>
            <pc:docMk/>
            <pc:sldMk cId="1160740710" sldId="284"/>
            <ac:picMk id="4" creationId="{4BA7CFA0-3C62-4DB2-AFB2-D2E9AC630FED}"/>
          </ac:picMkLst>
        </pc:picChg>
        <pc:picChg chg="add mod ord">
          <ac:chgData name="Preeti Kumari" userId="S::preeti.kumari@si2tech.com::463326d2-c281-4673-b5a7-4de53d55f61e" providerId="AD" clId="Web-{32FAC136-6F07-F595-3A5F-2D10B5896421}" dt="2022-05-06T15:04:18.522" v="10" actId="1076"/>
          <ac:picMkLst>
            <pc:docMk/>
            <pc:sldMk cId="1160740710" sldId="284"/>
            <ac:picMk id="7" creationId="{64705EE6-BACC-289E-3E7D-5A3C70FAF94F}"/>
          </ac:picMkLst>
        </pc:picChg>
      </pc:sldChg>
      <pc:sldChg chg="addSp delSp modSp">
        <pc:chgData name="Preeti Kumari" userId="S::preeti.kumari@si2tech.com::463326d2-c281-4673-b5a7-4de53d55f61e" providerId="AD" clId="Web-{32FAC136-6F07-F595-3A5F-2D10B5896421}" dt="2022-05-06T15:05:10.101" v="13"/>
        <pc:sldMkLst>
          <pc:docMk/>
          <pc:sldMk cId="644850305" sldId="285"/>
        </pc:sldMkLst>
        <pc:spChg chg="add del mod">
          <ac:chgData name="Preeti Kumari" userId="S::preeti.kumari@si2tech.com::463326d2-c281-4673-b5a7-4de53d55f61e" providerId="AD" clId="Web-{32FAC136-6F07-F595-3A5F-2D10B5896421}" dt="2022-05-06T15:05:10.101" v="13"/>
          <ac:spMkLst>
            <pc:docMk/>
            <pc:sldMk cId="644850305" sldId="285"/>
            <ac:spMk id="6" creationId="{A9003404-9B6E-E62D-141B-88A4F75917D9}"/>
          </ac:spMkLst>
        </pc:spChg>
        <pc:picChg chg="del">
          <ac:chgData name="Preeti Kumari" userId="S::preeti.kumari@si2tech.com::463326d2-c281-4673-b5a7-4de53d55f61e" providerId="AD" clId="Web-{32FAC136-6F07-F595-3A5F-2D10B5896421}" dt="2022-05-06T15:05:05.945" v="12"/>
          <ac:picMkLst>
            <pc:docMk/>
            <pc:sldMk cId="644850305" sldId="285"/>
            <ac:picMk id="4" creationId="{FF6AE31B-DCC1-408A-AF2B-3B582C0DA0FE}"/>
          </ac:picMkLst>
        </pc:picChg>
        <pc:picChg chg="del">
          <ac:chgData name="Preeti Kumari" userId="S::preeti.kumari@si2tech.com::463326d2-c281-4673-b5a7-4de53d55f61e" providerId="AD" clId="Web-{32FAC136-6F07-F595-3A5F-2D10B5896421}" dt="2022-05-06T15:04:51.960" v="11"/>
          <ac:picMkLst>
            <pc:docMk/>
            <pc:sldMk cId="644850305" sldId="285"/>
            <ac:picMk id="5" creationId="{1AF04163-D6A4-4883-9B9A-74FF1BB3E917}"/>
          </ac:picMkLst>
        </pc:picChg>
        <pc:picChg chg="add mod ord">
          <ac:chgData name="Preeti Kumari" userId="S::preeti.kumari@si2tech.com::463326d2-c281-4673-b5a7-4de53d55f61e" providerId="AD" clId="Web-{32FAC136-6F07-F595-3A5F-2D10B5896421}" dt="2022-05-06T15:05:10.101" v="13"/>
          <ac:picMkLst>
            <pc:docMk/>
            <pc:sldMk cId="644850305" sldId="285"/>
            <ac:picMk id="7" creationId="{20442ADD-AAEC-9FC1-7458-F9E26350C423}"/>
          </ac:picMkLst>
        </pc:picChg>
      </pc:sldChg>
      <pc:sldChg chg="addSp delSp modSp">
        <pc:chgData name="Preeti Kumari" userId="S::preeti.kumari@si2tech.com::463326d2-c281-4673-b5a7-4de53d55f61e" providerId="AD" clId="Web-{32FAC136-6F07-F595-3A5F-2D10B5896421}" dt="2022-05-06T15:09:01.937" v="22" actId="14100"/>
        <pc:sldMkLst>
          <pc:docMk/>
          <pc:sldMk cId="280010348" sldId="286"/>
        </pc:sldMkLst>
        <pc:spChg chg="add del mod">
          <ac:chgData name="Preeti Kumari" userId="S::preeti.kumari@si2tech.com::463326d2-c281-4673-b5a7-4de53d55f61e" providerId="AD" clId="Web-{32FAC136-6F07-F595-3A5F-2D10B5896421}" dt="2022-05-06T15:08:54.734" v="21"/>
          <ac:spMkLst>
            <pc:docMk/>
            <pc:sldMk cId="280010348" sldId="286"/>
            <ac:spMk id="4" creationId="{8C19A7FC-A4CD-4445-7825-2AC3B548A73B}"/>
          </ac:spMkLst>
        </pc:spChg>
        <pc:picChg chg="add del mod">
          <ac:chgData name="Preeti Kumari" userId="S::preeti.kumari@si2tech.com::463326d2-c281-4673-b5a7-4de53d55f61e" providerId="AD" clId="Web-{32FAC136-6F07-F595-3A5F-2D10B5896421}" dt="2022-05-06T15:09:01.937" v="22" actId="14100"/>
          <ac:picMkLst>
            <pc:docMk/>
            <pc:sldMk cId="280010348" sldId="286"/>
            <ac:picMk id="11" creationId="{251901CE-A26C-4536-85D8-8393EC2F1B7F}"/>
          </ac:picMkLst>
        </pc:picChg>
      </pc:sldChg>
      <pc:sldChg chg="modSp">
        <pc:chgData name="Preeti Kumari" userId="S::preeti.kumari@si2tech.com::463326d2-c281-4673-b5a7-4de53d55f61e" providerId="AD" clId="Web-{32FAC136-6F07-F595-3A5F-2D10B5896421}" dt="2022-05-06T15:18:41.409" v="96" actId="14100"/>
        <pc:sldMkLst>
          <pc:docMk/>
          <pc:sldMk cId="3426334335" sldId="288"/>
        </pc:sldMkLst>
        <pc:picChg chg="mod">
          <ac:chgData name="Preeti Kumari" userId="S::preeti.kumari@si2tech.com::463326d2-c281-4673-b5a7-4de53d55f61e" providerId="AD" clId="Web-{32FAC136-6F07-F595-3A5F-2D10B5896421}" dt="2022-05-06T15:18:41.409" v="96" actId="14100"/>
          <ac:picMkLst>
            <pc:docMk/>
            <pc:sldMk cId="3426334335" sldId="288"/>
            <ac:picMk id="4" creationId="{2B29A11E-038A-4FE9-9EDE-BFE8ABF864CF}"/>
          </ac:picMkLst>
        </pc:picChg>
      </pc:sldChg>
      <pc:sldChg chg="addSp delSp modSp">
        <pc:chgData name="Preeti Kumari" userId="S::preeti.kumari@si2tech.com::463326d2-c281-4673-b5a7-4de53d55f61e" providerId="AD" clId="Web-{32FAC136-6F07-F595-3A5F-2D10B5896421}" dt="2022-05-06T15:07:25.246" v="19" actId="1076"/>
        <pc:sldMkLst>
          <pc:docMk/>
          <pc:sldMk cId="4078777541" sldId="289"/>
        </pc:sldMkLst>
        <pc:spChg chg="add del mod">
          <ac:chgData name="Preeti Kumari" userId="S::preeti.kumari@si2tech.com::463326d2-c281-4673-b5a7-4de53d55f61e" providerId="AD" clId="Web-{32FAC136-6F07-F595-3A5F-2D10B5896421}" dt="2022-05-06T15:07:15.637" v="15"/>
          <ac:spMkLst>
            <pc:docMk/>
            <pc:sldMk cId="4078777541" sldId="289"/>
            <ac:spMk id="4" creationId="{F87D7F71-961F-75A5-1865-C5C4C558E618}"/>
          </ac:spMkLst>
        </pc:spChg>
        <pc:picChg chg="add mod ord">
          <ac:chgData name="Preeti Kumari" userId="S::preeti.kumari@si2tech.com::463326d2-c281-4673-b5a7-4de53d55f61e" providerId="AD" clId="Web-{32FAC136-6F07-F595-3A5F-2D10B5896421}" dt="2022-05-06T15:07:25.246" v="19" actId="1076"/>
          <ac:picMkLst>
            <pc:docMk/>
            <pc:sldMk cId="4078777541" sldId="289"/>
            <ac:picMk id="5" creationId="{47F6F9DC-ED6F-0E14-A01D-4159BE3F947B}"/>
          </ac:picMkLst>
        </pc:picChg>
        <pc:picChg chg="del">
          <ac:chgData name="Preeti Kumari" userId="S::preeti.kumari@si2tech.com::463326d2-c281-4673-b5a7-4de53d55f61e" providerId="AD" clId="Web-{32FAC136-6F07-F595-3A5F-2D10B5896421}" dt="2022-05-06T15:07:14.012" v="14"/>
          <ac:picMkLst>
            <pc:docMk/>
            <pc:sldMk cId="4078777541" sldId="289"/>
            <ac:picMk id="7" creationId="{10B83FEC-8039-4358-94EA-12A46B3DA238}"/>
          </ac:picMkLst>
        </pc:picChg>
      </pc:sldChg>
      <pc:sldChg chg="addSp delSp modSp del">
        <pc:chgData name="Preeti Kumari" userId="S::preeti.kumari@si2tech.com::463326d2-c281-4673-b5a7-4de53d55f61e" providerId="AD" clId="Web-{32FAC136-6F07-F595-3A5F-2D10B5896421}" dt="2022-05-06T15:09:26.750" v="24"/>
        <pc:sldMkLst>
          <pc:docMk/>
          <pc:sldMk cId="3041490460" sldId="290"/>
        </pc:sldMkLst>
        <pc:spChg chg="add mod">
          <ac:chgData name="Preeti Kumari" userId="S::preeti.kumari@si2tech.com::463326d2-c281-4673-b5a7-4de53d55f61e" providerId="AD" clId="Web-{32FAC136-6F07-F595-3A5F-2D10B5896421}" dt="2022-05-06T15:09:12.593" v="23"/>
          <ac:spMkLst>
            <pc:docMk/>
            <pc:sldMk cId="3041490460" sldId="290"/>
            <ac:spMk id="5" creationId="{D1F28DF3-9A3D-0CB7-F0A8-229647EF5137}"/>
          </ac:spMkLst>
        </pc:spChg>
        <pc:picChg chg="del">
          <ac:chgData name="Preeti Kumari" userId="S::preeti.kumari@si2tech.com::463326d2-c281-4673-b5a7-4de53d55f61e" providerId="AD" clId="Web-{32FAC136-6F07-F595-3A5F-2D10B5896421}" dt="2022-05-06T15:09:12.593" v="23"/>
          <ac:picMkLst>
            <pc:docMk/>
            <pc:sldMk cId="3041490460" sldId="290"/>
            <ac:picMk id="4" creationId="{01010572-915E-4818-8800-1B3AC04FA479}"/>
          </ac:picMkLst>
        </pc:picChg>
      </pc:sldChg>
      <pc:sldChg chg="del">
        <pc:chgData name="Preeti Kumari" userId="S::preeti.kumari@si2tech.com::463326d2-c281-4673-b5a7-4de53d55f61e" providerId="AD" clId="Web-{32FAC136-6F07-F595-3A5F-2D10B5896421}" dt="2022-05-06T15:09:50.407" v="25"/>
        <pc:sldMkLst>
          <pc:docMk/>
          <pc:sldMk cId="3865180385" sldId="297"/>
        </pc:sldMkLst>
      </pc:sldChg>
      <pc:sldChg chg="new del">
        <pc:chgData name="Preeti Kumari" userId="S::preeti.kumari@si2tech.com::463326d2-c281-4673-b5a7-4de53d55f61e" providerId="AD" clId="Web-{32FAC136-6F07-F595-3A5F-2D10B5896421}" dt="2022-05-06T15:11:12.988" v="27"/>
        <pc:sldMkLst>
          <pc:docMk/>
          <pc:sldMk cId="148079086" sldId="301"/>
        </pc:sldMkLst>
      </pc:sldChg>
      <pc:sldChg chg="addSp delSp modSp new">
        <pc:chgData name="Preeti Kumari" userId="S::preeti.kumari@si2tech.com::463326d2-c281-4673-b5a7-4de53d55f61e" providerId="AD" clId="Web-{32FAC136-6F07-F595-3A5F-2D10B5896421}" dt="2022-05-06T15:13:42.352" v="64" actId="1076"/>
        <pc:sldMkLst>
          <pc:docMk/>
          <pc:sldMk cId="3332493149" sldId="301"/>
        </pc:sldMkLst>
        <pc:spChg chg="mod">
          <ac:chgData name="Preeti Kumari" userId="S::preeti.kumari@si2tech.com::463326d2-c281-4673-b5a7-4de53d55f61e" providerId="AD" clId="Web-{32FAC136-6F07-F595-3A5F-2D10B5896421}" dt="2022-05-06T15:13:26.258" v="59" actId="1076"/>
          <ac:spMkLst>
            <pc:docMk/>
            <pc:sldMk cId="3332493149" sldId="301"/>
            <ac:spMk id="2" creationId="{65E6035A-7FBE-0DD4-601B-6E3B1FE2E580}"/>
          </ac:spMkLst>
        </pc:spChg>
        <pc:spChg chg="add del">
          <ac:chgData name="Preeti Kumari" userId="S::preeti.kumari@si2tech.com::463326d2-c281-4673-b5a7-4de53d55f61e" providerId="AD" clId="Web-{32FAC136-6F07-F595-3A5F-2D10B5896421}" dt="2022-05-06T15:12:31.678" v="48"/>
          <ac:spMkLst>
            <pc:docMk/>
            <pc:sldMk cId="3332493149" sldId="301"/>
            <ac:spMk id="3" creationId="{6800EC92-08C5-E01E-804C-621AD5DD142E}"/>
          </ac:spMkLst>
        </pc:spChg>
        <pc:graphicFrameChg chg="add del mod ord modGraphic">
          <ac:chgData name="Preeti Kumari" userId="S::preeti.kumari@si2tech.com::463326d2-c281-4673-b5a7-4de53d55f61e" providerId="AD" clId="Web-{32FAC136-6F07-F595-3A5F-2D10B5896421}" dt="2022-05-06T15:11:58.599" v="43"/>
          <ac:graphicFrameMkLst>
            <pc:docMk/>
            <pc:sldMk cId="3332493149" sldId="301"/>
            <ac:graphicFrameMk id="5" creationId="{ED163533-D107-4890-9FA2-A90DD7BA6141}"/>
          </ac:graphicFrameMkLst>
        </pc:graphicFrameChg>
        <pc:graphicFrameChg chg="add del mod">
          <ac:chgData name="Preeti Kumari" userId="S::preeti.kumari@si2tech.com::463326d2-c281-4673-b5a7-4de53d55f61e" providerId="AD" clId="Web-{32FAC136-6F07-F595-3A5F-2D10B5896421}" dt="2022-05-06T15:11:58.599" v="42"/>
          <ac:graphicFrameMkLst>
            <pc:docMk/>
            <pc:sldMk cId="3332493149" sldId="301"/>
            <ac:graphicFrameMk id="7" creationId="{8CA89952-AC3C-88C6-5EE3-7A119C1962D3}"/>
          </ac:graphicFrameMkLst>
        </pc:graphicFrameChg>
        <pc:graphicFrameChg chg="add del mod">
          <ac:chgData name="Preeti Kumari" userId="S::preeti.kumari@si2tech.com::463326d2-c281-4673-b5a7-4de53d55f61e" providerId="AD" clId="Web-{32FAC136-6F07-F595-3A5F-2D10B5896421}" dt="2022-05-06T15:11:58.599" v="41"/>
          <ac:graphicFrameMkLst>
            <pc:docMk/>
            <pc:sldMk cId="3332493149" sldId="301"/>
            <ac:graphicFrameMk id="9" creationId="{21D41A8E-9256-C837-3B4E-50302FC733EF}"/>
          </ac:graphicFrameMkLst>
        </pc:graphicFrameChg>
        <pc:graphicFrameChg chg="add mod ord modGraphic">
          <ac:chgData name="Preeti Kumari" userId="S::preeti.kumari@si2tech.com::463326d2-c281-4673-b5a7-4de53d55f61e" providerId="AD" clId="Web-{32FAC136-6F07-F595-3A5F-2D10B5896421}" dt="2022-05-06T15:13:37.946" v="62" actId="1076"/>
          <ac:graphicFrameMkLst>
            <pc:docMk/>
            <pc:sldMk cId="3332493149" sldId="301"/>
            <ac:graphicFrameMk id="11" creationId="{94AFA8C2-024B-988B-A458-859883C30DA7}"/>
          </ac:graphicFrameMkLst>
        </pc:graphicFrameChg>
        <pc:graphicFrameChg chg="add mod modGraphic">
          <ac:chgData name="Preeti Kumari" userId="S::preeti.kumari@si2tech.com::463326d2-c281-4673-b5a7-4de53d55f61e" providerId="AD" clId="Web-{32FAC136-6F07-F595-3A5F-2D10B5896421}" dt="2022-05-06T15:13:39.836" v="63" actId="1076"/>
          <ac:graphicFrameMkLst>
            <pc:docMk/>
            <pc:sldMk cId="3332493149" sldId="301"/>
            <ac:graphicFrameMk id="13" creationId="{AC0B8EA4-80DF-428E-4F68-A695C7DCCC62}"/>
          </ac:graphicFrameMkLst>
        </pc:graphicFrameChg>
        <pc:graphicFrameChg chg="add mod modGraphic">
          <ac:chgData name="Preeti Kumari" userId="S::preeti.kumari@si2tech.com::463326d2-c281-4673-b5a7-4de53d55f61e" providerId="AD" clId="Web-{32FAC136-6F07-F595-3A5F-2D10B5896421}" dt="2022-05-06T15:13:42.352" v="64" actId="1076"/>
          <ac:graphicFrameMkLst>
            <pc:docMk/>
            <pc:sldMk cId="3332493149" sldId="301"/>
            <ac:graphicFrameMk id="15" creationId="{E847F90A-6145-6506-2716-40603823EC3A}"/>
          </ac:graphicFrameMkLst>
        </pc:graphicFrameChg>
      </pc:sldChg>
      <pc:sldChg chg="addSp delSp modSp new">
        <pc:chgData name="Preeti Kumari" userId="S::preeti.kumari@si2tech.com::463326d2-c281-4673-b5a7-4de53d55f61e" providerId="AD" clId="Web-{32FAC136-6F07-F595-3A5F-2D10B5896421}" dt="2022-05-06T15:16:19.873" v="89" actId="20577"/>
        <pc:sldMkLst>
          <pc:docMk/>
          <pc:sldMk cId="4247528327" sldId="302"/>
        </pc:sldMkLst>
        <pc:spChg chg="mod">
          <ac:chgData name="Preeti Kumari" userId="S::preeti.kumari@si2tech.com::463326d2-c281-4673-b5a7-4de53d55f61e" providerId="AD" clId="Web-{32FAC136-6F07-F595-3A5F-2D10B5896421}" dt="2022-05-06T15:16:19.873" v="89" actId="20577"/>
          <ac:spMkLst>
            <pc:docMk/>
            <pc:sldMk cId="4247528327" sldId="302"/>
            <ac:spMk id="2" creationId="{1FDA93ED-6F9B-D8BC-65C1-EDE6F8519E0F}"/>
          </ac:spMkLst>
        </pc:spChg>
        <pc:spChg chg="del">
          <ac:chgData name="Preeti Kumari" userId="S::preeti.kumari@si2tech.com::463326d2-c281-4673-b5a7-4de53d55f61e" providerId="AD" clId="Web-{32FAC136-6F07-F595-3A5F-2D10B5896421}" dt="2022-05-06T15:15:01.527" v="67"/>
          <ac:spMkLst>
            <pc:docMk/>
            <pc:sldMk cId="4247528327" sldId="302"/>
            <ac:spMk id="3" creationId="{4BA38DFF-6D20-FB9A-F40F-9BA4846AEF1B}"/>
          </ac:spMkLst>
        </pc:spChg>
        <pc:picChg chg="add mod ord">
          <ac:chgData name="Preeti Kumari" userId="S::preeti.kumari@si2tech.com::463326d2-c281-4673-b5a7-4de53d55f61e" providerId="AD" clId="Web-{32FAC136-6F07-F595-3A5F-2D10B5896421}" dt="2022-05-06T15:15:49.153" v="84" actId="1076"/>
          <ac:picMkLst>
            <pc:docMk/>
            <pc:sldMk cId="4247528327" sldId="302"/>
            <ac:picMk id="4" creationId="{F0E78F7D-F46C-21BF-A28F-D650706781F2}"/>
          </ac:picMkLst>
        </pc:picChg>
      </pc:sldChg>
    </pc:docChg>
  </pc:docChgLst>
  <pc:docChgLst>
    <pc:chgData name="Preeti Kumari" userId="S::preeti.kumari@si2tech.com::463326d2-c281-4673-b5a7-4de53d55f61e" providerId="AD" clId="Web-{C022BA85-6565-A445-7043-B9B9EBD8A2C2}"/>
    <pc:docChg chg="addSld delSld modSld sldOrd addMainMaster delMainMaster">
      <pc:chgData name="Preeti Kumari" userId="S::preeti.kumari@si2tech.com::463326d2-c281-4673-b5a7-4de53d55f61e" providerId="AD" clId="Web-{C022BA85-6565-A445-7043-B9B9EBD8A2C2}" dt="2022-03-21T04:33:10.861" v="2113" actId="20577"/>
      <pc:docMkLst>
        <pc:docMk/>
      </pc:docMkLst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109857222" sldId="256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4:48.108" v="412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4:48.108" v="412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4:48.108" v="412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09857222" sldId="256"/>
            <ac:spMk id="17" creationId="{BAD76F3E-3A97-486B-B402-44400A8B9173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4:48.108" v="411"/>
          <ac:spMkLst>
            <pc:docMk/>
            <pc:sldMk cId="109857222" sldId="256"/>
            <ac:spMk id="18" creationId="{C1DD1A8A-57D5-4A81-AD04-532B043C5611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09857222" sldId="256"/>
            <ac:spMk id="19" creationId="{391F6B52-91F4-4AEB-B6DB-29FEBCF28C8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4:48.108" v="411"/>
          <ac:spMkLst>
            <pc:docMk/>
            <pc:sldMk cId="109857222" sldId="256"/>
            <ac:spMk id="20" creationId="{007891EC-4501-44ED-A8C8-B11B6DB767A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09857222" sldId="256"/>
            <ac:spMk id="21" creationId="{2CD6F061-7C53-44F4-9794-953DB70A451B}"/>
          </ac:spMkLst>
        </pc:spChg>
        <pc:picChg chg="add del">
          <ac:chgData name="Preeti Kumari" userId="S::preeti.kumari@si2tech.com::463326d2-c281-4673-b5a7-4de53d55f61e" providerId="AD" clId="Web-{C022BA85-6565-A445-7043-B9B9EBD8A2C2}" dt="2022-03-20T12:34:48.108" v="411"/>
          <ac:picMkLst>
            <pc:docMk/>
            <pc:sldMk cId="109857222" sldId="256"/>
            <ac:picMk id="14" creationId="{C6424836-6BA6-88C0-2303-A7A4B4A3D30C}"/>
          </ac:picMkLst>
        </pc:picChg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525175085" sldId="257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525175085" sldId="257"/>
            <ac:spMk id="2" creationId="{3D7C3E99-F800-48BA-88F8-747A7CEB2ED1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525175085" sldId="257"/>
            <ac:spMk id="58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525175085" sldId="257"/>
            <ac:spMk id="60" creationId="{3FCFB1DE-0B7E-48CC-BA90-B2AB0889F9D6}"/>
          </ac:spMkLst>
        </pc:spChg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4197377477" sldId="258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4197377477" sldId="258"/>
            <ac:spMk id="2" creationId="{D2E0BAEC-4F93-4BB8-878A-262CA894A7DC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4197377477" sldId="258"/>
            <ac:spMk id="29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4197377477" sldId="258"/>
            <ac:spMk id="31" creationId="{3FCFB1DE-0B7E-48CC-BA90-B2AB0889F9D6}"/>
          </ac:spMkLst>
        </pc:spChg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955462620" sldId="259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55462620" sldId="259"/>
            <ac:spMk id="2" creationId="{8B0A3221-3B2C-414E-A4FF-F4349BDE1CD0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55462620" sldId="259"/>
            <ac:spMk id="29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55462620" sldId="259"/>
            <ac:spMk id="31" creationId="{3FCFB1DE-0B7E-48CC-BA90-B2AB0889F9D6}"/>
          </ac:spMkLst>
        </pc:spChg>
      </pc:sldChg>
      <pc:sldChg chg="addSp delSp modSp del mod modClrScheme delDesignElem chgLayout">
        <pc:chgData name="Preeti Kumari" userId="S::preeti.kumari@si2tech.com::463326d2-c281-4673-b5a7-4de53d55f61e" providerId="AD" clId="Web-{C022BA85-6565-A445-7043-B9B9EBD8A2C2}" dt="2022-03-20T12:43:18.201" v="446"/>
        <pc:sldMkLst>
          <pc:docMk/>
          <pc:sldMk cId="2653062847" sldId="260"/>
        </pc:sldMkLst>
        <pc:spChg chg="mod ord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2653062847" sldId="260"/>
            <ac:spMk id="2" creationId="{EC494887-E89B-4DA6-BB08-02629B23681E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2653062847" sldId="260"/>
            <ac:spMk id="18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2653062847" sldId="260"/>
            <ac:spMk id="20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12:32:00.005" v="403"/>
          <ac:picMkLst>
            <pc:docMk/>
            <pc:sldMk cId="2653062847" sldId="260"/>
            <ac:picMk id="4" creationId="{1D092957-5219-4EF9-91DD-166D36692DD3}"/>
          </ac:picMkLst>
        </pc:picChg>
      </pc:sldChg>
      <pc:sldChg chg="addSp delSp modSp del mod modClrScheme delDesignElem chgLayout">
        <pc:chgData name="Preeti Kumari" userId="S::preeti.kumari@si2tech.com::463326d2-c281-4673-b5a7-4de53d55f61e" providerId="AD" clId="Web-{C022BA85-6565-A445-7043-B9B9EBD8A2C2}" dt="2022-03-20T12:43:20.779" v="447"/>
        <pc:sldMkLst>
          <pc:docMk/>
          <pc:sldMk cId="4008461468" sldId="261"/>
        </pc:sldMkLst>
        <pc:spChg chg="mod ord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4008461468" sldId="261"/>
            <ac:spMk id="2" creationId="{999CABAD-E9AC-498A-B150-C7EA6AD47B05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4008461468" sldId="261"/>
            <ac:spMk id="18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4008461468" sldId="261"/>
            <ac:spMk id="20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12:32:00.005" v="403"/>
          <ac:picMkLst>
            <pc:docMk/>
            <pc:sldMk cId="4008461468" sldId="261"/>
            <ac:picMk id="4" creationId="{2C9D6779-8F4C-40AA-9C34-CCA05C246DE6}"/>
          </ac:picMkLst>
        </pc:picChg>
      </pc:sldChg>
      <pc:sldChg chg="addSp delSp modSp del mod modClrScheme delDesignElem chgLayout">
        <pc:chgData name="Preeti Kumari" userId="S::preeti.kumari@si2tech.com::463326d2-c281-4673-b5a7-4de53d55f61e" providerId="AD" clId="Web-{C022BA85-6565-A445-7043-B9B9EBD8A2C2}" dt="2022-03-20T12:43:26.248" v="448"/>
        <pc:sldMkLst>
          <pc:docMk/>
          <pc:sldMk cId="1411933457" sldId="262"/>
        </pc:sldMkLst>
        <pc:spChg chg="mod ord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1411933457" sldId="262"/>
            <ac:spMk id="2" creationId="{55B5AA8D-13B5-481F-9D11-9946D3B888D1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1411933457" sldId="262"/>
            <ac:spMk id="18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1411933457" sldId="262"/>
            <ac:spMk id="20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12:32:00.005" v="403"/>
          <ac:picMkLst>
            <pc:docMk/>
            <pc:sldMk cId="1411933457" sldId="262"/>
            <ac:picMk id="4" creationId="{FED8B9CD-5E78-45F4-A73A-81B28DD99E96}"/>
          </ac:picMkLst>
        </pc:picChg>
      </pc:sldChg>
      <pc:sldChg chg="del">
        <pc:chgData name="Preeti Kumari" userId="S::preeti.kumari@si2tech.com::463326d2-c281-4673-b5a7-4de53d55f61e" providerId="AD" clId="Web-{C022BA85-6565-A445-7043-B9B9EBD8A2C2}" dt="2022-03-20T12:31:23.270" v="400"/>
        <pc:sldMkLst>
          <pc:docMk/>
          <pc:sldMk cId="3957767195" sldId="263"/>
        </pc:sldMkLst>
      </pc:sldChg>
      <pc:sldChg chg="del">
        <pc:chgData name="Preeti Kumari" userId="S::preeti.kumari@si2tech.com::463326d2-c281-4673-b5a7-4de53d55f61e" providerId="AD" clId="Web-{C022BA85-6565-A445-7043-B9B9EBD8A2C2}" dt="2022-03-20T12:31:20.613" v="399"/>
        <pc:sldMkLst>
          <pc:docMk/>
          <pc:sldMk cId="3227913578" sldId="264"/>
        </pc:sldMkLst>
      </pc:sldChg>
      <pc:sldChg chg="del">
        <pc:chgData name="Preeti Kumari" userId="S::preeti.kumari@si2tech.com::463326d2-c281-4673-b5a7-4de53d55f61e" providerId="AD" clId="Web-{C022BA85-6565-A445-7043-B9B9EBD8A2C2}" dt="2022-03-20T12:31:11.176" v="398"/>
        <pc:sldMkLst>
          <pc:docMk/>
          <pc:sldMk cId="4126666303" sldId="265"/>
        </pc:sldMkLst>
      </pc:sldChg>
      <pc:sldChg chg="del">
        <pc:chgData name="Preeti Kumari" userId="S::preeti.kumari@si2tech.com::463326d2-c281-4673-b5a7-4de53d55f61e" providerId="AD" clId="Web-{C022BA85-6565-A445-7043-B9B9EBD8A2C2}" dt="2022-03-20T12:31:04.629" v="397"/>
        <pc:sldMkLst>
          <pc:docMk/>
          <pc:sldMk cId="1556261771" sldId="266"/>
        </pc:sldMkLst>
      </pc:sldChg>
      <pc:sldChg chg="del">
        <pc:chgData name="Preeti Kumari" userId="S::preeti.kumari@si2tech.com::463326d2-c281-4673-b5a7-4de53d55f61e" providerId="AD" clId="Web-{C022BA85-6565-A445-7043-B9B9EBD8A2C2}" dt="2022-03-20T12:30:55.878" v="396"/>
        <pc:sldMkLst>
          <pc:docMk/>
          <pc:sldMk cId="359389761" sldId="267"/>
        </pc:sldMkLst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2989640896" sldId="268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989640896" sldId="268"/>
            <ac:spMk id="2" creationId="{DD14CD5F-41AF-4F15-91D5-D00BED0F8107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989640896" sldId="268"/>
            <ac:spMk id="9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989640896" sldId="268"/>
            <ac:spMk id="11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2989640896" sldId="268"/>
            <ac:picMk id="4" creationId="{6524AB26-9EEA-4C36-A2B9-BDCB8886DDBB}"/>
          </ac:picMkLst>
        </pc:picChg>
      </pc:sldChg>
      <pc:sldChg chg="del">
        <pc:chgData name="Preeti Kumari" userId="S::preeti.kumari@si2tech.com::463326d2-c281-4673-b5a7-4de53d55f61e" providerId="AD" clId="Web-{C022BA85-6565-A445-7043-B9B9EBD8A2C2}" dt="2022-03-20T12:31:27.363" v="401"/>
        <pc:sldMkLst>
          <pc:docMk/>
          <pc:sldMk cId="1804351616" sldId="269"/>
        </pc:sldMkLst>
      </pc:sldChg>
      <pc:sldChg chg="addSp delSp modSp mod or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96905480" sldId="270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6905480" sldId="270"/>
            <ac:spMk id="2" creationId="{5CAF0B04-ACAC-4246-B652-29535E7A082C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6905480" sldId="270"/>
            <ac:spMk id="16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6905480" sldId="270"/>
            <ac:spMk id="18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96905480" sldId="270"/>
            <ac:picMk id="7" creationId="{2C605847-2CC1-4D0D-91E1-FB82F5B4B362}"/>
          </ac:picMkLst>
        </pc:picChg>
      </pc:sldChg>
      <pc:sldChg chg="del">
        <pc:chgData name="Preeti Kumari" userId="S::preeti.kumari@si2tech.com::463326d2-c281-4673-b5a7-4de53d55f61e" providerId="AD" clId="Web-{C022BA85-6565-A445-7043-B9B9EBD8A2C2}" dt="2022-03-20T12:30:37.315" v="395"/>
        <pc:sldMkLst>
          <pc:docMk/>
          <pc:sldMk cId="3115053841" sldId="271"/>
        </pc:sldMkLst>
      </pc:sldChg>
      <pc:sldChg chg="addSp delSp modSp mod or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931677141" sldId="272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31677141" sldId="272"/>
            <ac:spMk id="2" creationId="{3D97183D-E023-4FA5-A759-288F20DC47E4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31677141" sldId="272"/>
            <ac:spMk id="9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31677141" sldId="272"/>
            <ac:spMk id="11" creationId="{3FCFB1DE-0B7E-48CC-BA90-B2AB0889F9D6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931677141" sldId="272"/>
            <ac:picMk id="4" creationId="{6EF8EE57-4484-4083-ABFF-041374E080CC}"/>
          </ac:picMkLst>
        </pc:picChg>
      </pc:sldChg>
      <pc:sldChg chg="del">
        <pc:chgData name="Preeti Kumari" userId="S::preeti.kumari@si2tech.com::463326d2-c281-4673-b5a7-4de53d55f61e" providerId="AD" clId="Web-{C022BA85-6565-A445-7043-B9B9EBD8A2C2}" dt="2022-03-20T12:30:12.768" v="394"/>
        <pc:sldMkLst>
          <pc:docMk/>
          <pc:sldMk cId="1305757930" sldId="273"/>
        </pc:sldMkLst>
      </pc:sldChg>
      <pc:sldChg chg="del">
        <pc:chgData name="Preeti Kumari" userId="S::preeti.kumari@si2tech.com::463326d2-c281-4673-b5a7-4de53d55f61e" providerId="AD" clId="Web-{C022BA85-6565-A445-7043-B9B9EBD8A2C2}" dt="2022-03-20T12:30:06.158" v="393"/>
        <pc:sldMkLst>
          <pc:docMk/>
          <pc:sldMk cId="609876604" sldId="274"/>
        </pc:sldMkLst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840668976" sldId="275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840668976" sldId="275"/>
            <ac:spMk id="2" creationId="{8C0263E0-725A-43E1-A0FF-5AF1CB859B36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840668976" sldId="275"/>
            <ac:spMk id="3" creationId="{40D3AC5D-4C5E-4400-A830-AE7A791BA74C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840668976" sldId="275"/>
            <ac:spMk id="19" creationId="{1ACA2EA0-FFD3-42EC-9406-B595015ED96E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840668976" sldId="275"/>
            <ac:spMk id="21" creationId="{D5288BCE-665C-472A-8C43-664BCFA31E43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840668976" sldId="275"/>
            <ac:spMk id="23" creationId="{46C57131-53A7-4C1A-BEA8-25F06A06AD29}"/>
          </ac:spMkLst>
        </pc:spChg>
      </pc:sldChg>
      <pc:sldChg chg="addSp delSp modSp mod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800020016" sldId="276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2" creationId="{5A97FDB6-A91A-4033-9F1E-9D081B32106E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3" creationId="{32C54F15-08B5-4EDC-ACCB-BBAE80334A7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38" creationId="{C4E4288A-DFC8-40A2-90E5-70E851A933AD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42" creationId="{FDF32B5C-56CA-41B2-B98F-3B71817347B0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43" creationId="{D13042C5-FBFD-461A-A131-5C448FAF37E1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44" creationId="{53339482-2518-48ED-BB8A-78BA44D806CF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00020016" sldId="276"/>
            <ac:spMk id="45" creationId="{EEC55F4D-D9C2-4111-949F-1021A85FC8D1}"/>
          </ac:spMkLst>
        </pc:spChg>
        <pc:grpChg chg="add del">
          <ac:chgData name="Preeti Kumari" userId="S::preeti.kumari@si2tech.com::463326d2-c281-4673-b5a7-4de53d55f61e" providerId="AD" clId="Web-{C022BA85-6565-A445-7043-B9B9EBD8A2C2}" dt="2022-03-20T22:22:46.489" v="2038"/>
          <ac:grpSpMkLst>
            <pc:docMk/>
            <pc:sldMk cId="3800020016" sldId="276"/>
            <ac:grpSpMk id="39" creationId="{B63C2D82-D4FA-4A37-BB01-1E7B21E4FF20}"/>
          </ac:grpSpMkLst>
        </pc:grpChg>
      </pc:sldChg>
      <pc:sldChg chg="addSp delSp modSp del mod modClrScheme delDesignElem chgLayout">
        <pc:chgData name="Preeti Kumari" userId="S::preeti.kumari@si2tech.com::463326d2-c281-4673-b5a7-4de53d55f61e" providerId="AD" clId="Web-{C022BA85-6565-A445-7043-B9B9EBD8A2C2}" dt="2022-03-20T22:07:00.271" v="2023"/>
        <pc:sldMkLst>
          <pc:docMk/>
          <pc:sldMk cId="3862884897" sldId="277"/>
        </pc:sldMkLst>
        <pc:spChg chg="add del">
          <ac:chgData name="Preeti Kumari" userId="S::preeti.kumari@si2tech.com::463326d2-c281-4673-b5a7-4de53d55f61e" providerId="AD" clId="Web-{C022BA85-6565-A445-7043-B9B9EBD8A2C2}" dt="2022-03-20T12:32:00.005" v="403"/>
          <ac:spMkLst>
            <pc:docMk/>
            <pc:sldMk cId="3862884897" sldId="277"/>
            <ac:spMk id="126" creationId="{E1A92768-C90D-4200-8975-84CC4D4BC944}"/>
          </ac:spMkLst>
        </pc:spChg>
        <pc:picChg chg="mod ord">
          <ac:chgData name="Preeti Kumari" userId="S::preeti.kumari@si2tech.com::463326d2-c281-4673-b5a7-4de53d55f61e" providerId="AD" clId="Web-{C022BA85-6565-A445-7043-B9B9EBD8A2C2}" dt="2022-03-20T12:32:00.005" v="403"/>
          <ac:picMkLst>
            <pc:docMk/>
            <pc:sldMk cId="3862884897" sldId="277"/>
            <ac:picMk id="4" creationId="{BB6001D4-55EE-4708-8C7D-F319D1755B82}"/>
          </ac:picMkLst>
        </pc:picChg>
      </pc:sldChg>
      <pc:sldChg chg="addSp delSp modSp new mod setBg modClrScheme delDesignElem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775265213" sldId="278"/>
        </pc:sldMkLst>
        <pc:spChg chg="add 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5265213" sldId="278"/>
            <ac:spMk id="2" creationId="{9F9E5D7B-5B3B-4F0A-8738-3BBEE370E4D9}"/>
          </ac:spMkLst>
        </pc:spChg>
        <pc:spChg chg="add del mod ord">
          <ac:chgData name="Preeti Kumari" userId="S::preeti.kumari@si2tech.com::463326d2-c281-4673-b5a7-4de53d55f61e" providerId="AD" clId="Web-{C022BA85-6565-A445-7043-B9B9EBD8A2C2}" dt="2022-03-20T12:32:41.396" v="408"/>
          <ac:spMkLst>
            <pc:docMk/>
            <pc:sldMk cId="775265213" sldId="278"/>
            <ac:spMk id="3" creationId="{DE5B1D50-D313-4EF0-99D4-EB4336FD6C48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31.490" v="405"/>
          <ac:spMkLst>
            <pc:docMk/>
            <pc:sldMk cId="775265213" sldId="278"/>
            <ac:spMk id="8" creationId="{907EF6B7-1338-4443-8C46-6A318D952DFD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41.396" v="407"/>
          <ac:spMkLst>
            <pc:docMk/>
            <pc:sldMk cId="775265213" sldId="278"/>
            <ac:spMk id="9" creationId="{5C8908E2-EE49-44D2-9428-A28D2312A8D5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31.490" v="405"/>
          <ac:spMkLst>
            <pc:docMk/>
            <pc:sldMk cId="775265213" sldId="278"/>
            <ac:spMk id="10" creationId="{DAAE4CDD-124C-4DCF-9584-B6033B545DD5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31.490" v="405"/>
          <ac:spMkLst>
            <pc:docMk/>
            <pc:sldMk cId="775265213" sldId="278"/>
            <ac:spMk id="12" creationId="{081E4A58-353D-44AE-B2FC-2A74E2E400F7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41.396" v="407"/>
          <ac:spMkLst>
            <pc:docMk/>
            <pc:sldMk cId="775265213" sldId="278"/>
            <ac:spMk id="15" creationId="{7449A6C7-D15F-4AA5-BFA5-71A404B47016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32:41.396" v="407"/>
          <ac:spMkLst>
            <pc:docMk/>
            <pc:sldMk cId="775265213" sldId="278"/>
            <ac:spMk id="17" creationId="{ED888B23-07FA-482A-96DF-47E31AF1A603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5265213" sldId="278"/>
            <ac:spMk id="19" creationId="{907EF6B7-1338-4443-8C46-6A318D952DFD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5265213" sldId="278"/>
            <ac:spMk id="20" creationId="{DAAE4CDD-124C-4DCF-9584-B6033B545DD5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5265213" sldId="278"/>
            <ac:spMk id="21" creationId="{081E4A58-353D-44AE-B2FC-2A74E2E400F7}"/>
          </ac:spMkLst>
        </pc:spChg>
        <pc:spChg chg="add 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5265213" sldId="278"/>
            <ac:spMk id="22" creationId="{DE5B1D50-D313-4EF0-99D4-EB4336FD6C48}"/>
          </ac:spMkLst>
        </pc:spChg>
        <pc:grpChg chg="add del">
          <ac:chgData name="Preeti Kumari" userId="S::preeti.kumari@si2tech.com::463326d2-c281-4673-b5a7-4de53d55f61e" providerId="AD" clId="Web-{C022BA85-6565-A445-7043-B9B9EBD8A2C2}" dt="2022-03-20T12:32:41.396" v="407"/>
          <ac:grpSpMkLst>
            <pc:docMk/>
            <pc:sldMk cId="775265213" sldId="278"/>
            <ac:grpSpMk id="11" creationId="{05314994-6337-4875-8CF5-652CAFE8342C}"/>
          </ac:grpSpMkLst>
        </pc:grpChg>
        <pc:graphicFrameChg chg="add del">
          <ac:chgData name="Preeti Kumari" userId="S::preeti.kumari@si2tech.com::463326d2-c281-4673-b5a7-4de53d55f61e" providerId="AD" clId="Web-{C022BA85-6565-A445-7043-B9B9EBD8A2C2}" dt="2022-03-20T12:32:41.396" v="407"/>
          <ac:graphicFrameMkLst>
            <pc:docMk/>
            <pc:sldMk cId="775265213" sldId="278"/>
            <ac:graphicFrameMk id="5" creationId="{170E2468-D612-37E4-5E13-138E299B4E10}"/>
          </ac:graphicFrameMkLst>
        </pc:graphicFrameChg>
      </pc:sldChg>
      <pc:sldChg chg="addSp delSp modSp new mod setBg modClrScheme delDesignElem chgLayout">
        <pc:chgData name="Preeti Kumari" userId="S::preeti.kumari@si2tech.com::463326d2-c281-4673-b5a7-4de53d55f61e" providerId="AD" clId="Web-{C022BA85-6565-A445-7043-B9B9EBD8A2C2}" dt="2022-03-20T23:29:12.902" v="2071" actId="1076"/>
        <pc:sldMkLst>
          <pc:docMk/>
          <pc:sldMk cId="1734005235" sldId="279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734005235" sldId="279"/>
            <ac:spMk id="2" creationId="{8D5BEC02-5FE0-41B3-90A2-2B2B92DF37D1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40:52.526" v="443"/>
          <ac:spMkLst>
            <pc:docMk/>
            <pc:sldMk cId="1734005235" sldId="279"/>
            <ac:spMk id="3" creationId="{88EAB337-592B-442D-A4EE-31BC93C6FCEF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40:37.963" v="441"/>
          <ac:spMkLst>
            <pc:docMk/>
            <pc:sldMk cId="1734005235" sldId="279"/>
            <ac:spMk id="8" creationId="{D54C0434-8510-63EB-9AF5-7D012E28D9A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734005235" sldId="279"/>
            <ac:spMk id="10" creationId="{665DBBEF-238B-476B-96AB-8AAC3224ECEA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40:37.963" v="441"/>
          <ac:spMkLst>
            <pc:docMk/>
            <pc:sldMk cId="1734005235" sldId="279"/>
            <ac:spMk id="11" creationId="{2B97F24A-32CE-4C1C-A50D-3016B394DCF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734005235" sldId="279"/>
            <ac:spMk id="12" creationId="{3FCFB1DE-0B7E-48CC-BA90-B2AB0889F9D6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12:40:37.963" v="441"/>
          <ac:spMkLst>
            <pc:docMk/>
            <pc:sldMk cId="1734005235" sldId="279"/>
            <ac:spMk id="13" creationId="{CD8B4F24-440B-49E9-B85D-733523DC064B}"/>
          </ac:spMkLst>
        </pc:spChg>
        <pc:picChg chg="add del mod ord">
          <ac:chgData name="Preeti Kumari" userId="S::preeti.kumari@si2tech.com::463326d2-c281-4673-b5a7-4de53d55f61e" providerId="AD" clId="Web-{C022BA85-6565-A445-7043-B9B9EBD8A2C2}" dt="2022-03-20T12:40:40.182" v="442"/>
          <ac:picMkLst>
            <pc:docMk/>
            <pc:sldMk cId="1734005235" sldId="279"/>
            <ac:picMk id="4" creationId="{A22910DE-8940-40E1-A55E-7252E908E9FC}"/>
          </ac:picMkLst>
        </pc:picChg>
        <pc:picChg chg="add mod">
          <ac:chgData name="Preeti Kumari" userId="S::preeti.kumari@si2tech.com::463326d2-c281-4673-b5a7-4de53d55f61e" providerId="AD" clId="Web-{C022BA85-6565-A445-7043-B9B9EBD8A2C2}" dt="2022-03-20T23:29:12.902" v="2071" actId="1076"/>
          <ac:picMkLst>
            <pc:docMk/>
            <pc:sldMk cId="1734005235" sldId="279"/>
            <ac:picMk id="5" creationId="{76CF5919-5F02-47FC-B449-1AC83C2087E6}"/>
          </ac:picMkLst>
        </pc:picChg>
      </pc:sldChg>
      <pc:sldChg chg="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1715970838" sldId="280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715970838" sldId="280"/>
            <ac:spMk id="2" creationId="{EFE72432-AB3C-476E-B792-C34C9AFCA8FC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715970838" sldId="280"/>
            <ac:spMk id="3" creationId="{FEEF09E0-AF3F-4299-B239-FFDCF3170921}"/>
          </ac:spMkLst>
        </pc:spChg>
      </pc:sldChg>
      <pc:sldChg chg="addSp delSp modSp new mod setBg modClrScheme chgLayout">
        <pc:chgData name="Preeti Kumari" userId="S::preeti.kumari@si2tech.com::463326d2-c281-4673-b5a7-4de53d55f61e" providerId="AD" clId="Web-{C022BA85-6565-A445-7043-B9B9EBD8A2C2}" dt="2022-03-20T23:31:01.847" v="2085"/>
        <pc:sldMkLst>
          <pc:docMk/>
          <pc:sldMk cId="1619985614" sldId="281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619985614" sldId="281"/>
            <ac:spMk id="2" creationId="{AB195A87-4724-484A-AA9F-F569BD1B0E5F}"/>
          </ac:spMkLst>
        </pc:spChg>
        <pc:spChg chg="add">
          <ac:chgData name="Preeti Kumari" userId="S::preeti.kumari@si2tech.com::463326d2-c281-4673-b5a7-4de53d55f61e" providerId="AD" clId="Web-{C022BA85-6565-A445-7043-B9B9EBD8A2C2}" dt="2022-03-20T19:37:06.711" v="519"/>
          <ac:spMkLst>
            <pc:docMk/>
            <pc:sldMk cId="1619985614" sldId="281"/>
            <ac:spMk id="3" creationId="{57FBE2BD-F15E-4ADD-94B4-99011F9844B5}"/>
          </ac:spMkLst>
        </pc:spChg>
        <pc:spChg chg="del">
          <ac:chgData name="Preeti Kumari" userId="S::preeti.kumari@si2tech.com::463326d2-c281-4673-b5a7-4de53d55f61e" providerId="AD" clId="Web-{C022BA85-6565-A445-7043-B9B9EBD8A2C2}" dt="2022-03-20T12:59:11.929" v="450"/>
          <ac:spMkLst>
            <pc:docMk/>
            <pc:sldMk cId="1619985614" sldId="281"/>
            <ac:spMk id="3" creationId="{CCEE95A8-B9CE-4B36-ACDD-94957F30E693}"/>
          </ac:spMkLst>
        </pc:spChg>
        <pc:spChg chg="add 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619985614" sldId="281"/>
            <ac:spMk id="6" creationId="{7BD6229A-FAD1-4A3A-ABC0-F1C658D75E73}"/>
          </ac:spMkLst>
        </pc:spChg>
        <pc:graphicFrameChg chg="add mod modGraphic">
          <ac:chgData name="Preeti Kumari" userId="S::preeti.kumari@si2tech.com::463326d2-c281-4673-b5a7-4de53d55f61e" providerId="AD" clId="Web-{C022BA85-6565-A445-7043-B9B9EBD8A2C2}" dt="2022-03-20T23:31:01.847" v="2085"/>
          <ac:graphicFrameMkLst>
            <pc:docMk/>
            <pc:sldMk cId="1619985614" sldId="281"/>
            <ac:graphicFrameMk id="5" creationId="{9103C08E-EA2C-43F6-8132-DAFBB1BFA6A6}"/>
          </ac:graphicFrameMkLst>
        </pc:graphicFrameChg>
        <pc:graphicFrameChg chg="add mod modGraphic">
          <ac:chgData name="Preeti Kumari" userId="S::preeti.kumari@si2tech.com::463326d2-c281-4673-b5a7-4de53d55f61e" providerId="AD" clId="Web-{C022BA85-6565-A445-7043-B9B9EBD8A2C2}" dt="2022-03-20T19:48:46.643" v="951"/>
          <ac:graphicFrameMkLst>
            <pc:docMk/>
            <pc:sldMk cId="1619985614" sldId="281"/>
            <ac:graphicFrameMk id="7" creationId="{9365C073-2AD7-4757-84CD-DBF796F1EA47}"/>
          </ac:graphicFrameMkLst>
        </pc:graphicFrameChg>
        <pc:graphicFrameChg chg="add mod modGraphic">
          <ac:chgData name="Preeti Kumari" userId="S::preeti.kumari@si2tech.com::463326d2-c281-4673-b5a7-4de53d55f61e" providerId="AD" clId="Web-{C022BA85-6565-A445-7043-B9B9EBD8A2C2}" dt="2022-03-20T19:48:41.581" v="935"/>
          <ac:graphicFrameMkLst>
            <pc:docMk/>
            <pc:sldMk cId="1619985614" sldId="281"/>
            <ac:graphicFrameMk id="8" creationId="{570AB1EC-660A-423A-8D01-D8E65FDDDE77}"/>
          </ac:graphicFrameMkLst>
        </pc:graphicFrameChg>
        <pc:picChg chg="add del mod">
          <ac:chgData name="Preeti Kumari" userId="S::preeti.kumari@si2tech.com::463326d2-c281-4673-b5a7-4de53d55f61e" providerId="AD" clId="Web-{C022BA85-6565-A445-7043-B9B9EBD8A2C2}" dt="2022-03-20T19:37:36.775" v="530"/>
          <ac:picMkLst>
            <pc:docMk/>
            <pc:sldMk cId="1619985614" sldId="281"/>
            <ac:picMk id="4" creationId="{47ADAC06-FDBB-4B2C-9B9B-A9AB63A9BC38}"/>
          </ac:picMkLst>
        </pc:picChg>
        <pc:picChg chg="add del mod ord">
          <ac:chgData name="Preeti Kumari" userId="S::preeti.kumari@si2tech.com::463326d2-c281-4673-b5a7-4de53d55f61e" providerId="AD" clId="Web-{C022BA85-6565-A445-7043-B9B9EBD8A2C2}" dt="2022-03-20T13:00:58.760" v="494"/>
          <ac:picMkLst>
            <pc:docMk/>
            <pc:sldMk cId="1619985614" sldId="281"/>
            <ac:picMk id="4" creationId="{D996F9E5-7077-49BA-9B48-FCED09184267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772408800" sldId="282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772408800" sldId="282"/>
            <ac:spMk id="2" creationId="{F7BD3F9B-41F8-4C58-B554-3C11413E4BE2}"/>
          </ac:spMkLst>
        </pc:spChg>
        <pc:spChg chg="del">
          <ac:chgData name="Preeti Kumari" userId="S::preeti.kumari@si2tech.com::463326d2-c281-4673-b5a7-4de53d55f61e" providerId="AD" clId="Web-{C022BA85-6565-A445-7043-B9B9EBD8A2C2}" dt="2022-03-20T19:50:40.647" v="953"/>
          <ac:spMkLst>
            <pc:docMk/>
            <pc:sldMk cId="772408800" sldId="282"/>
            <ac:spMk id="3" creationId="{690B2E9F-5D58-4CD5-A7F5-9D285EF6DBEE}"/>
          </ac:spMkLst>
        </pc:spChg>
        <pc:spChg chg="add mod">
          <ac:chgData name="Preeti Kumari" userId="S::preeti.kumari@si2tech.com::463326d2-c281-4673-b5a7-4de53d55f61e" providerId="AD" clId="Web-{C022BA85-6565-A445-7043-B9B9EBD8A2C2}" dt="2022-03-20T20:27:54.359" v="1313" actId="20577"/>
          <ac:spMkLst>
            <pc:docMk/>
            <pc:sldMk cId="772408800" sldId="282"/>
            <ac:spMk id="8" creationId="{B4AA4D7F-2A45-47F4-B022-A500C5C4EA36}"/>
          </ac:spMkLst>
        </pc:spChg>
        <pc:graphicFrameChg chg="add mod ord modGraphic">
          <ac:chgData name="Preeti Kumari" userId="S::preeti.kumari@si2tech.com::463326d2-c281-4673-b5a7-4de53d55f61e" providerId="AD" clId="Web-{C022BA85-6565-A445-7043-B9B9EBD8A2C2}" dt="2022-03-20T22:22:46.489" v="2038"/>
          <ac:graphicFrameMkLst>
            <pc:docMk/>
            <pc:sldMk cId="772408800" sldId="282"/>
            <ac:graphicFrameMk id="4" creationId="{22C370B0-FC00-4CDA-8919-4E26225FB0C1}"/>
          </ac:graphicFrameMkLst>
        </pc:graphicFrameChg>
        <pc:graphicFrameChg chg="add del mod">
          <ac:chgData name="Preeti Kumari" userId="S::preeti.kumari@si2tech.com::463326d2-c281-4673-b5a7-4de53d55f61e" providerId="AD" clId="Web-{C022BA85-6565-A445-7043-B9B9EBD8A2C2}" dt="2022-03-20T20:01:17.500" v="1167"/>
          <ac:graphicFrameMkLst>
            <pc:docMk/>
            <pc:sldMk cId="772408800" sldId="282"/>
            <ac:graphicFrameMk id="5" creationId="{10C84A1F-DDAC-4767-8632-94AC0C927BD0}"/>
          </ac:graphicFrameMkLst>
        </pc:graphicFrameChg>
        <pc:graphicFrameChg chg="add del">
          <ac:chgData name="Preeti Kumari" userId="S::preeti.kumari@si2tech.com::463326d2-c281-4673-b5a7-4de53d55f61e" providerId="AD" clId="Web-{C022BA85-6565-A445-7043-B9B9EBD8A2C2}" dt="2022-03-20T20:01:27.375" v="1169"/>
          <ac:graphicFrameMkLst>
            <pc:docMk/>
            <pc:sldMk cId="772408800" sldId="282"/>
            <ac:graphicFrameMk id="6" creationId="{96C50B51-47C1-4A01-983C-5DE3ACE71C7B}"/>
          </ac:graphicFrameMkLst>
        </pc:graphicFrameChg>
        <pc:graphicFrameChg chg="add mod modGraphic">
          <ac:chgData name="Preeti Kumari" userId="S::preeti.kumari@si2tech.com::463326d2-c281-4673-b5a7-4de53d55f61e" providerId="AD" clId="Web-{C022BA85-6565-A445-7043-B9B9EBD8A2C2}" dt="2022-03-20T20:27:58.969" v="1314" actId="1076"/>
          <ac:graphicFrameMkLst>
            <pc:docMk/>
            <pc:sldMk cId="772408800" sldId="282"/>
            <ac:graphicFrameMk id="7" creationId="{C6CD7933-0327-4F53-BC7C-D0885D4D73A6}"/>
          </ac:graphicFrameMkLst>
        </pc:graphicFrame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732271534" sldId="283"/>
        </pc:sldMkLst>
        <pc:spChg chg="del mod">
          <ac:chgData name="Preeti Kumari" userId="S::preeti.kumari@si2tech.com::463326d2-c281-4673-b5a7-4de53d55f61e" providerId="AD" clId="Web-{C022BA85-6565-A445-7043-B9B9EBD8A2C2}" dt="2022-03-20T20:29:59.051" v="1353"/>
          <ac:spMkLst>
            <pc:docMk/>
            <pc:sldMk cId="3732271534" sldId="283"/>
            <ac:spMk id="2" creationId="{5C5F0DA1-F5B3-48EF-9E80-5F07838F363C}"/>
          </ac:spMkLst>
        </pc:spChg>
        <pc:spChg chg="del mod">
          <ac:chgData name="Preeti Kumari" userId="S::preeti.kumari@si2tech.com::463326d2-c281-4673-b5a7-4de53d55f61e" providerId="AD" clId="Web-{C022BA85-6565-A445-7043-B9B9EBD8A2C2}" dt="2022-03-20T20:29:59.051" v="1353"/>
          <ac:spMkLst>
            <pc:docMk/>
            <pc:sldMk cId="3732271534" sldId="283"/>
            <ac:spMk id="3" creationId="{CE9BCF9D-9BCF-477F-9AFE-5FF6DAA7E0B6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2:20:16" v="2026"/>
          <ac:spMkLst>
            <pc:docMk/>
            <pc:sldMk cId="3732271534" sldId="283"/>
            <ac:spMk id="8" creationId="{2CCBD383-C528-4B68-8F79-DB3E99899D70}"/>
          </ac:spMkLst>
        </pc:spChg>
        <pc:spChg chg="add 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732271534" sldId="283"/>
            <ac:spMk id="9" creationId="{79744876-750C-447B-8744-EB70DE2B8BB9}"/>
          </ac:spMkLst>
        </pc:spChg>
        <pc:spChg chg="add del mod ord">
          <ac:chgData name="Preeti Kumari" userId="S::preeti.kumari@si2tech.com::463326d2-c281-4673-b5a7-4de53d55f61e" providerId="AD" clId="Web-{C022BA85-6565-A445-7043-B9B9EBD8A2C2}" dt="2022-03-20T22:20:11.234" v="2025"/>
          <ac:spMkLst>
            <pc:docMk/>
            <pc:sldMk cId="3732271534" sldId="283"/>
            <ac:spMk id="10" creationId="{3BE3078E-ADD3-4209-8B33-D4EA01FE9203}"/>
          </ac:spMkLst>
        </pc:spChg>
        <pc:picChg chg="add del mod">
          <ac:chgData name="Preeti Kumari" userId="S::preeti.kumari@si2tech.com::463326d2-c281-4673-b5a7-4de53d55f61e" providerId="AD" clId="Web-{C022BA85-6565-A445-7043-B9B9EBD8A2C2}" dt="2022-03-20T20:29:02.424" v="1345"/>
          <ac:picMkLst>
            <pc:docMk/>
            <pc:sldMk cId="3732271534" sldId="283"/>
            <ac:picMk id="4" creationId="{7DEA0322-CBE1-49BF-994E-50F99D9A4021}"/>
          </ac:picMkLst>
        </pc:picChg>
        <pc:picChg chg="add del mod">
          <ac:chgData name="Preeti Kumari" userId="S::preeti.kumari@si2tech.com::463326d2-c281-4673-b5a7-4de53d55f61e" providerId="AD" clId="Web-{C022BA85-6565-A445-7043-B9B9EBD8A2C2}" dt="2022-03-20T20:29:41.206" v="1349"/>
          <ac:picMkLst>
            <pc:docMk/>
            <pc:sldMk cId="3732271534" sldId="283"/>
            <ac:picMk id="5" creationId="{3D34ACCB-BC36-482B-824F-AF1F8984304C}"/>
          </ac:picMkLst>
        </pc:picChg>
        <pc:picChg chg="add del mod">
          <ac:chgData name="Preeti Kumari" userId="S::preeti.kumari@si2tech.com::463326d2-c281-4673-b5a7-4de53d55f61e" providerId="AD" clId="Web-{C022BA85-6565-A445-7043-B9B9EBD8A2C2}" dt="2022-03-20T20:29:47.207" v="1351"/>
          <ac:picMkLst>
            <pc:docMk/>
            <pc:sldMk cId="3732271534" sldId="283"/>
            <ac:picMk id="6" creationId="{01DE882C-43EE-4DE7-B722-875EF6B2E929}"/>
          </ac:picMkLst>
        </pc:picChg>
        <pc:picChg chg="add mod">
          <ac:chgData name="Preeti Kumari" userId="S::preeti.kumari@si2tech.com::463326d2-c281-4673-b5a7-4de53d55f61e" providerId="AD" clId="Web-{C022BA85-6565-A445-7043-B9B9EBD8A2C2}" dt="2022-03-20T22:20:22.563" v="2028" actId="1076"/>
          <ac:picMkLst>
            <pc:docMk/>
            <pc:sldMk cId="3732271534" sldId="283"/>
            <ac:picMk id="7" creationId="{7713B32E-D90C-4615-A1CB-6C758FAEF635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1160740710" sldId="284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160740710" sldId="284"/>
            <ac:spMk id="2" creationId="{3B10124C-BF99-4440-A997-9EE4BC33AC1D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32:40.384" v="1404"/>
          <ac:spMkLst>
            <pc:docMk/>
            <pc:sldMk cId="1160740710" sldId="284"/>
            <ac:spMk id="3" creationId="{B46911F3-CD0C-4B5A-9AE2-628357BDF8D8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34:03.481" v="1413"/>
          <ac:spMkLst>
            <pc:docMk/>
            <pc:sldMk cId="1160740710" sldId="284"/>
            <ac:spMk id="5" creationId="{35C8C4E2-4DC4-44AF-907A-27D790F92F7E}"/>
          </ac:spMkLst>
        </pc:spChg>
        <pc:spChg chg="add mod">
          <ac:chgData name="Preeti Kumari" userId="S::preeti.kumari@si2tech.com::463326d2-c281-4673-b5a7-4de53d55f61e" providerId="AD" clId="Web-{C022BA85-6565-A445-7043-B9B9EBD8A2C2}" dt="2022-03-20T20:34:17.153" v="1416" actId="20577"/>
          <ac:spMkLst>
            <pc:docMk/>
            <pc:sldMk cId="1160740710" sldId="284"/>
            <ac:spMk id="6" creationId="{55659E63-9611-46BE-8284-C8939B71DCE3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1160740710" sldId="284"/>
            <ac:picMk id="4" creationId="{4BA7CFA0-3C62-4DB2-AFB2-D2E9AC630FED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644850305" sldId="285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644850305" sldId="285"/>
            <ac:spMk id="2" creationId="{E8CC57D5-2AAE-43B5-B9FA-3CE1CB997091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36:03.172" v="1451"/>
          <ac:spMkLst>
            <pc:docMk/>
            <pc:sldMk cId="644850305" sldId="285"/>
            <ac:spMk id="3" creationId="{420C171E-268D-48FE-81D4-2DDA1871C1EF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644850305" sldId="285"/>
            <ac:picMk id="4" creationId="{FF6AE31B-DCC1-408A-AF2B-3B582C0DA0FE}"/>
          </ac:picMkLst>
        </pc:picChg>
        <pc:picChg chg="add mod">
          <ac:chgData name="Preeti Kumari" userId="S::preeti.kumari@si2tech.com::463326d2-c281-4673-b5a7-4de53d55f61e" providerId="AD" clId="Web-{C022BA85-6565-A445-7043-B9B9EBD8A2C2}" dt="2022-03-20T20:37:00.127" v="1460" actId="1076"/>
          <ac:picMkLst>
            <pc:docMk/>
            <pc:sldMk cId="644850305" sldId="285"/>
            <ac:picMk id="5" creationId="{1AF04163-D6A4-4883-9B9A-74FF1BB3E917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280010348" sldId="286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80010348" sldId="286"/>
            <ac:spMk id="2" creationId="{6D48CB23-F86C-49D3-A875-33AC204B56A4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40:52.401" v="1473"/>
          <ac:spMkLst>
            <pc:docMk/>
            <pc:sldMk cId="280010348" sldId="286"/>
            <ac:spMk id="3" creationId="{8CCD136D-5554-4806-BB43-AD32D8D098C0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47:48.930" v="1515"/>
          <ac:spMkLst>
            <pc:docMk/>
            <pc:sldMk cId="280010348" sldId="286"/>
            <ac:spMk id="6" creationId="{CB708617-6973-4FF5-9467-6BD523BE22F4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52:21.378" v="1523"/>
          <ac:spMkLst>
            <pc:docMk/>
            <pc:sldMk cId="280010348" sldId="286"/>
            <ac:spMk id="10" creationId="{436ABF44-7EEE-407D-843F-875DD07A96A5}"/>
          </ac:spMkLst>
        </pc:spChg>
        <pc:picChg chg="add del mod ord">
          <ac:chgData name="Preeti Kumari" userId="S::preeti.kumari@si2tech.com::463326d2-c281-4673-b5a7-4de53d55f61e" providerId="AD" clId="Web-{C022BA85-6565-A445-7043-B9B9EBD8A2C2}" dt="2022-03-20T20:47:47.883" v="1514"/>
          <ac:picMkLst>
            <pc:docMk/>
            <pc:sldMk cId="280010348" sldId="286"/>
            <ac:picMk id="4" creationId="{B9576AB8-B734-4B9E-927C-8C3059D820BB}"/>
          </ac:picMkLst>
        </pc:picChg>
        <pc:picChg chg="add del mod ord">
          <ac:chgData name="Preeti Kumari" userId="S::preeti.kumari@si2tech.com::463326d2-c281-4673-b5a7-4de53d55f61e" providerId="AD" clId="Web-{C022BA85-6565-A445-7043-B9B9EBD8A2C2}" dt="2022-03-20T20:52:19.909" v="1522"/>
          <ac:picMkLst>
            <pc:docMk/>
            <pc:sldMk cId="280010348" sldId="286"/>
            <ac:picMk id="7" creationId="{68D0C71C-3D11-4354-B3C5-3AA751C58A93}"/>
          </ac:picMkLst>
        </pc:picChg>
        <pc:picChg chg="add del mod">
          <ac:chgData name="Preeti Kumari" userId="S::preeti.kumari@si2tech.com::463326d2-c281-4673-b5a7-4de53d55f61e" providerId="AD" clId="Web-{C022BA85-6565-A445-7043-B9B9EBD8A2C2}" dt="2022-03-20T20:52:17.096" v="1521"/>
          <ac:picMkLst>
            <pc:docMk/>
            <pc:sldMk cId="280010348" sldId="286"/>
            <ac:picMk id="8" creationId="{B667A535-5C92-4385-B059-4A5D005961C2}"/>
          </ac:picMkLst>
        </pc:pic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280010348" sldId="286"/>
            <ac:picMk id="11" creationId="{251901CE-A26C-4536-85D8-8393EC2F1B7F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288942480" sldId="287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88942480" sldId="287"/>
            <ac:spMk id="2" creationId="{D82C30FC-6510-4F65-8572-A6CCFE11C9DA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42:36.404" v="1485"/>
          <ac:spMkLst>
            <pc:docMk/>
            <pc:sldMk cId="288942480" sldId="287"/>
            <ac:spMk id="3" creationId="{3EF3E480-93F8-4C6A-A98F-E1279AE37087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48:16.166" v="1518"/>
          <ac:spMkLst>
            <pc:docMk/>
            <pc:sldMk cId="288942480" sldId="287"/>
            <ac:spMk id="6" creationId="{91883D11-0978-42C1-82CF-CA183E5DC954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52:46.925" v="1526"/>
          <ac:spMkLst>
            <pc:docMk/>
            <pc:sldMk cId="288942480" sldId="287"/>
            <ac:spMk id="9" creationId="{C3A3AF4F-BAA9-41FA-929E-F2BFB17F8EDC}"/>
          </ac:spMkLst>
        </pc:spChg>
        <pc:picChg chg="add del mod ord">
          <ac:chgData name="Preeti Kumari" userId="S::preeti.kumari@si2tech.com::463326d2-c281-4673-b5a7-4de53d55f61e" providerId="AD" clId="Web-{C022BA85-6565-A445-7043-B9B9EBD8A2C2}" dt="2022-03-20T20:47:54.431" v="1517"/>
          <ac:picMkLst>
            <pc:docMk/>
            <pc:sldMk cId="288942480" sldId="287"/>
            <ac:picMk id="4" creationId="{3EE8C3F2-120F-4C48-80E5-5C004C014402}"/>
          </ac:picMkLst>
        </pc:picChg>
        <pc:picChg chg="add del mod ord">
          <ac:chgData name="Preeti Kumari" userId="S::preeti.kumari@si2tech.com::463326d2-c281-4673-b5a7-4de53d55f61e" providerId="AD" clId="Web-{C022BA85-6565-A445-7043-B9B9EBD8A2C2}" dt="2022-03-20T20:52:27.972" v="1525"/>
          <ac:picMkLst>
            <pc:docMk/>
            <pc:sldMk cId="288942480" sldId="287"/>
            <ac:picMk id="7" creationId="{A26AFC3D-5225-4DC2-A68C-D68265AC06F8}"/>
          </ac:picMkLst>
        </pc:pic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288942480" sldId="287"/>
            <ac:picMk id="10" creationId="{AEF31AA6-25D1-4005-AB36-524D95653576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426334335" sldId="288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426334335" sldId="288"/>
            <ac:spMk id="2" creationId="{A16E5ACB-CFBE-48A4-AEE3-E132F7C1084E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53:20.864" v="1528"/>
          <ac:spMkLst>
            <pc:docMk/>
            <pc:sldMk cId="3426334335" sldId="288"/>
            <ac:spMk id="3" creationId="{8A1F7218-ACDE-4134-8FCC-7121E51D62BA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3426334335" sldId="288"/>
            <ac:picMk id="4" creationId="{2B29A11E-038A-4FE9-9EDE-BFE8ABF864CF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1T04:33:10.861" v="2113" actId="20577"/>
        <pc:sldMkLst>
          <pc:docMk/>
          <pc:sldMk cId="4078777541" sldId="289"/>
        </pc:sldMkLst>
        <pc:spChg chg="mod ord">
          <ac:chgData name="Preeti Kumari" userId="S::preeti.kumari@si2tech.com::463326d2-c281-4673-b5a7-4de53d55f61e" providerId="AD" clId="Web-{C022BA85-6565-A445-7043-B9B9EBD8A2C2}" dt="2022-03-21T04:33:10.861" v="2113" actId="20577"/>
          <ac:spMkLst>
            <pc:docMk/>
            <pc:sldMk cId="4078777541" sldId="289"/>
            <ac:spMk id="2" creationId="{E5685E0B-4FEB-4C8A-9CCB-728DF3A0C7F2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45:54.645" v="1509"/>
          <ac:spMkLst>
            <pc:docMk/>
            <pc:sldMk cId="4078777541" sldId="289"/>
            <ac:spMk id="3" creationId="{94812C85-C029-4389-BF76-6F2361A21200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0:53:54.224" v="1531"/>
          <ac:spMkLst>
            <pc:docMk/>
            <pc:sldMk cId="4078777541" sldId="289"/>
            <ac:spMk id="6" creationId="{DEA21C4B-34BC-4D03-B331-97A31E0904A7}"/>
          </ac:spMkLst>
        </pc:spChg>
        <pc:picChg chg="add del mod ord">
          <ac:chgData name="Preeti Kumari" userId="S::preeti.kumari@si2tech.com::463326d2-c281-4673-b5a7-4de53d55f61e" providerId="AD" clId="Web-{C022BA85-6565-A445-7043-B9B9EBD8A2C2}" dt="2022-03-20T20:53:53.115" v="1530"/>
          <ac:picMkLst>
            <pc:docMk/>
            <pc:sldMk cId="4078777541" sldId="289"/>
            <ac:picMk id="4" creationId="{47A0AACE-0F61-46E1-B3A8-D57C007366CC}"/>
          </ac:picMkLst>
        </pc:pic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4078777541" sldId="289"/>
            <ac:picMk id="7" creationId="{10B83FEC-8039-4358-94EA-12A46B3DA238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1T04:32:52.970" v="2100" actId="20577"/>
        <pc:sldMkLst>
          <pc:docMk/>
          <pc:sldMk cId="3041490460" sldId="290"/>
        </pc:sldMkLst>
        <pc:spChg chg="mod ord">
          <ac:chgData name="Preeti Kumari" userId="S::preeti.kumari@si2tech.com::463326d2-c281-4673-b5a7-4de53d55f61e" providerId="AD" clId="Web-{C022BA85-6565-A445-7043-B9B9EBD8A2C2}" dt="2022-03-21T04:32:52.970" v="2100" actId="20577"/>
          <ac:spMkLst>
            <pc:docMk/>
            <pc:sldMk cId="3041490460" sldId="290"/>
            <ac:spMk id="2" creationId="{E53CEA23-B031-4A32-8646-3569EF6C05CE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57:15.231" v="1567"/>
          <ac:spMkLst>
            <pc:docMk/>
            <pc:sldMk cId="3041490460" sldId="290"/>
            <ac:spMk id="3" creationId="{D4D62830-D9C3-452C-A689-9142600FEA5F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3041490460" sldId="290"/>
            <ac:picMk id="4" creationId="{01010572-915E-4818-8800-1B3AC04FA479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1280554880" sldId="291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280554880" sldId="291"/>
            <ac:spMk id="2" creationId="{A92C0025-4A84-44D6-9263-A21E37A340B2}"/>
          </ac:spMkLst>
        </pc:spChg>
        <pc:spChg chg="del">
          <ac:chgData name="Preeti Kumari" userId="S::preeti.kumari@si2tech.com::463326d2-c281-4673-b5a7-4de53d55f61e" providerId="AD" clId="Web-{C022BA85-6565-A445-7043-B9B9EBD8A2C2}" dt="2022-03-20T20:58:03.826" v="1583"/>
          <ac:spMkLst>
            <pc:docMk/>
            <pc:sldMk cId="1280554880" sldId="291"/>
            <ac:spMk id="3" creationId="{44754F5C-2AD5-44B6-8B13-362B06263F72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1280554880" sldId="291"/>
            <ac:picMk id="4" creationId="{59FDF6A4-75E1-4B40-98A8-EF2237E2487A}"/>
          </ac:picMkLst>
        </pc:picChg>
      </pc:sldChg>
      <pc:sldChg chg="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1997788698" sldId="292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997788698" sldId="292"/>
            <ac:spMk id="2" creationId="{CBE30255-E376-4D12-A9CC-78F35A839EBC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1997788698" sldId="292"/>
            <ac:spMk id="3" creationId="{568C5F7D-B4D3-4B5B-A201-31C45EA83117}"/>
          </ac:spMkLst>
        </pc:sp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279732830" sldId="293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279732830" sldId="293"/>
            <ac:spMk id="2" creationId="{E25ADE87-54BF-4230-AA29-F6636697D974}"/>
          </ac:spMkLst>
        </pc:spChg>
        <pc:spChg chg="del">
          <ac:chgData name="Preeti Kumari" userId="S::preeti.kumari@si2tech.com::463326d2-c281-4673-b5a7-4de53d55f61e" providerId="AD" clId="Web-{C022BA85-6565-A445-7043-B9B9EBD8A2C2}" dt="2022-03-20T21:07:15.736" v="1629"/>
          <ac:spMkLst>
            <pc:docMk/>
            <pc:sldMk cId="3279732830" sldId="293"/>
            <ac:spMk id="3" creationId="{F462438E-92A6-4D7C-9E0D-CFED6CCC3284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3279732830" sldId="293"/>
            <ac:picMk id="4" creationId="{ED29269C-51F4-4526-8D4B-E0DC05D44ABA}"/>
          </ac:picMkLst>
        </pc:picChg>
        <pc:picChg chg="add mod">
          <ac:chgData name="Preeti Kumari" userId="S::preeti.kumari@si2tech.com::463326d2-c281-4673-b5a7-4de53d55f61e" providerId="AD" clId="Web-{C022BA85-6565-A445-7043-B9B9EBD8A2C2}" dt="2022-03-20T21:08:31.613" v="1636" actId="14100"/>
          <ac:picMkLst>
            <pc:docMk/>
            <pc:sldMk cId="3279732830" sldId="293"/>
            <ac:picMk id="5" creationId="{5FFE4E78-9DE5-4562-AE5B-0912F06832A2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949030866" sldId="294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49030866" sldId="294"/>
            <ac:spMk id="2" creationId="{833CBAAB-5301-4080-9C19-33EDA653FD58}"/>
          </ac:spMkLst>
        </pc:spChg>
        <pc:spChg chg="del">
          <ac:chgData name="Preeti Kumari" userId="S::preeti.kumari@si2tech.com::463326d2-c281-4673-b5a7-4de53d55f61e" providerId="AD" clId="Web-{C022BA85-6565-A445-7043-B9B9EBD8A2C2}" dt="2022-03-20T21:11:02.527" v="1652"/>
          <ac:spMkLst>
            <pc:docMk/>
            <pc:sldMk cId="949030866" sldId="294"/>
            <ac:spMk id="3" creationId="{EDF302FE-98A0-46F7-89D3-5A29F1F8E743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949030866" sldId="294"/>
            <ac:picMk id="4" creationId="{1D73D086-70B3-4421-81C8-609EAE725164}"/>
          </ac:picMkLst>
        </pc:picChg>
        <pc:picChg chg="add mod">
          <ac:chgData name="Preeti Kumari" userId="S::preeti.kumari@si2tech.com::463326d2-c281-4673-b5a7-4de53d55f61e" providerId="AD" clId="Web-{C022BA85-6565-A445-7043-B9B9EBD8A2C2}" dt="2022-03-20T21:12:05.529" v="1658" actId="1076"/>
          <ac:picMkLst>
            <pc:docMk/>
            <pc:sldMk cId="949030866" sldId="294"/>
            <ac:picMk id="5" creationId="{84C1C04A-3A07-4BBB-8FDE-75E875E1034D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2745900888" sldId="295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745900888" sldId="295"/>
            <ac:spMk id="2" creationId="{543ABD8E-1D48-4A29-8DBE-3AF13F37B084}"/>
          </ac:spMkLst>
        </pc:spChg>
        <pc:spChg chg="del">
          <ac:chgData name="Preeti Kumari" userId="S::preeti.kumari@si2tech.com::463326d2-c281-4673-b5a7-4de53d55f61e" providerId="AD" clId="Web-{C022BA85-6565-A445-7043-B9B9EBD8A2C2}" dt="2022-03-20T21:12:45.734" v="1660"/>
          <ac:spMkLst>
            <pc:docMk/>
            <pc:sldMk cId="2745900888" sldId="295"/>
            <ac:spMk id="3" creationId="{9D85E4DC-47F3-4EB4-9FF6-68A002B38EAA}"/>
          </ac:spMkLst>
        </pc:sp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2745900888" sldId="295"/>
            <ac:picMk id="4" creationId="{81303F4C-2AB6-489D-B4E3-D7DD4164440F}"/>
          </ac:picMkLst>
        </pc:pic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3:07.428" v="2042"/>
        <pc:sldMkLst>
          <pc:docMk/>
          <pc:sldMk cId="2505523233" sldId="296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2505523233" sldId="296"/>
            <ac:spMk id="2" creationId="{0F78F221-C462-4222-B547-78E8242B62DB}"/>
          </ac:spMkLst>
        </pc:spChg>
        <pc:spChg chg="add del">
          <ac:chgData name="Preeti Kumari" userId="S::preeti.kumari@si2tech.com::463326d2-c281-4673-b5a7-4de53d55f61e" providerId="AD" clId="Web-{C022BA85-6565-A445-7043-B9B9EBD8A2C2}" dt="2022-03-20T21:38:37.451" v="1806"/>
          <ac:spMkLst>
            <pc:docMk/>
            <pc:sldMk cId="2505523233" sldId="296"/>
            <ac:spMk id="3" creationId="{B09BFC79-D27C-4AB1-8FFB-CF0AA797D984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1:38:26.778" v="1804"/>
          <ac:spMkLst>
            <pc:docMk/>
            <pc:sldMk cId="2505523233" sldId="296"/>
            <ac:spMk id="6" creationId="{54E0E5DA-C116-4ABA-A26B-B192056104F3}"/>
          </ac:spMkLst>
        </pc:spChg>
        <pc:spChg chg="add mod">
          <ac:chgData name="Preeti Kumari" userId="S::preeti.kumari@si2tech.com::463326d2-c281-4673-b5a7-4de53d55f61e" providerId="AD" clId="Web-{C022BA85-6565-A445-7043-B9B9EBD8A2C2}" dt="2022-03-20T21:38:37.451" v="1808"/>
          <ac:spMkLst>
            <pc:docMk/>
            <pc:sldMk cId="2505523233" sldId="296"/>
            <ac:spMk id="9" creationId="{9D322633-6324-458E-8AA0-FA2678B49C7B}"/>
          </ac:spMkLst>
        </pc:spChg>
        <pc:graphicFrameChg chg="add del mod ord modGraphic">
          <ac:chgData name="Preeti Kumari" userId="S::preeti.kumari@si2tech.com::463326d2-c281-4673-b5a7-4de53d55f61e" providerId="AD" clId="Web-{C022BA85-6565-A445-7043-B9B9EBD8A2C2}" dt="2022-03-20T21:38:26.778" v="1805"/>
          <ac:graphicFrameMkLst>
            <pc:docMk/>
            <pc:sldMk cId="2505523233" sldId="296"/>
            <ac:graphicFrameMk id="5" creationId="{B615A9D7-AFA8-466E-B237-46B35B555F36}"/>
          </ac:graphicFrameMkLst>
        </pc:graphicFrameChg>
        <pc:graphicFrameChg chg="add mod ord modGraphic">
          <ac:chgData name="Preeti Kumari" userId="S::preeti.kumari@si2tech.com::463326d2-c281-4673-b5a7-4de53d55f61e" providerId="AD" clId="Web-{C022BA85-6565-A445-7043-B9B9EBD8A2C2}" dt="2022-03-20T22:23:07.428" v="2042"/>
          <ac:graphicFrameMkLst>
            <pc:docMk/>
            <pc:sldMk cId="2505523233" sldId="296"/>
            <ac:graphicFrameMk id="8" creationId="{DE75297B-B22E-47BC-B207-59137A81D0A2}"/>
          </ac:graphicFrameMkLst>
        </pc:graphicFrameChg>
      </pc:sldChg>
      <pc:sldChg chg="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3865180385" sldId="297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65180385" sldId="297"/>
            <ac:spMk id="2" creationId="{1AE6E2D2-BAFE-4189-A4A2-A005E3EC1422}"/>
          </ac:spMkLst>
        </pc:spChg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3865180385" sldId="297"/>
            <ac:spMk id="3" creationId="{33F34716-5F0F-48BB-A6D9-F2BF82466C5A}"/>
          </ac:spMkLst>
        </pc:spChg>
      </pc:sldChg>
      <pc:sldChg chg="addSp delSp modSp new mod modClrScheme chgLayout">
        <pc:chgData name="Preeti Kumari" userId="S::preeti.kumari@si2tech.com::463326d2-c281-4673-b5a7-4de53d55f61e" providerId="AD" clId="Web-{C022BA85-6565-A445-7043-B9B9EBD8A2C2}" dt="2022-03-20T22:22:46.489" v="2038"/>
        <pc:sldMkLst>
          <pc:docMk/>
          <pc:sldMk cId="924103662" sldId="298"/>
        </pc:sldMkLst>
        <pc:spChg chg="mod ord">
          <ac:chgData name="Preeti Kumari" userId="S::preeti.kumari@si2tech.com::463326d2-c281-4673-b5a7-4de53d55f61e" providerId="AD" clId="Web-{C022BA85-6565-A445-7043-B9B9EBD8A2C2}" dt="2022-03-20T22:22:46.489" v="2038"/>
          <ac:spMkLst>
            <pc:docMk/>
            <pc:sldMk cId="924103662" sldId="298"/>
            <ac:spMk id="2" creationId="{E35F1C45-39B2-49CD-B6AB-AC38EF03A1B5}"/>
          </ac:spMkLst>
        </pc:spChg>
        <pc:spChg chg="del">
          <ac:chgData name="Preeti Kumari" userId="S::preeti.kumari@si2tech.com::463326d2-c281-4673-b5a7-4de53d55f61e" providerId="AD" clId="Web-{C022BA85-6565-A445-7043-B9B9EBD8A2C2}" dt="2022-03-20T21:56:39.257" v="2001"/>
          <ac:spMkLst>
            <pc:docMk/>
            <pc:sldMk cId="924103662" sldId="298"/>
            <ac:spMk id="3" creationId="{22C0B37C-4238-4BB8-85AF-DBAA72823B93}"/>
          </ac:spMkLst>
        </pc:spChg>
        <pc:spChg chg="add del mod">
          <ac:chgData name="Preeti Kumari" userId="S::preeti.kumari@si2tech.com::463326d2-c281-4673-b5a7-4de53d55f61e" providerId="AD" clId="Web-{C022BA85-6565-A445-7043-B9B9EBD8A2C2}" dt="2022-03-20T22:01:30.354" v="2019"/>
          <ac:spMkLst>
            <pc:docMk/>
            <pc:sldMk cId="924103662" sldId="298"/>
            <ac:spMk id="6" creationId="{1CC4DFD8-0032-4DD7-82FB-BBB6D025A0DC}"/>
          </ac:spMkLst>
        </pc:spChg>
        <pc:picChg chg="add del mod ord">
          <ac:chgData name="Preeti Kumari" userId="S::preeti.kumari@si2tech.com::463326d2-c281-4673-b5a7-4de53d55f61e" providerId="AD" clId="Web-{C022BA85-6565-A445-7043-B9B9EBD8A2C2}" dt="2022-03-20T22:01:28.885" v="2018"/>
          <ac:picMkLst>
            <pc:docMk/>
            <pc:sldMk cId="924103662" sldId="298"/>
            <ac:picMk id="4" creationId="{B268FB72-B1FD-4C22-A87A-155305824299}"/>
          </ac:picMkLst>
        </pc:picChg>
        <pc:picChg chg="add mod ord">
          <ac:chgData name="Preeti Kumari" userId="S::preeti.kumari@si2tech.com::463326d2-c281-4673-b5a7-4de53d55f61e" providerId="AD" clId="Web-{C022BA85-6565-A445-7043-B9B9EBD8A2C2}" dt="2022-03-20T22:22:46.489" v="2038"/>
          <ac:picMkLst>
            <pc:docMk/>
            <pc:sldMk cId="924103662" sldId="298"/>
            <ac:picMk id="7" creationId="{D7E5884C-2D75-479E-A2CC-395E99A21450}"/>
          </ac:picMkLst>
        </pc:picChg>
      </pc:sldChg>
      <pc:sldChg chg="addSp delSp modSp new del">
        <pc:chgData name="Preeti Kumari" userId="S::preeti.kumari@si2tech.com::463326d2-c281-4673-b5a7-4de53d55f61e" providerId="AD" clId="Web-{C022BA85-6565-A445-7043-B9B9EBD8A2C2}" dt="2022-03-20T23:28:57.323" v="2067"/>
        <pc:sldMkLst>
          <pc:docMk/>
          <pc:sldMk cId="2797455920" sldId="299"/>
        </pc:sldMkLst>
        <pc:spChg chg="mod">
          <ac:chgData name="Preeti Kumari" userId="S::preeti.kumari@si2tech.com::463326d2-c281-4673-b5a7-4de53d55f61e" providerId="AD" clId="Web-{C022BA85-6565-A445-7043-B9B9EBD8A2C2}" dt="2022-03-20T23:26:21.117" v="2049" actId="20577"/>
          <ac:spMkLst>
            <pc:docMk/>
            <pc:sldMk cId="2797455920" sldId="299"/>
            <ac:spMk id="2" creationId="{848FC00C-C1E2-4BBF-8DBD-07DED6C92813}"/>
          </ac:spMkLst>
        </pc:spChg>
        <pc:picChg chg="add del mod">
          <ac:chgData name="Preeti Kumari" userId="S::preeti.kumari@si2tech.com::463326d2-c281-4673-b5a7-4de53d55f61e" providerId="AD" clId="Web-{C022BA85-6565-A445-7043-B9B9EBD8A2C2}" dt="2022-03-20T23:28:37.948" v="2060"/>
          <ac:picMkLst>
            <pc:docMk/>
            <pc:sldMk cId="2797455920" sldId="299"/>
            <ac:picMk id="3" creationId="{6D5DA33E-A16C-4A2E-A933-DF304110419E}"/>
          </ac:picMkLst>
        </pc:picChg>
      </pc:sldChg>
      <pc:sldChg chg="addSp delSp modSp add replId">
        <pc:chgData name="Preeti Kumari" userId="S::preeti.kumari@si2tech.com::463326d2-c281-4673-b5a7-4de53d55f61e" providerId="AD" clId="Web-{C022BA85-6565-A445-7043-B9B9EBD8A2C2}" dt="2022-03-20T23:34:47.727" v="2089" actId="20577"/>
        <pc:sldMkLst>
          <pc:docMk/>
          <pc:sldMk cId="452191680" sldId="300"/>
        </pc:sldMkLst>
        <pc:spChg chg="mod">
          <ac:chgData name="Preeti Kumari" userId="S::preeti.kumari@si2tech.com::463326d2-c281-4673-b5a7-4de53d55f61e" providerId="AD" clId="Web-{C022BA85-6565-A445-7043-B9B9EBD8A2C2}" dt="2022-03-20T23:34:47.727" v="2089" actId="20577"/>
          <ac:spMkLst>
            <pc:docMk/>
            <pc:sldMk cId="452191680" sldId="300"/>
            <ac:spMk id="2" creationId="{8D5BEC02-5FE0-41B3-90A2-2B2B92DF37D1}"/>
          </ac:spMkLst>
        </pc:spChg>
        <pc:picChg chg="add mod">
          <ac:chgData name="Preeti Kumari" userId="S::preeti.kumari@si2tech.com::463326d2-c281-4673-b5a7-4de53d55f61e" providerId="AD" clId="Web-{C022BA85-6565-A445-7043-B9B9EBD8A2C2}" dt="2022-03-20T23:28:52.417" v="2066" actId="1076"/>
          <ac:picMkLst>
            <pc:docMk/>
            <pc:sldMk cId="452191680" sldId="300"/>
            <ac:picMk id="3" creationId="{66F331BF-2380-4869-BA82-1A35C846AFA0}"/>
          </ac:picMkLst>
        </pc:picChg>
        <pc:picChg chg="del">
          <ac:chgData name="Preeti Kumari" userId="S::preeti.kumari@si2tech.com::463326d2-c281-4673-b5a7-4de53d55f61e" providerId="AD" clId="Web-{C022BA85-6565-A445-7043-B9B9EBD8A2C2}" dt="2022-03-20T23:28:41.104" v="2061"/>
          <ac:picMkLst>
            <pc:docMk/>
            <pc:sldMk cId="452191680" sldId="300"/>
            <ac:picMk id="5" creationId="{76CF5919-5F02-47FC-B449-1AC83C2087E6}"/>
          </ac:picMkLst>
        </pc:picChg>
      </pc:sldChg>
      <pc:sldMasterChg chg="add del addSldLayout delSldLayout">
        <pc:chgData name="Preeti Kumari" userId="S::preeti.kumari@si2tech.com::463326d2-c281-4673-b5a7-4de53d55f61e" providerId="AD" clId="Web-{C022BA85-6565-A445-7043-B9B9EBD8A2C2}" dt="2022-03-20T22:22:46.489" v="2038"/>
        <pc:sldMasterMkLst>
          <pc:docMk/>
          <pc:sldMasterMk cId="2460954070" sldId="2147483660"/>
        </pc:sldMasterMkLst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12:32:00.005" v="403"/>
        <pc:sldMasterMkLst>
          <pc:docMk/>
          <pc:sldMasterMk cId="1610402835" sldId="2147483672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2246238987" sldId="214748367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83396596" sldId="214748367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3314573394" sldId="214748367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970706426" sldId="214748367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3556998187" sldId="214748367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2631665896" sldId="214748367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658886797" sldId="214748367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1119697437" sldId="214748368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1037146607" sldId="214748368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2035680345" sldId="214748368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3025929619" sldId="214748368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4108887217" sldId="214748368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2213276758" sldId="214748368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3310771375" sldId="214748368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661491736" sldId="214748368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3973664317" sldId="214748368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12:32:00.005" v="403"/>
          <pc:sldLayoutMkLst>
            <pc:docMk/>
            <pc:sldMasterMk cId="1610402835" sldId="2147483672"/>
            <pc:sldLayoutMk cId="1312980714" sldId="2147483689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22:22:46.489" v="2038"/>
        <pc:sldMasterMkLst>
          <pc:docMk/>
          <pc:sldMasterMk cId="2081816411" sldId="2147483672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838777915" sldId="214748367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1330911523" sldId="214748367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2153651662" sldId="214748367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2282891380" sldId="214748367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793184309" sldId="214748367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3202873515" sldId="214748367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1911526289" sldId="214748367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1089888213" sldId="214748368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3374089189" sldId="214748368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3881935137" sldId="214748368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46.489" v="2038"/>
          <pc:sldLayoutMkLst>
            <pc:docMk/>
            <pc:sldMasterMk cId="2081816411" sldId="2147483672"/>
            <pc:sldLayoutMk cId="2047415324" sldId="2147483683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22:22:39.130" v="2037"/>
        <pc:sldMasterMkLst>
          <pc:docMk/>
          <pc:sldMasterMk cId="4277430477" sldId="2147483684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3609821165" sldId="214748368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2439506590" sldId="214748368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1560136444" sldId="214748368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3954941902" sldId="214748368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3206489494" sldId="214748368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3221240221" sldId="214748369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3559196430" sldId="214748369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1266881602" sldId="214748369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2527359799" sldId="214748369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4216716547" sldId="214748369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9.130" v="2037"/>
          <pc:sldLayoutMkLst>
            <pc:docMk/>
            <pc:sldMasterMk cId="4277430477" sldId="2147483684"/>
            <pc:sldLayoutMk cId="4022166526" sldId="2147483695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22:22:31.536" v="2036"/>
        <pc:sldMasterMkLst>
          <pc:docMk/>
          <pc:sldMasterMk cId="4243830500" sldId="2147483696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2346756033" sldId="214748369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3391226825" sldId="214748369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130364609" sldId="214748369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782244257" sldId="214748370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3470027099" sldId="214748370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3090943674" sldId="214748370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1489473413" sldId="214748370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288269299" sldId="214748370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1526474941" sldId="214748370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4257784295" sldId="214748370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31.536" v="2036"/>
          <pc:sldLayoutMkLst>
            <pc:docMk/>
            <pc:sldMasterMk cId="4243830500" sldId="2147483696"/>
            <pc:sldLayoutMk cId="3354928465" sldId="2147483707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22:22:26.317" v="2035"/>
        <pc:sldMasterMkLst>
          <pc:docMk/>
          <pc:sldMasterMk cId="2410473788" sldId="2147483708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098227637" sldId="214748370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188759652" sldId="214748371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1533916124" sldId="214748371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373722862" sldId="214748371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704305344" sldId="214748371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2002321442" sldId="214748371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183982705" sldId="214748371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499555894" sldId="214748371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3385525290" sldId="214748371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2394205719" sldId="214748371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6.317" v="2035"/>
          <pc:sldLayoutMkLst>
            <pc:docMk/>
            <pc:sldMasterMk cId="2410473788" sldId="2147483708"/>
            <pc:sldLayoutMk cId="640348167" sldId="2147483719"/>
          </pc:sldLayoutMkLst>
        </pc:sldLayoutChg>
      </pc:sldMasterChg>
      <pc:sldMasterChg chg="add del addSldLayout delSldLayout modSldLayout">
        <pc:chgData name="Preeti Kumari" userId="S::preeti.kumari@si2tech.com::463326d2-c281-4673-b5a7-4de53d55f61e" providerId="AD" clId="Web-{C022BA85-6565-A445-7043-B9B9EBD8A2C2}" dt="2022-03-20T22:22:22.160" v="2034"/>
        <pc:sldMasterMkLst>
          <pc:docMk/>
          <pc:sldMasterMk cId="2247865860" sldId="2147483720"/>
        </pc:sldMasterMkLst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306654535" sldId="2147483721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3468180911" sldId="2147483722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1690063350" sldId="2147483723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828361988" sldId="2147483724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3083849697" sldId="2147483725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2190796189" sldId="2147483726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2308258674" sldId="2147483727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2811684181" sldId="2147483728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1019368756" sldId="2147483729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565568875" sldId="2147483730"/>
          </pc:sldLayoutMkLst>
        </pc:sldLayoutChg>
        <pc:sldLayoutChg chg="add del mod replId">
          <pc:chgData name="Preeti Kumari" userId="S::preeti.kumari@si2tech.com::463326d2-c281-4673-b5a7-4de53d55f61e" providerId="AD" clId="Web-{C022BA85-6565-A445-7043-B9B9EBD8A2C2}" dt="2022-03-20T22:22:22.160" v="2034"/>
          <pc:sldLayoutMkLst>
            <pc:docMk/>
            <pc:sldMasterMk cId="2247865860" sldId="2147483720"/>
            <pc:sldLayoutMk cId="2624860968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adict-my.sharepoint.com/:w:/r/personal/preeti_kumari_si2tech_com/_layouts/15/Doc.aspx?sourcedoc=%7B98905DED-8F69-4BED-9688-84B7CB105896%7D&amp;file=Z_DeliveryNote_Gladiators_HY22.docx&amp;action=default&amp;mobileredirect=true" TargetMode="External"/><Relationship Id="rId2" Type="http://schemas.openxmlformats.org/officeDocument/2006/relationships/hyperlink" Target="https://vadict-my.sharepoint.com/:w:/r/personal/preeti_kumari_si2tech_com/_layouts/15/Doc.aspx?sourcedoc=%7B15D81163-A8C5-4378-BE1B-57873C7DC6A3%7D&amp;file=Z_SalesOrder_SmartForm.docx&amp;action=default&amp;mobileredirect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adict-my.sharepoint.com/:w:/r/personal/preeti_kumari_si2tech_com/_layouts/15/Doc.aspx?sourcedoc=%7B6E96ECB2-C9DF-4B36-BBC4-5EAB238D5A45%7D&amp;file=Z_Sales_ALV_Report.docx&amp;action=default&amp;mobileredirect=true" TargetMode="External"/><Relationship Id="rId4" Type="http://schemas.openxmlformats.org/officeDocument/2006/relationships/hyperlink" Target="https://vadict-my.sharepoint.com/:w:/r/personal/preeti_kumari_si2tech_com/_layouts/15/Doc.aspx?sourcedoc=%7B89E2955E-F3B9-4E85-9E0B-017527BB3BC6%7D&amp;file=Z_Invoice_Gladiators_HY22.docx&amp;action=default&amp;mobileredirect=tru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cs typeface="Calibri Light"/>
              </a:rPr>
              <a:t>Internship Project Presentation</a:t>
            </a:r>
            <a:endParaRPr lang="en-US" sz="8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dirty="0">
                <a:cs typeface="Calibri"/>
              </a:rPr>
              <a:t>Prepared By</a:t>
            </a:r>
            <a:r>
              <a:rPr lang="en-US" dirty="0">
                <a:cs typeface="Calibri"/>
              </a:rPr>
              <a:t> : Preeti Kumari</a:t>
            </a:r>
          </a:p>
          <a:p>
            <a:pPr algn="r"/>
            <a:endParaRPr lang="en-US">
              <a:cs typeface="Calibri"/>
            </a:endParaRPr>
          </a:p>
          <a:p>
            <a:pPr algn="r"/>
            <a:endParaRPr lang="en-US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3221-3B2C-414E-A4FF-F4349BD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826099"/>
            <a:ext cx="371558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Master Data in SD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CB87472-9809-4E9E-A845-F2159DEC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17224"/>
            <a:ext cx="7214616" cy="49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0B04-ACAC-4246-B652-29535E7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988753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Sales Document Types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2C605847-2CC1-4D0D-91E1-FB82F5B4B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32" t="2310" r="11321" b="-2310"/>
          <a:stretch/>
        </p:blipFill>
        <p:spPr>
          <a:xfrm>
            <a:off x="4352372" y="1213645"/>
            <a:ext cx="7516540" cy="42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95A87-4724-484A-AA9F-F569BD1B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0" y="1162320"/>
            <a:ext cx="4655913" cy="3418381"/>
          </a:xfrm>
        </p:spPr>
        <p:txBody>
          <a:bodyPr anchor="b">
            <a:normAutofit/>
          </a:bodyPr>
          <a:lstStyle/>
          <a:p>
            <a:r>
              <a:rPr lang="en-US" sz="3800" b="1">
                <a:cs typeface="Calibri Light"/>
              </a:rPr>
              <a:t>Implementation of Automotive company in SAP ERP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6229A-FAD1-4A3A-ABC0-F1C658D7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</p:txBody>
      </p:sp>
      <p:pic>
        <p:nvPicPr>
          <p:cNvPr id="9" name="Picture 7" descr="Machine in a laboratory">
            <a:extLst>
              <a:ext uri="{FF2B5EF4-FFF2-40B4-BE49-F238E27FC236}">
                <a16:creationId xmlns:a16="http://schemas.microsoft.com/office/drawing/2014/main" id="{DDDA0095-21FF-5193-F8E2-265268066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0" r="1303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998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93ED-6F9B-D8BC-65C1-EDE6F851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93" y="-3219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Calibri Light"/>
                <a:cs typeface="Calibri Light"/>
              </a:rPr>
              <a:t>Business Flow Diagram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0E78F7D-F46C-21BF-A28F-D65070678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96" y="613920"/>
            <a:ext cx="7432951" cy="6250090"/>
          </a:xfrm>
        </p:spPr>
      </p:pic>
    </p:spTree>
    <p:extLst>
      <p:ext uri="{BB962C8B-B14F-4D97-AF65-F5344CB8AC3E}">
        <p14:creationId xmlns:p14="http://schemas.microsoft.com/office/powerpoint/2010/main" val="424752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035A-7FBE-0DD4-601B-6E3B1FE2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1" y="-1321269"/>
            <a:ext cx="10515600" cy="13255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AFA8C2-024B-988B-A458-859883C30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65417"/>
              </p:ext>
            </p:extLst>
          </p:nvPr>
        </p:nvGraphicFramePr>
        <p:xfrm>
          <a:off x="838200" y="751330"/>
          <a:ext cx="10574624" cy="125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312">
                  <a:extLst>
                    <a:ext uri="{9D8B030D-6E8A-4147-A177-3AD203B41FA5}">
                      <a16:colId xmlns:a16="http://schemas.microsoft.com/office/drawing/2014/main" val="4250808055"/>
                    </a:ext>
                  </a:extLst>
                </a:gridCol>
                <a:gridCol w="5287312">
                  <a:extLst>
                    <a:ext uri="{9D8B030D-6E8A-4147-A177-3AD203B41FA5}">
                      <a16:colId xmlns:a16="http://schemas.microsoft.com/office/drawing/2014/main" val="1870247460"/>
                    </a:ext>
                  </a:extLst>
                </a:gridCol>
              </a:tblGrid>
              <a:tr h="4508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Sales Area for HY22​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 dirty="0">
                          <a:effectLst/>
                        </a:rPr>
                        <a:t>Sales Area for AD22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19661"/>
                  </a:ext>
                </a:extLst>
              </a:tr>
              <a:tr h="8014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VDSO/CA/H2​</a:t>
                      </a:r>
                      <a:endParaRPr lang="en-US" dirty="0">
                        <a:effectLst/>
                      </a:endParaRPr>
                    </a:p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VDSO/AC/H2​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MHSO/RC/CP​</a:t>
                      </a:r>
                      <a:endParaRPr lang="en-US" dirty="0">
                        <a:effectLst/>
                      </a:endParaRPr>
                    </a:p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MHSO/RA/CP​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0745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0B8EA4-80DF-428E-4F68-A695C7DC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75026"/>
              </p:ext>
            </p:extLst>
          </p:nvPr>
        </p:nvGraphicFramePr>
        <p:xfrm>
          <a:off x="920021" y="2700978"/>
          <a:ext cx="8350148" cy="98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074">
                  <a:extLst>
                    <a:ext uri="{9D8B030D-6E8A-4147-A177-3AD203B41FA5}">
                      <a16:colId xmlns:a16="http://schemas.microsoft.com/office/drawing/2014/main" val="860271181"/>
                    </a:ext>
                  </a:extLst>
                </a:gridCol>
                <a:gridCol w="4175074">
                  <a:extLst>
                    <a:ext uri="{9D8B030D-6E8A-4147-A177-3AD203B41FA5}">
                      <a16:colId xmlns:a16="http://schemas.microsoft.com/office/drawing/2014/main" val="2197199142"/>
                    </a:ext>
                  </a:extLst>
                </a:gridCol>
              </a:tblGrid>
              <a:tr h="47763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Plant and Storage Loc for HY22​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Plant and Storage Loc for AD22​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86677"/>
                  </a:ext>
                </a:extLst>
              </a:tr>
              <a:tr h="50416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VDSP - SLOC​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MHSP - MHSL​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937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847F90A-6145-6506-2716-40603823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57751"/>
              </p:ext>
            </p:extLst>
          </p:nvPr>
        </p:nvGraphicFramePr>
        <p:xfrm>
          <a:off x="957497" y="4574748"/>
          <a:ext cx="8350148" cy="96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074">
                  <a:extLst>
                    <a:ext uri="{9D8B030D-6E8A-4147-A177-3AD203B41FA5}">
                      <a16:colId xmlns:a16="http://schemas.microsoft.com/office/drawing/2014/main" val="3910179639"/>
                    </a:ext>
                  </a:extLst>
                </a:gridCol>
                <a:gridCol w="4175074">
                  <a:extLst>
                    <a:ext uri="{9D8B030D-6E8A-4147-A177-3AD203B41FA5}">
                      <a16:colId xmlns:a16="http://schemas.microsoft.com/office/drawing/2014/main" val="988324418"/>
                    </a:ext>
                  </a:extLst>
                </a:gridCol>
              </a:tblGrid>
              <a:tr h="468131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Shipping Point for HY22​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Shipping Point for AD22​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0812"/>
                  </a:ext>
                </a:extLst>
              </a:tr>
              <a:tr h="49413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SPVD​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SPMH​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1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9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3F9B-41F8-4C58-B554-3C11413E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09" y="-612535"/>
            <a:ext cx="10515600" cy="13255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C370B0-FC00-4CDA-8919-4E26225FB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611609"/>
              </p:ext>
            </p:extLst>
          </p:nvPr>
        </p:nvGraphicFramePr>
        <p:xfrm>
          <a:off x="1025106" y="1322418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547647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3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Partner Functions for HY22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 Functions for AD22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6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HDPF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SP – Sold-to party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SH – Ship-to party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BP – Bill-to Party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PY- Payer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AD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SP – Sold-to party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SH – Ship-to party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BP – Bill-to Party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PY- Payer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5373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CD7933-0327-4F53-BC7C-D0885D4D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05547"/>
              </p:ext>
            </p:extLst>
          </p:nvPr>
        </p:nvGraphicFramePr>
        <p:xfrm>
          <a:off x="1078301" y="4169433"/>
          <a:ext cx="1053095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169">
                  <a:extLst>
                    <a:ext uri="{9D8B030D-6E8A-4147-A177-3AD203B41FA5}">
                      <a16:colId xmlns:a16="http://schemas.microsoft.com/office/drawing/2014/main" val="773897400"/>
                    </a:ext>
                  </a:extLst>
                </a:gridCol>
                <a:gridCol w="3536518">
                  <a:extLst>
                    <a:ext uri="{9D8B030D-6E8A-4147-A177-3AD203B41FA5}">
                      <a16:colId xmlns:a16="http://schemas.microsoft.com/office/drawing/2014/main" val="3559766484"/>
                    </a:ext>
                  </a:extLst>
                </a:gridCol>
                <a:gridCol w="3104272">
                  <a:extLst>
                    <a:ext uri="{9D8B030D-6E8A-4147-A177-3AD203B41FA5}">
                      <a16:colId xmlns:a16="http://schemas.microsoft.com/office/drawing/2014/main" val="912249309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r>
                        <a:rPr lang="en-US" dirty="0"/>
                        <a:t>Output type for Sales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Output type for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Output type for 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241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r>
                        <a:rPr lang="en-US" dirty="0"/>
                        <a:t>ZORD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651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AA4D7F-2A45-47F4-B022-A500C5C4EA36}"/>
              </a:ext>
            </a:extLst>
          </p:cNvPr>
          <p:cNvSpPr txBox="1"/>
          <p:nvPr/>
        </p:nvSpPr>
        <p:spPr>
          <a:xfrm>
            <a:off x="842513" y="4163683"/>
            <a:ext cx="10435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40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F221-C462-4222-B547-78E8242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-670045"/>
            <a:ext cx="10515600" cy="1325563"/>
          </a:xfrm>
        </p:spPr>
        <p:txBody>
          <a:bodyPr/>
          <a:lstStyle/>
          <a:p>
            <a:endParaRPr lang="en-US" dirty="0"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75297B-B22E-47BC-B207-59137A81D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06773"/>
              </p:ext>
            </p:extLst>
          </p:nvPr>
        </p:nvGraphicFramePr>
        <p:xfrm>
          <a:off x="737558" y="431021"/>
          <a:ext cx="105156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5013552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effectLst/>
                          <a:latin typeface="Calibri"/>
                        </a:rPr>
                        <a:t>Document types for HY22 and AD22</a:t>
                      </a:r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87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 (Inquiry)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774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QT (Quotation)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88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OR (Standard 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742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CS (Cash Sales)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128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 (Credit Memo)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85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CP (Consignment Pickup)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655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CF (Consignment Fill up)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403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CI (Consignment Issue)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83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CONR (Consignment Return)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0669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QC (Quantity Contract)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88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DR (Debit Memo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35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DS (Scheduling Agreement)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237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 (Returns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249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 (Rush 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0416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322633-6324-458E-8AA0-FA2678B49C7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DE87-54BF-4230-AA29-F6636697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96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HY22</a:t>
            </a:r>
            <a:endParaRPr lang="en-US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29269C-51F4-4526-8D4B-E0DC05D44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35" y="833587"/>
            <a:ext cx="5590287" cy="5803451"/>
          </a:xfrm>
        </p:spPr>
      </p:pic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5FFE4E78-9DE5-4562-AE5B-0912F068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8" y="840649"/>
            <a:ext cx="5776822" cy="57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BAAB-5301-4080-9C19-33EDA65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234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AD22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73D086-70B3-4421-81C8-609EAE72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179" y="747323"/>
            <a:ext cx="4999529" cy="5947224"/>
          </a:xfrm>
        </p:spPr>
      </p:pic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84C1C04A-3A07-4BBB-8FDE-75E875E1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743714"/>
            <a:ext cx="6222520" cy="59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BD8E-1D48-4A29-8DBE-3AF13F37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303F4C-2AB6-489D-B4E3-D7DD4164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40" y="330381"/>
            <a:ext cx="6155809" cy="6191638"/>
          </a:xfrm>
        </p:spPr>
      </p:pic>
    </p:spTree>
    <p:extLst>
      <p:ext uri="{BB962C8B-B14F-4D97-AF65-F5344CB8AC3E}">
        <p14:creationId xmlns:p14="http://schemas.microsoft.com/office/powerpoint/2010/main" val="27459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2432-AB3C-476E-B792-C34C9AFC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09E0-AF3F-4299-B239-FFDCF317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Company Overview</a:t>
            </a:r>
          </a:p>
          <a:p>
            <a:r>
              <a:rPr lang="en-US" dirty="0">
                <a:cs typeface="Calibri"/>
              </a:rPr>
              <a:t>Internship Overview</a:t>
            </a:r>
          </a:p>
          <a:p>
            <a:r>
              <a:rPr lang="en-US" dirty="0">
                <a:cs typeface="Calibri"/>
              </a:rPr>
              <a:t>ERP</a:t>
            </a:r>
          </a:p>
          <a:p>
            <a:r>
              <a:rPr lang="en-US" dirty="0">
                <a:cs typeface="Calibri"/>
              </a:rPr>
              <a:t>Organization Structure</a:t>
            </a:r>
          </a:p>
          <a:p>
            <a:r>
              <a:rPr lang="en-US" dirty="0">
                <a:cs typeface="Calibri"/>
              </a:rPr>
              <a:t>SD Process Overview</a:t>
            </a:r>
          </a:p>
          <a:p>
            <a:r>
              <a:rPr lang="en-US" dirty="0">
                <a:cs typeface="Calibri"/>
              </a:rPr>
              <a:t>Master Data in SD</a:t>
            </a:r>
          </a:p>
          <a:p>
            <a:r>
              <a:rPr lang="en-US" dirty="0">
                <a:cs typeface="Calibri"/>
              </a:rPr>
              <a:t>Make to Order Flow</a:t>
            </a:r>
          </a:p>
          <a:p>
            <a:r>
              <a:rPr lang="en-US" dirty="0">
                <a:cs typeface="Calibri"/>
              </a:rPr>
              <a:t>Transfer of Requirements</a:t>
            </a:r>
          </a:p>
          <a:p>
            <a:r>
              <a:rPr lang="en-US" dirty="0">
                <a:cs typeface="Calibri"/>
              </a:rPr>
              <a:t>Sales Document Types</a:t>
            </a:r>
          </a:p>
          <a:p>
            <a:r>
              <a:rPr lang="en-US" dirty="0">
                <a:cs typeface="Calibri"/>
              </a:rPr>
              <a:t>Implementation of Automotive company in SAP ERP</a:t>
            </a:r>
          </a:p>
          <a:p>
            <a:r>
              <a:rPr lang="en-US" dirty="0">
                <a:cs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597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713B32E-D90C-4615-A1CB-6C758FAE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5" y="990580"/>
            <a:ext cx="7142671" cy="575385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744876-750C-447B-8744-EB70DE2B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08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Customer Master data for HY22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124C-BF99-4440-A997-9EE4BC33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Customer Master data for AD22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59E63-9611-46BE-8284-C8939B71DCE3}"/>
              </a:ext>
            </a:extLst>
          </p:cNvPr>
          <p:cNvSpPr txBox="1"/>
          <p:nvPr/>
        </p:nvSpPr>
        <p:spPr>
          <a:xfrm>
            <a:off x="597199" y="4723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4705EE6-BACC-289E-3E7D-5A3C70FAF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02" y="2176721"/>
            <a:ext cx="10021705" cy="3040973"/>
          </a:xfrm>
        </p:spPr>
      </p:pic>
    </p:spTree>
    <p:extLst>
      <p:ext uri="{BB962C8B-B14F-4D97-AF65-F5344CB8AC3E}">
        <p14:creationId xmlns:p14="http://schemas.microsoft.com/office/powerpoint/2010/main" val="116074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57D5-2AAE-43B5-B9FA-3CE1CB99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42" y="-26747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Material Master data for HY22 and AD22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0442ADD-AAEC-9FC1-7458-F9E26350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222" y="1825625"/>
            <a:ext cx="5839556" cy="4351338"/>
          </a:xfrm>
        </p:spPr>
      </p:pic>
    </p:spTree>
    <p:extLst>
      <p:ext uri="{BB962C8B-B14F-4D97-AF65-F5344CB8AC3E}">
        <p14:creationId xmlns:p14="http://schemas.microsoft.com/office/powerpoint/2010/main" val="64485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E0B-4FEB-4C8A-9CCB-728DF3A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Document Flow for HY22 (Hyundai Motors)</a:t>
            </a:r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7F6F9DC-ED6F-0E14-A01D-4159BE3F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814" y="1797271"/>
            <a:ext cx="8086567" cy="4245651"/>
          </a:xfrm>
        </p:spPr>
      </p:pic>
    </p:spTree>
    <p:extLst>
      <p:ext uri="{BB962C8B-B14F-4D97-AF65-F5344CB8AC3E}">
        <p14:creationId xmlns:p14="http://schemas.microsoft.com/office/powerpoint/2010/main" val="407877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CB23-F86C-49D3-A875-33AC204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Sales Order</a:t>
            </a:r>
            <a:endParaRPr lang="en-US" dirty="0"/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1901CE-A26C-4536-85D8-8393EC2F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99" y="1507064"/>
            <a:ext cx="9412738" cy="4669899"/>
          </a:xfrm>
        </p:spPr>
      </p:pic>
    </p:spTree>
    <p:extLst>
      <p:ext uri="{BB962C8B-B14F-4D97-AF65-F5344CB8AC3E}">
        <p14:creationId xmlns:p14="http://schemas.microsoft.com/office/powerpoint/2010/main" val="28001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0FC-6510-4F65-8572-A6CCFE11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Delivery Document</a:t>
            </a:r>
            <a:endParaRPr lang="en-US" dirty="0"/>
          </a:p>
        </p:txBody>
      </p:sp>
      <p:pic>
        <p:nvPicPr>
          <p:cNvPr id="10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EF31AA6-25D1-4005-AB36-524D9565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50" y="1451814"/>
            <a:ext cx="9511477" cy="4725149"/>
          </a:xfrm>
        </p:spPr>
      </p:pic>
    </p:spTree>
    <p:extLst>
      <p:ext uri="{BB962C8B-B14F-4D97-AF65-F5344CB8AC3E}">
        <p14:creationId xmlns:p14="http://schemas.microsoft.com/office/powerpoint/2010/main" val="28894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5ACB-CFBE-48A4-AEE3-E132F7C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Billing Document</a:t>
            </a:r>
            <a:endParaRPr lang="en-US" dirty="0"/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B29A11E-038A-4FE9-9EDE-BFE8ABF86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29" y="1665604"/>
            <a:ext cx="10208145" cy="4485651"/>
          </a:xfrm>
        </p:spPr>
      </p:pic>
    </p:spTree>
    <p:extLst>
      <p:ext uri="{BB962C8B-B14F-4D97-AF65-F5344CB8AC3E}">
        <p14:creationId xmlns:p14="http://schemas.microsoft.com/office/powerpoint/2010/main" val="342633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0025-4A84-44D6-9263-A21E37A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Sales order Document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FDF6A4-75E1-4B40-98A8-EF2237E24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74" y="1638719"/>
            <a:ext cx="9938357" cy="4509488"/>
          </a:xfrm>
        </p:spPr>
      </p:pic>
    </p:spTree>
    <p:extLst>
      <p:ext uri="{BB962C8B-B14F-4D97-AF65-F5344CB8AC3E}">
        <p14:creationId xmlns:p14="http://schemas.microsoft.com/office/powerpoint/2010/main" val="1280554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0255-E376-4D12-A9CC-78F35A83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Functional Specifications for Smart Forms and ALV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F7D-B4D3-4B5B-A201-31C45EA8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Sales Order document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Delivery document</a:t>
            </a:r>
          </a:p>
          <a:p>
            <a:r>
              <a:rPr lang="en-US" dirty="0">
                <a:cs typeface="Calibri"/>
                <a:hlinkClick r:id="rId4"/>
              </a:rPr>
              <a:t>Invoice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  <a:hlinkClick r:id="rId5"/>
              </a:rPr>
              <a:t>ALV Report</a:t>
            </a:r>
            <a:r>
              <a:rPr lang="en-US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Custom </a:t>
            </a:r>
            <a:r>
              <a:rPr lang="en-US" dirty="0" err="1">
                <a:cs typeface="Calibri"/>
              </a:rPr>
              <a:t>TCode</a:t>
            </a:r>
            <a:r>
              <a:rPr lang="en-US" dirty="0">
                <a:cs typeface="Calibri"/>
              </a:rPr>
              <a:t> - </a:t>
            </a:r>
            <a:r>
              <a:rPr lang="en-US" dirty="0">
                <a:ea typeface="+mn-lt"/>
                <a:cs typeface="+mn-lt"/>
              </a:rPr>
              <a:t>ZSDALV</a:t>
            </a:r>
          </a:p>
        </p:txBody>
      </p:sp>
    </p:spTree>
    <p:extLst>
      <p:ext uri="{BB962C8B-B14F-4D97-AF65-F5344CB8AC3E}">
        <p14:creationId xmlns:p14="http://schemas.microsoft.com/office/powerpoint/2010/main" val="199778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263E0-725A-43E1-A0FF-5AF1CB85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365" y="198851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 dirty="0">
                <a:cs typeface="Calibri Light"/>
              </a:rPr>
              <a:t>Q &amp; A</a:t>
            </a:r>
            <a:endParaRPr lang="en-US" sz="6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AC5D-4C5E-4400-A830-AE7A791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6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97FDB6-A91A-4033-9F1E-9D081B32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25491"/>
            <a:ext cx="4787331" cy="1229277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cs typeface="Calibri Light"/>
              </a:rPr>
              <a:t>SI2 Technologies Pvt. Ltd.</a:t>
            </a:r>
          </a:p>
        </p:txBody>
      </p:sp>
      <p:sp>
        <p:nvSpPr>
          <p:cNvPr id="42" name="Freeform: Shape 20">
            <a:extLst>
              <a:ext uri="{FF2B5EF4-FFF2-40B4-BE49-F238E27FC236}">
                <a16:creationId xmlns:a16="http://schemas.microsoft.com/office/drawing/2014/main" id="{FDF32B5C-56CA-41B2-B98F-3B7181734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50563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E5FE273-CE03-4B4B-A1A6-7809A9BA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83" y="923621"/>
            <a:ext cx="1199683" cy="285943"/>
          </a:xfrm>
          <a:prstGeom prst="rect">
            <a:avLst/>
          </a:prstGeom>
        </p:spPr>
      </p:pic>
      <p:sp useBgFill="1">
        <p:nvSpPr>
          <p:cNvPr id="43" name="Freeform: Shape 22">
            <a:extLst>
              <a:ext uri="{FF2B5EF4-FFF2-40B4-BE49-F238E27FC236}">
                <a16:creationId xmlns:a16="http://schemas.microsoft.com/office/drawing/2014/main" id="{D13042C5-FBFD-461A-A131-5C448FAF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10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EF6BDE8-A057-440C-BFC9-830018DB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29" y="2959199"/>
            <a:ext cx="3263277" cy="1754546"/>
          </a:xfrm>
          <a:prstGeom prst="rect">
            <a:avLst/>
          </a:prstGeom>
        </p:spPr>
      </p:pic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53339482-2518-48ED-BB8A-78BA44D80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9" descr="A picture containing text, sign, electronics, blue&#10;&#10;Description automatically generated">
            <a:extLst>
              <a:ext uri="{FF2B5EF4-FFF2-40B4-BE49-F238E27FC236}">
                <a16:creationId xmlns:a16="http://schemas.microsoft.com/office/drawing/2014/main" id="{0F2B95AE-6333-46D4-BEC3-B4A8D539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74" y="1608387"/>
            <a:ext cx="1409371" cy="13866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4F15-08B5-4EDC-ACCB-BBAE8033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8" y="2236361"/>
            <a:ext cx="4636504" cy="442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SI2 Technologies is a strategic premier application and infrastructure outsourcing company.</a:t>
            </a:r>
            <a:endParaRPr lang="en-US" sz="1400" dirty="0">
              <a:cs typeface="Calibri"/>
            </a:endParaRPr>
          </a:p>
          <a:p>
            <a:pPr marL="457200" indent="-457200"/>
            <a:r>
              <a:rPr lang="en-US" sz="1400" b="1" dirty="0">
                <a:ea typeface="+mn-lt"/>
                <a:cs typeface="+mn-lt"/>
              </a:rPr>
              <a:t>Locations</a:t>
            </a:r>
            <a:r>
              <a:rPr lang="en-US" sz="1400" dirty="0">
                <a:ea typeface="+mn-lt"/>
                <a:cs typeface="+mn-lt"/>
              </a:rPr>
              <a:t> – Vadodara , Noida and Pune</a:t>
            </a:r>
            <a:endParaRPr lang="en-US" sz="1400">
              <a:cs typeface="Calibri" panose="020F0502020204030204"/>
            </a:endParaRPr>
          </a:p>
          <a:p>
            <a:pPr marL="457200" indent="-457200"/>
            <a:r>
              <a:rPr lang="en-US" sz="1400" b="1" dirty="0">
                <a:cs typeface="Calibri"/>
              </a:rPr>
              <a:t>Team of: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SAP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Salesforce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O9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Microsoft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Citrix Certified Professional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Cisco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Palo Alto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AWS Certified Professionals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VMware Certified Engineers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ISO27001 Certified Lead auditors</a:t>
            </a:r>
            <a:endParaRPr lang="en-US" sz="1400" dirty="0">
              <a:cs typeface="Calibri"/>
            </a:endParaRPr>
          </a:p>
          <a:p>
            <a:pPr lvl="1"/>
            <a:r>
              <a:rPr lang="en-US" sz="1400" dirty="0">
                <a:ea typeface="+mn-lt"/>
                <a:cs typeface="+mn-lt"/>
              </a:rPr>
              <a:t>ITIL Certified consultants</a:t>
            </a:r>
            <a:endParaRPr lang="en-US" sz="1400" dirty="0">
              <a:cs typeface="Calibri"/>
            </a:endParaRPr>
          </a:p>
          <a:p>
            <a:pPr lvl="1"/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 dirty="0">
              <a:cs typeface="Calibri"/>
            </a:endParaRPr>
          </a:p>
          <a:p>
            <a:pPr lvl="1"/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pPr lvl="2"/>
            <a:endParaRPr lang="en-US" sz="1400" dirty="0">
              <a:cs typeface="Calibri"/>
            </a:endParaRPr>
          </a:p>
          <a:p>
            <a:pPr lvl="1"/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EEC55F4D-D9C2-4111-949F-1021A85F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8530011-57F5-49B8-8756-C44EBB3BE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032" y="5196879"/>
            <a:ext cx="717221" cy="12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E5D7B-5B3B-4F0A-8738-3BBEE37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Overview of Internship till now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E5B1D50-D313-4EF0-99D4-EB4336FD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511495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cs typeface="Calibri"/>
              </a:rPr>
              <a:t>Start date of parttime Internship – 14 Oct 2021</a:t>
            </a:r>
          </a:p>
          <a:p>
            <a:r>
              <a:rPr lang="en-US" sz="2600" dirty="0">
                <a:ea typeface="+mn-lt"/>
                <a:cs typeface="+mn-lt"/>
              </a:rPr>
              <a:t>Start date of fulltime Internship – 2 Jan 2022</a:t>
            </a:r>
          </a:p>
          <a:p>
            <a:r>
              <a:rPr lang="en-US" sz="2600" dirty="0">
                <a:cs typeface="Calibri"/>
              </a:rPr>
              <a:t>Time – 10am to 6:30pm , five days a week.</a:t>
            </a:r>
          </a:p>
          <a:p>
            <a:r>
              <a:rPr lang="en-US" sz="2600" dirty="0">
                <a:cs typeface="Calibri"/>
              </a:rPr>
              <a:t>Trainer – Gaurav More</a:t>
            </a:r>
          </a:p>
          <a:p>
            <a:r>
              <a:rPr lang="en-US" sz="2600" dirty="0">
                <a:cs typeface="Calibri"/>
              </a:rPr>
              <a:t>Learned about basics of ERP and SAP ERP.</a:t>
            </a:r>
          </a:p>
          <a:p>
            <a:r>
              <a:rPr lang="en-US" sz="2600" dirty="0">
                <a:ea typeface="+mn-lt"/>
                <a:cs typeface="+mn-lt"/>
              </a:rPr>
              <a:t>I was appointed as SAP SD Trainee.</a:t>
            </a:r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Completed the two and half book SAP SD out of four till now and 101 assignments till now.</a:t>
            </a:r>
          </a:p>
          <a:p>
            <a:r>
              <a:rPr lang="en-US" sz="2600" dirty="0">
                <a:cs typeface="Calibri"/>
              </a:rPr>
              <a:t>Start date of Project - 1st February 2022</a:t>
            </a:r>
          </a:p>
          <a:p>
            <a:r>
              <a:rPr lang="en-US" sz="2600" dirty="0">
                <a:cs typeface="Calibri"/>
              </a:rPr>
              <a:t>Title of Project – Implementation of Automotive company in SAP ERP</a:t>
            </a: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26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BEC02-5FE0-41B3-90A2-2B2B92DF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6CF5919-5F02-47FC-B449-1AC83C20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15" y="260446"/>
            <a:ext cx="6941447" cy="63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BEC02-5FE0-41B3-90A2-2B2B92DF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cs typeface="Calibri Light"/>
              </a:rPr>
              <a:t>SAP ERP</a:t>
            </a:r>
            <a:endParaRPr lang="en-US" sz="6600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6F331BF-2380-4869-BA82-1A35C846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3" y="473815"/>
            <a:ext cx="6323162" cy="60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C3E99-F800-48BA-88F8-747A7CEB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Organization Structure</a:t>
            </a: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2DC810B-7B33-4EBF-B292-577369112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0" t="7823" r="5747" b="340"/>
          <a:stretch/>
        </p:blipFill>
        <p:spPr>
          <a:xfrm>
            <a:off x="4654296" y="1069872"/>
            <a:ext cx="7214616" cy="43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7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0BAEC-4F93-4BB8-878A-262CA894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3" y="754212"/>
            <a:ext cx="388811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SD Process Overview</a:t>
            </a:r>
            <a:endParaRPr lang="en-US" dirty="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9BC22AE-9595-446C-AB73-C2451EB8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54095"/>
            <a:ext cx="7214616" cy="51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1C45-39B2-49CD-B6AB-AC38EF03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Document flow of OTC </a:t>
            </a:r>
            <a:endParaRPr lang="en-US" dirty="0"/>
          </a:p>
        </p:txBody>
      </p:sp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id="{D7E5884C-2D75-479E-A2CC-395E99A21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87" y="1438439"/>
            <a:ext cx="8081513" cy="4680009"/>
          </a:xfrm>
        </p:spPr>
      </p:pic>
    </p:spTree>
    <p:extLst>
      <p:ext uri="{BB962C8B-B14F-4D97-AF65-F5344CB8AC3E}">
        <p14:creationId xmlns:p14="http://schemas.microsoft.com/office/powerpoint/2010/main" val="9241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Internship Project Presentation</vt:lpstr>
      <vt:lpstr>Agenda</vt:lpstr>
      <vt:lpstr>SI2 Technologies Pvt. Ltd.</vt:lpstr>
      <vt:lpstr>Overview of Internship till now</vt:lpstr>
      <vt:lpstr>ERP</vt:lpstr>
      <vt:lpstr>SAP ERP</vt:lpstr>
      <vt:lpstr>Organization Structure</vt:lpstr>
      <vt:lpstr>SD Process Overview</vt:lpstr>
      <vt:lpstr>Document flow of OTC </vt:lpstr>
      <vt:lpstr>Master Data in SD</vt:lpstr>
      <vt:lpstr>Sales Document Types</vt:lpstr>
      <vt:lpstr>Implementation of Automotive company in SAP ERP</vt:lpstr>
      <vt:lpstr>Business Flow Diagram</vt:lpstr>
      <vt:lpstr>PowerPoint Presentation</vt:lpstr>
      <vt:lpstr>PowerPoint Presentation</vt:lpstr>
      <vt:lpstr>PowerPoint Presentation</vt:lpstr>
      <vt:lpstr>HY22</vt:lpstr>
      <vt:lpstr>AD22</vt:lpstr>
      <vt:lpstr>PowerPoint Presentation</vt:lpstr>
      <vt:lpstr>Customer Master data for HY22</vt:lpstr>
      <vt:lpstr>Customer Master data for AD22</vt:lpstr>
      <vt:lpstr>Material Master data for HY22 and AD22</vt:lpstr>
      <vt:lpstr>Document Flow for HY22 (Hyundai Motors)</vt:lpstr>
      <vt:lpstr>Sales Order</vt:lpstr>
      <vt:lpstr>Delivery Document</vt:lpstr>
      <vt:lpstr>Billing Document</vt:lpstr>
      <vt:lpstr>Sales order Document</vt:lpstr>
      <vt:lpstr>Functional Specifications for Smart Forms and ALV Report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</dc:title>
  <dc:creator/>
  <cp:lastModifiedBy/>
  <cp:revision>1072</cp:revision>
  <dcterms:created xsi:type="dcterms:W3CDTF">2022-01-09T10:26:08Z</dcterms:created>
  <dcterms:modified xsi:type="dcterms:W3CDTF">2022-05-06T15:18:42Z</dcterms:modified>
</cp:coreProperties>
</file>