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52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90144"/>
            <a:ext cx="1170432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Graphical user interface&#10;&#10;Description automatically generated with low confidence"/>
          <p:cNvPicPr/>
          <p:nvPr/>
        </p:nvPicPr>
        <p:blipFill rotWithShape="1">
          <a:blip r:embed="rId2" cstate="print"/>
          <a:srcRect b="36719"/>
          <a:stretch/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BCP KIOSK</dc:creator>
  <cp:lastModifiedBy>7759</cp:lastModifiedBy>
  <cp:revision>1</cp:revision>
  <dcterms:created xsi:type="dcterms:W3CDTF">2022-04-11T17:18:34Z</dcterms:created>
  <dcterms:modified xsi:type="dcterms:W3CDTF">2022-04-11T17:32:49Z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2022-04-11T00:00:00Z</vt:filetime>
  </property>
  <property fmtid="{D5CDD505-2E9C-101B-9397-08002B2CF9AE}" pid="3" name="LastSaved">
    <vt:filetime>2022-04-11T00:00:00Z</vt:filetime>
  </property>
</Properties>
</file>