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52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240" y="390144"/>
            <a:ext cx="11704320" cy="15605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2243328"/>
            <a:ext cx="11704320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b="58345"/>
          <a:stretch/>
        </p:blipFill>
        <p:spPr>
          <a:xfrm>
            <a:off x="0" y="1003300"/>
            <a:ext cx="13004800" cy="5245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49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550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525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525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550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525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525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525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525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550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525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525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550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525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550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525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550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525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525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525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550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525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550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525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525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525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525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525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525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525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525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550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525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550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200" y="0"/>
            <a:ext cx="12496800" cy="965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49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Custom</PresentationFormat>
  <Paragraphs>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BCP KIOSK</dc:creator>
  <cp:lastModifiedBy>7759</cp:lastModifiedBy>
  <cp:revision>1</cp:revision>
  <dcterms:created xsi:type="dcterms:W3CDTF">2022-04-11T17:19:01Z</dcterms:created>
  <dcterms:modified xsi:type="dcterms:W3CDTF">2022-04-11T17:34:34Z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2022-04-11T00:00:00Z</vt:filetime>
  </property>
  <property fmtid="{D5CDD505-2E9C-101B-9397-08002B2CF9AE}" pid="3" name="LastSaved">
    <vt:filetime>2022-04-11T00:00:00Z</vt:filetime>
  </property>
</Properties>
</file>