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7315200"/>
  <p:notesSz cx="13004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267712"/>
            <a:ext cx="110540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096512"/>
            <a:ext cx="91033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2608"/>
            <a:ext cx="1170432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82496"/>
            <a:ext cx="1170432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73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3477" y="728270"/>
            <a:ext cx="5858659" cy="585866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6544" y="5798341"/>
            <a:ext cx="464456" cy="464456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612365" y="3805216"/>
            <a:ext cx="2465927" cy="2457580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15447-DF59-4848-B783-A9BA4A642FBE}"/>
              </a:ext>
            </a:extLst>
          </p:cNvPr>
          <p:cNvSpPr/>
          <p:nvPr/>
        </p:nvSpPr>
        <p:spPr>
          <a:xfrm>
            <a:off x="7443537" y="1526444"/>
            <a:ext cx="4326292" cy="426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Amazon Lightsail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BA2308-1B57-4568-9C8E-4827B63BD3F9}"/>
              </a:ext>
            </a:extLst>
          </p:cNvPr>
          <p:cNvSpPr/>
          <p:nvPr/>
        </p:nvSpPr>
        <p:spPr>
          <a:xfrm>
            <a:off x="1560576" y="1526444"/>
            <a:ext cx="4189681" cy="426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Launch and manage Simple Virtual Private servers</a:t>
            </a:r>
          </a:p>
        </p:txBody>
      </p:sp>
    </p:spTree>
    <p:extLst>
      <p:ext uri="{BB962C8B-B14F-4D97-AF65-F5344CB8AC3E}">
        <p14:creationId xmlns:p14="http://schemas.microsoft.com/office/powerpoint/2010/main" val="6711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304800"/>
            <a:ext cx="11887200" cy="690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222500"/>
            <a:ext cx="122936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304800"/>
            <a:ext cx="11607800" cy="660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304800"/>
            <a:ext cx="12090400" cy="675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235200"/>
            <a:ext cx="122936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00" y="304800"/>
            <a:ext cx="124460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304800"/>
            <a:ext cx="12407900" cy="5803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304800"/>
            <a:ext cx="11607800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128143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11379200" cy="641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113792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304800"/>
            <a:ext cx="11404600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10782300" cy="629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00" y="304800"/>
            <a:ext cx="11620500" cy="6819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</Words>
  <Application>Microsoft Office PowerPoint</Application>
  <PresentationFormat>Custom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BCP KIOSK</dc:creator>
  <cp:lastModifiedBy>7759</cp:lastModifiedBy>
  <cp:revision>1</cp:revision>
  <dcterms:created xsi:type="dcterms:W3CDTF">2022-04-11T17:17:25Z</dcterms:created>
  <dcterms:modified xsi:type="dcterms:W3CDTF">2022-04-11T17:25:18Z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2022-04-11T00:00:00Z</vt:filetime>
  </property>
  <property fmtid="{D5CDD505-2E9C-101B-9397-08002B2CF9AE}" pid="3" name="LastSaved">
    <vt:filetime>2022-04-11T00:00:00Z</vt:filetime>
  </property>
</Properties>
</file>