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86" r:id="rId4"/>
    <p:sldId id="287" r:id="rId5"/>
    <p:sldId id="288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2BD0F-4C90-48EB-A620-C993E5A0E49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EF3D4-ABA6-4492-8814-6B6C0466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86047-916B-4180-B0D5-62A53DE058C0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98FEB-E10B-4F1D-B2C5-94A431836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A0E9-25CF-4788-834D-73DE58637B25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D4D2-9E06-4B3F-9DAB-E6D0B258491E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3B1F-3CD5-49A2-ACB4-B6AF29C2B7A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3E45-E1D9-4B60-A4E8-56B7D4D59086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FE56-A8CD-4EF1-986A-0D4494E72A4C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BE22-BF0F-438F-AAD7-5F2D1779E0FE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5CC-7F22-44A9-816E-B340E5362FE6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9A1D-3EC0-433F-A29D-8364BAFA1985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8873-FA24-497E-BD41-0D573E20C070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F4B0-78B6-4C98-AC6E-F7BBC67CD604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AEB-58B9-479E-BCC1-0BA3C0B46B5C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6ECE-2C1B-48EA-AD58-2B727C12DC81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FE-5692-45C7-94D6-2C5E38AF21F9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076E-7E0F-4DE5-890A-4B649BA88931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2CDA-C445-4FA8-A644-9E859C00AA97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08B-9676-49AF-B9EC-7F5AFA2CED09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A067E-846C-4D02-8D5B-CC34DC8E4224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E5A7-1920-49B2-BD20-4D399E751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How to work with 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443D5-CF4B-4EF3-A25F-514B72875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Presenter</a:t>
            </a:r>
          </a:p>
          <a:p>
            <a:r>
              <a:rPr lang="en-IN" dirty="0"/>
              <a:t>Ravikumar R(Ravikumarr@gmail.com)</a:t>
            </a:r>
          </a:p>
        </p:txBody>
      </p:sp>
    </p:spTree>
    <p:extLst>
      <p:ext uri="{BB962C8B-B14F-4D97-AF65-F5344CB8AC3E}">
        <p14:creationId xmlns:p14="http://schemas.microsoft.com/office/powerpoint/2010/main" val="177881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Introduction to regular expressions</a:t>
            </a:r>
          </a:p>
          <a:p>
            <a:r>
              <a:rPr lang="en-US" dirty="0"/>
              <a:t>Regular expression functions</a:t>
            </a:r>
          </a:p>
          <a:p>
            <a:r>
              <a:rPr lang="en-US" dirty="0"/>
              <a:t>Options</a:t>
            </a:r>
          </a:p>
          <a:p>
            <a:r>
              <a:rPr lang="en-US" dirty="0"/>
              <a:t>Greedy vs Non-greedy matching</a:t>
            </a:r>
          </a:p>
          <a:p>
            <a:r>
              <a:rPr lang="en-US" dirty="0"/>
              <a:t>Substitution</a:t>
            </a:r>
          </a:p>
          <a:p>
            <a:r>
              <a:rPr lang="en-US" dirty="0"/>
              <a:t>Compilation</a:t>
            </a:r>
          </a:p>
          <a:p>
            <a:r>
              <a:rPr lang="en-US" dirty="0"/>
              <a:t>Usage of regular expressions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Python supports regular expressions through the standard python library </a:t>
            </a:r>
            <a:r>
              <a:rPr lang="en-US" b="1" dirty="0"/>
              <a:t>re</a:t>
            </a:r>
            <a:r>
              <a:rPr lang="en-US" dirty="0"/>
              <a:t> which is bundled with every Python installation. </a:t>
            </a:r>
          </a:p>
          <a:p>
            <a:r>
              <a:rPr lang="en-US" dirty="0"/>
              <a:t>While this library isn't completely </a:t>
            </a:r>
            <a:r>
              <a:rPr lang="en-US" b="1" dirty="0"/>
              <a:t>PCRE</a:t>
            </a:r>
            <a:r>
              <a:rPr lang="en-US" dirty="0"/>
              <a:t> compatible, it supports the majority of common use cases for regular expressions.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3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Python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When writing regular expression in Python, it is recommended that you use raw strings instead of regular Python strings. Raw strings begin with a special prefix (r) and signal Python not to interpret backslashes and special metacharacters in the string, allowing you to pass them through directly to the regular expression engine.</a:t>
            </a:r>
          </a:p>
          <a:p>
            <a:r>
              <a:rPr lang="en-US" dirty="0"/>
              <a:t>This means that a pattern like "\n\w" will not be interpreted and can be written as r"\n\w" instead of  "\\n\\w" as in other languages, which is much easier to 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6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The re package has a number of top level methods, and to test whether a regular expression matches a specific string in Python, you can use </a:t>
            </a:r>
            <a:r>
              <a:rPr lang="en-US" b="1" dirty="0" err="1"/>
              <a:t>re.search</a:t>
            </a:r>
            <a:r>
              <a:rPr lang="en-US" b="1" dirty="0"/>
              <a:t>()</a:t>
            </a:r>
            <a:r>
              <a:rPr lang="en-US" dirty="0"/>
              <a:t>. This method either returns None if the pattern doesn't match, or a </a:t>
            </a:r>
            <a:r>
              <a:rPr lang="en-US" b="1" dirty="0" err="1"/>
              <a:t>re.MatchObject</a:t>
            </a:r>
            <a:r>
              <a:rPr lang="en-US" dirty="0"/>
              <a:t> with additional information about which part of the string the match was found.</a:t>
            </a:r>
          </a:p>
          <a:p>
            <a:r>
              <a:rPr lang="en-US" dirty="0"/>
              <a:t>Note that this method stops after the first match, so this is best suited for testing a regular expression more than extracting data.</a:t>
            </a:r>
          </a:p>
          <a:p>
            <a:r>
              <a:rPr lang="en-US" b="1" dirty="0"/>
              <a:t>Syntax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1A665-299C-46F8-BCE9-C813F6D5B663}"/>
              </a:ext>
            </a:extLst>
          </p:cNvPr>
          <p:cNvSpPr/>
          <p:nvPr/>
        </p:nvSpPr>
        <p:spPr>
          <a:xfrm>
            <a:off x="3034748" y="4731026"/>
            <a:ext cx="8469864" cy="55659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matchObject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re.search</a:t>
            </a:r>
            <a:r>
              <a:rPr lang="en-US" dirty="0">
                <a:solidFill>
                  <a:schemeClr val="tx1"/>
                </a:solidFill>
              </a:rPr>
              <a:t>(pattern, </a:t>
            </a:r>
            <a:r>
              <a:rPr lang="en-US" dirty="0" err="1">
                <a:solidFill>
                  <a:schemeClr val="tx1"/>
                </a:solidFill>
              </a:rPr>
              <a:t>input_str</a:t>
            </a:r>
            <a:r>
              <a:rPr lang="en-US" dirty="0">
                <a:solidFill>
                  <a:schemeClr val="tx1"/>
                </a:solidFill>
              </a:rPr>
              <a:t>, flags=0)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2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000" dirty="0"/>
          </a:p>
        </p:txBody>
      </p:sp>
      <p:pic>
        <p:nvPicPr>
          <p:cNvPr id="39938" name="Picture 2" descr="Image result for questions and answ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4839" y="2872740"/>
            <a:ext cx="3019425" cy="151447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000" dirty="0"/>
          </a:p>
        </p:txBody>
      </p:sp>
      <p:pic>
        <p:nvPicPr>
          <p:cNvPr id="1028" name="Picture 4" descr="Image result for 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127" y="2174430"/>
            <a:ext cx="4552950" cy="256222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704</TotalTime>
  <Words>301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How to work with regular expressions</vt:lpstr>
      <vt:lpstr>How to work with regular expressions</vt:lpstr>
      <vt:lpstr>Introduction to regular expression</vt:lpstr>
      <vt:lpstr>Raw Python strings</vt:lpstr>
      <vt:lpstr>Matching a string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work with regular expressions</dc:title>
  <dc:subject>Python Programming</dc:subject>
  <dc:creator>Shaji Kalidasan</dc:creator>
  <cp:keywords>Python; Python Programming; Python Training</cp:keywords>
  <cp:lastModifiedBy>7759</cp:lastModifiedBy>
  <cp:revision>109</cp:revision>
  <dcterms:created xsi:type="dcterms:W3CDTF">2018-05-26T05:00:11Z</dcterms:created>
  <dcterms:modified xsi:type="dcterms:W3CDTF">2022-02-04T06:10:09Z</dcterms:modified>
</cp:coreProperties>
</file>