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5" r:id="rId5"/>
    <p:sldId id="266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6/22/2023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6/22/2023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6/22/2023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승부 예측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A1_18_</a:t>
            </a:r>
            <a:r>
              <a:rPr lang="ko-KR" alt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구민승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프로젝트 목표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게임의 승패는 매우 중요하다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승패에</a:t>
            </a:r>
            <a:r>
              <a:rPr lang="ko-KR" altLang="en-US" dirty="0"/>
              <a:t> 대한 희비가 갈림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리그오브레전드를</a:t>
            </a:r>
            <a:r>
              <a:rPr lang="ko-KR" altLang="en-US" dirty="0"/>
              <a:t> 이용하여</a:t>
            </a:r>
            <a:endParaRPr lang="en-US" dirty="0"/>
          </a:p>
          <a:p>
            <a:pPr marL="0" indent="0">
              <a:buNone/>
            </a:pPr>
            <a:r>
              <a:rPr lang="ko-KR" altLang="en-US" dirty="0"/>
              <a:t>승리를 예측할 수 있는 모델 구현</a:t>
            </a:r>
            <a:endParaRPr lang="en-US" dirty="0"/>
          </a:p>
        </p:txBody>
      </p:sp>
      <p:pic>
        <p:nvPicPr>
          <p:cNvPr id="6" name="그림 5" descr="신발류, 의류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7178F0E3-191D-FDDA-E013-D420EF63E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320" y="2015732"/>
            <a:ext cx="59055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데이터 수집</a:t>
            </a: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6DA398-8D19-EB02-37CD-4AFAAA47F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57" y="2526796"/>
            <a:ext cx="2319951" cy="902204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6E44A15-B80D-0BB3-907B-8CBE6F1BE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OP.GG</a:t>
            </a:r>
            <a:r>
              <a:rPr lang="ko-KR" altLang="en-US" dirty="0"/>
              <a:t>를 통한 챔피언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매치 데이터 </a:t>
            </a:r>
            <a:r>
              <a:rPr lang="en-US" altLang="ko-KR" dirty="0"/>
              <a:t>csv </a:t>
            </a:r>
            <a:r>
              <a:rPr lang="ko-KR" altLang="en-US" dirty="0"/>
              <a:t>활용</a:t>
            </a:r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DD7BE5-9DD2-5309-27D1-F7A4C2D63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757" y="3999699"/>
            <a:ext cx="1886213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실패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E1DB7-FCD7-5D11-FDE0-05A2B0F5A15B}"/>
              </a:ext>
            </a:extLst>
          </p:cNvPr>
          <p:cNvSpPr txBox="1"/>
          <p:nvPr/>
        </p:nvSpPr>
        <p:spPr>
          <a:xfrm>
            <a:off x="1411357" y="1759226"/>
            <a:ext cx="8895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OP.GG</a:t>
            </a:r>
            <a:r>
              <a:rPr lang="ko-KR" altLang="en-US" sz="2000" dirty="0"/>
              <a:t>를 통한 </a:t>
            </a:r>
            <a:r>
              <a:rPr lang="ko-KR" altLang="en-US" sz="2000" dirty="0" err="1"/>
              <a:t>크롤링을</a:t>
            </a:r>
            <a:r>
              <a:rPr lang="ko-KR" altLang="en-US" sz="2000" dirty="0"/>
              <a:t> 실패</a:t>
            </a:r>
            <a:endParaRPr lang="en-US" altLang="ko-KR" sz="2000" dirty="0"/>
          </a:p>
          <a:p>
            <a:endParaRPr lang="en-US" sz="2000" dirty="0"/>
          </a:p>
          <a:p>
            <a:r>
              <a:rPr lang="ko-KR" altLang="en-US" sz="2000" dirty="0"/>
              <a:t>챔피언에 대한 정보를 </a:t>
            </a:r>
            <a:r>
              <a:rPr lang="ko-KR" altLang="en-US" sz="2000" dirty="0" err="1"/>
              <a:t>크롤링</a:t>
            </a:r>
            <a:r>
              <a:rPr lang="ko-KR" altLang="en-US" sz="2000" dirty="0"/>
              <a:t> 하려고 하였으나</a:t>
            </a:r>
            <a:r>
              <a:rPr lang="en-US" altLang="ko-KR" sz="2000" dirty="0"/>
              <a:t>, </a:t>
            </a:r>
            <a:r>
              <a:rPr lang="ko-KR" altLang="en-US" sz="2000" dirty="0"/>
              <a:t>정보를 가져오지 못함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이에 따라 매치데이터 </a:t>
            </a:r>
            <a:r>
              <a:rPr lang="en-US" altLang="ko-KR" sz="2000" dirty="0"/>
              <a:t>csv</a:t>
            </a:r>
            <a:r>
              <a:rPr lang="ko-KR" altLang="en-US" sz="2000" dirty="0"/>
              <a:t>파일로 진행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4371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75FC6-F677-34BE-EC62-4D51C892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의도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FF0AD-907D-8756-1741-01400F441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000" dirty="0" err="1"/>
              <a:t>리그오브</a:t>
            </a:r>
            <a:r>
              <a:rPr lang="ko-KR" altLang="en-US" sz="2000" dirty="0"/>
              <a:t> 레전드에는 </a:t>
            </a:r>
            <a:r>
              <a:rPr lang="en-US" altLang="ko-KR" sz="2000" dirty="0"/>
              <a:t>163</a:t>
            </a:r>
            <a:r>
              <a:rPr lang="ko-KR" altLang="en-US" sz="2000" dirty="0"/>
              <a:t>개의 챔피언이 있다</a:t>
            </a:r>
            <a:r>
              <a:rPr lang="en-US" altLang="ko-KR" sz="2000" dirty="0"/>
              <a:t>.</a:t>
            </a:r>
          </a:p>
          <a:p>
            <a:pPr algn="l"/>
            <a:endParaRPr lang="en-US" altLang="ko-KR" sz="2000" dirty="0"/>
          </a:p>
          <a:p>
            <a:pPr algn="l"/>
            <a:r>
              <a:rPr lang="ko-KR" altLang="en-US" sz="2000" dirty="0"/>
              <a:t>유저들은 총 </a:t>
            </a:r>
            <a:r>
              <a:rPr lang="en-US" altLang="ko-KR" sz="2000" dirty="0"/>
              <a:t>10</a:t>
            </a:r>
            <a:r>
              <a:rPr lang="ko-KR" altLang="en-US" sz="2000" dirty="0"/>
              <a:t>명이며</a:t>
            </a:r>
            <a:r>
              <a:rPr lang="en-US" altLang="ko-KR" sz="2000" dirty="0"/>
              <a:t>, 5 vs 5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매칭형태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r>
              <a:rPr lang="ko-KR" altLang="en-US" sz="2000" dirty="0"/>
              <a:t>유저들이 선택한 챔피언들의 조합으로 승부 예측을 진행하려고 하였다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50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실패 요인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E1DB7-FCD7-5D11-FDE0-05A2B0F5A15B}"/>
              </a:ext>
            </a:extLst>
          </p:cNvPr>
          <p:cNvSpPr txBox="1"/>
          <p:nvPr/>
        </p:nvSpPr>
        <p:spPr>
          <a:xfrm>
            <a:off x="1411357" y="1759226"/>
            <a:ext cx="88955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XGBOOST</a:t>
            </a:r>
            <a:r>
              <a:rPr lang="ko-KR" altLang="en-US" sz="2000" dirty="0"/>
              <a:t>으로 모델 학습을 진행 하였으나</a:t>
            </a:r>
            <a:r>
              <a:rPr lang="en-US" altLang="ko-KR" sz="2000" dirty="0"/>
              <a:t>,</a:t>
            </a:r>
          </a:p>
          <a:p>
            <a:endParaRPr lang="en-US" altLang="ko-KR" sz="2000" dirty="0"/>
          </a:p>
          <a:p>
            <a:r>
              <a:rPr lang="en-US" altLang="ko-KR" sz="2000" dirty="0"/>
              <a:t>csv</a:t>
            </a:r>
            <a:r>
              <a:rPr lang="ko-KR" altLang="en-US" sz="2000" dirty="0"/>
              <a:t>모델을 데이터베이스로 옮기지 못하였다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충분히 배운 지식을 활용 하지 못했다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시간 분배를 잘못하였다</a:t>
            </a:r>
            <a:r>
              <a:rPr lang="en-US" altLang="ko-KR" sz="200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111</TotalTime>
  <Words>119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갤러리</vt:lpstr>
      <vt:lpstr>게임 승부 예측</vt:lpstr>
      <vt:lpstr>프로젝트 목표</vt:lpstr>
      <vt:lpstr>데이터 수집</vt:lpstr>
      <vt:lpstr>프로젝트 진행 실패</vt:lpstr>
      <vt:lpstr>프로젝트 진행 의도</vt:lpstr>
      <vt:lpstr>실패 요인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승부 예측</dc:title>
  <dc:creator>구민승</dc:creator>
  <cp:lastModifiedBy>구민승</cp:lastModifiedBy>
  <cp:revision>3</cp:revision>
  <dcterms:created xsi:type="dcterms:W3CDTF">2023-06-22T04:49:19Z</dcterms:created>
  <dcterms:modified xsi:type="dcterms:W3CDTF">2023-06-22T06:41:06Z</dcterms:modified>
</cp:coreProperties>
</file>