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3095625" cy="1944688"/>
  <p:notesSz cx="6858000" cy="9144000"/>
  <p:defaultTextStyle>
    <a:defPPr>
      <a:defRPr lang="ko-KR"/>
    </a:defPPr>
    <a:lvl1pPr marL="0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1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8" autoAdjust="0"/>
    <p:restoredTop sz="94660"/>
  </p:normalViewPr>
  <p:slideViewPr>
    <p:cSldViewPr snapToGrid="0">
      <p:cViewPr varScale="1">
        <p:scale>
          <a:sx n="285" d="100"/>
          <a:sy n="285" d="100"/>
        </p:scale>
        <p:origin x="148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318263"/>
            <a:ext cx="2321719" cy="677040"/>
          </a:xfrm>
        </p:spPr>
        <p:txBody>
          <a:bodyPr anchor="b"/>
          <a:lstStyle>
            <a:lvl1pPr algn="ctr">
              <a:defRPr sz="152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1021411"/>
            <a:ext cx="2321719" cy="469516"/>
          </a:xfrm>
        </p:spPr>
        <p:txBody>
          <a:bodyPr/>
          <a:lstStyle>
            <a:lvl1pPr marL="0" indent="0" algn="ctr">
              <a:buNone/>
              <a:defRPr sz="609"/>
            </a:lvl1pPr>
            <a:lvl2pPr marL="116083" indent="0" algn="ctr">
              <a:buNone/>
              <a:defRPr sz="508"/>
            </a:lvl2pPr>
            <a:lvl3pPr marL="232166" indent="0" algn="ctr">
              <a:buNone/>
              <a:defRPr sz="457"/>
            </a:lvl3pPr>
            <a:lvl4pPr marL="348249" indent="0" algn="ctr">
              <a:buNone/>
              <a:defRPr sz="406"/>
            </a:lvl4pPr>
            <a:lvl5pPr marL="464332" indent="0" algn="ctr">
              <a:buNone/>
              <a:defRPr sz="406"/>
            </a:lvl5pPr>
            <a:lvl6pPr marL="580415" indent="0" algn="ctr">
              <a:buNone/>
              <a:defRPr sz="406"/>
            </a:lvl6pPr>
            <a:lvl7pPr marL="696498" indent="0" algn="ctr">
              <a:buNone/>
              <a:defRPr sz="406"/>
            </a:lvl7pPr>
            <a:lvl8pPr marL="812582" indent="0" algn="ctr">
              <a:buNone/>
              <a:defRPr sz="406"/>
            </a:lvl8pPr>
            <a:lvl9pPr marL="928665" indent="0" algn="ctr">
              <a:buNone/>
              <a:defRPr sz="40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4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103537"/>
            <a:ext cx="667494" cy="1648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103537"/>
            <a:ext cx="1963787" cy="1648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9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484822"/>
            <a:ext cx="2669977" cy="808936"/>
          </a:xfrm>
        </p:spPr>
        <p:txBody>
          <a:bodyPr anchor="b"/>
          <a:lstStyle>
            <a:lvl1pPr>
              <a:defRPr sz="152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1301411"/>
            <a:ext cx="2669977" cy="425400"/>
          </a:xfrm>
        </p:spPr>
        <p:txBody>
          <a:bodyPr/>
          <a:lstStyle>
            <a:lvl1pPr marL="0" indent="0">
              <a:buNone/>
              <a:defRPr sz="609">
                <a:solidFill>
                  <a:schemeClr val="tx1">
                    <a:tint val="75000"/>
                  </a:schemeClr>
                </a:solidFill>
              </a:defRPr>
            </a:lvl1pPr>
            <a:lvl2pPr marL="116083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2pPr>
            <a:lvl3pPr marL="232166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3pPr>
            <a:lvl4pPr marL="348249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4pPr>
            <a:lvl5pPr marL="464332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5pPr>
            <a:lvl6pPr marL="580415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6pPr>
            <a:lvl7pPr marL="696498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7pPr>
            <a:lvl8pPr marL="812582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8pPr>
            <a:lvl9pPr marL="928665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517683"/>
            <a:ext cx="1315641" cy="12338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517683"/>
            <a:ext cx="1315641" cy="12338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3537"/>
            <a:ext cx="2669977" cy="37588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476719"/>
            <a:ext cx="1309594" cy="233633"/>
          </a:xfrm>
        </p:spPr>
        <p:txBody>
          <a:bodyPr anchor="b"/>
          <a:lstStyle>
            <a:lvl1pPr marL="0" indent="0">
              <a:buNone/>
              <a:defRPr sz="609" b="1"/>
            </a:lvl1pPr>
            <a:lvl2pPr marL="116083" indent="0">
              <a:buNone/>
              <a:defRPr sz="508" b="1"/>
            </a:lvl2pPr>
            <a:lvl3pPr marL="232166" indent="0">
              <a:buNone/>
              <a:defRPr sz="457" b="1"/>
            </a:lvl3pPr>
            <a:lvl4pPr marL="348249" indent="0">
              <a:buNone/>
              <a:defRPr sz="406" b="1"/>
            </a:lvl4pPr>
            <a:lvl5pPr marL="464332" indent="0">
              <a:buNone/>
              <a:defRPr sz="406" b="1"/>
            </a:lvl5pPr>
            <a:lvl6pPr marL="580415" indent="0">
              <a:buNone/>
              <a:defRPr sz="406" b="1"/>
            </a:lvl6pPr>
            <a:lvl7pPr marL="696498" indent="0">
              <a:buNone/>
              <a:defRPr sz="406" b="1"/>
            </a:lvl7pPr>
            <a:lvl8pPr marL="812582" indent="0">
              <a:buNone/>
              <a:defRPr sz="406" b="1"/>
            </a:lvl8pPr>
            <a:lvl9pPr marL="928665" indent="0">
              <a:buNone/>
              <a:defRPr sz="40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710351"/>
            <a:ext cx="1309594" cy="10448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476719"/>
            <a:ext cx="1316044" cy="233633"/>
          </a:xfrm>
        </p:spPr>
        <p:txBody>
          <a:bodyPr anchor="b"/>
          <a:lstStyle>
            <a:lvl1pPr marL="0" indent="0">
              <a:buNone/>
              <a:defRPr sz="609" b="1"/>
            </a:lvl1pPr>
            <a:lvl2pPr marL="116083" indent="0">
              <a:buNone/>
              <a:defRPr sz="508" b="1"/>
            </a:lvl2pPr>
            <a:lvl3pPr marL="232166" indent="0">
              <a:buNone/>
              <a:defRPr sz="457" b="1"/>
            </a:lvl3pPr>
            <a:lvl4pPr marL="348249" indent="0">
              <a:buNone/>
              <a:defRPr sz="406" b="1"/>
            </a:lvl4pPr>
            <a:lvl5pPr marL="464332" indent="0">
              <a:buNone/>
              <a:defRPr sz="406" b="1"/>
            </a:lvl5pPr>
            <a:lvl6pPr marL="580415" indent="0">
              <a:buNone/>
              <a:defRPr sz="406" b="1"/>
            </a:lvl6pPr>
            <a:lvl7pPr marL="696498" indent="0">
              <a:buNone/>
              <a:defRPr sz="406" b="1"/>
            </a:lvl7pPr>
            <a:lvl8pPr marL="812582" indent="0">
              <a:buNone/>
              <a:defRPr sz="406" b="1"/>
            </a:lvl8pPr>
            <a:lvl9pPr marL="928665" indent="0">
              <a:buNone/>
              <a:defRPr sz="40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710351"/>
            <a:ext cx="1316044" cy="10448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3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3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29646"/>
            <a:ext cx="998420" cy="453761"/>
          </a:xfrm>
        </p:spPr>
        <p:txBody>
          <a:bodyPr anchor="b"/>
          <a:lstStyle>
            <a:lvl1pPr>
              <a:defRPr sz="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79999"/>
            <a:ext cx="1567160" cy="1381989"/>
          </a:xfrm>
        </p:spPr>
        <p:txBody>
          <a:bodyPr/>
          <a:lstStyle>
            <a:lvl1pPr>
              <a:defRPr sz="812"/>
            </a:lvl1pPr>
            <a:lvl2pPr>
              <a:defRPr sz="711"/>
            </a:lvl2pPr>
            <a:lvl3pPr>
              <a:defRPr sz="609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583406"/>
            <a:ext cx="998420" cy="1080833"/>
          </a:xfrm>
        </p:spPr>
        <p:txBody>
          <a:bodyPr/>
          <a:lstStyle>
            <a:lvl1pPr marL="0" indent="0">
              <a:buNone/>
              <a:defRPr sz="406"/>
            </a:lvl1pPr>
            <a:lvl2pPr marL="116083" indent="0">
              <a:buNone/>
              <a:defRPr sz="355"/>
            </a:lvl2pPr>
            <a:lvl3pPr marL="232166" indent="0">
              <a:buNone/>
              <a:defRPr sz="305"/>
            </a:lvl3pPr>
            <a:lvl4pPr marL="348249" indent="0">
              <a:buNone/>
              <a:defRPr sz="254"/>
            </a:lvl4pPr>
            <a:lvl5pPr marL="464332" indent="0">
              <a:buNone/>
              <a:defRPr sz="254"/>
            </a:lvl5pPr>
            <a:lvl6pPr marL="580415" indent="0">
              <a:buNone/>
              <a:defRPr sz="254"/>
            </a:lvl6pPr>
            <a:lvl7pPr marL="696498" indent="0">
              <a:buNone/>
              <a:defRPr sz="254"/>
            </a:lvl7pPr>
            <a:lvl8pPr marL="812582" indent="0">
              <a:buNone/>
              <a:defRPr sz="254"/>
            </a:lvl8pPr>
            <a:lvl9pPr marL="928665" indent="0">
              <a:buNone/>
              <a:defRPr sz="2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0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29646"/>
            <a:ext cx="998420" cy="453761"/>
          </a:xfrm>
        </p:spPr>
        <p:txBody>
          <a:bodyPr anchor="b"/>
          <a:lstStyle>
            <a:lvl1pPr>
              <a:defRPr sz="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79999"/>
            <a:ext cx="1567160" cy="1381989"/>
          </a:xfrm>
        </p:spPr>
        <p:txBody>
          <a:bodyPr anchor="t"/>
          <a:lstStyle>
            <a:lvl1pPr marL="0" indent="0">
              <a:buNone/>
              <a:defRPr sz="812"/>
            </a:lvl1pPr>
            <a:lvl2pPr marL="116083" indent="0">
              <a:buNone/>
              <a:defRPr sz="711"/>
            </a:lvl2pPr>
            <a:lvl3pPr marL="232166" indent="0">
              <a:buNone/>
              <a:defRPr sz="609"/>
            </a:lvl3pPr>
            <a:lvl4pPr marL="348249" indent="0">
              <a:buNone/>
              <a:defRPr sz="508"/>
            </a:lvl4pPr>
            <a:lvl5pPr marL="464332" indent="0">
              <a:buNone/>
              <a:defRPr sz="508"/>
            </a:lvl5pPr>
            <a:lvl6pPr marL="580415" indent="0">
              <a:buNone/>
              <a:defRPr sz="508"/>
            </a:lvl6pPr>
            <a:lvl7pPr marL="696498" indent="0">
              <a:buNone/>
              <a:defRPr sz="508"/>
            </a:lvl7pPr>
            <a:lvl8pPr marL="812582" indent="0">
              <a:buNone/>
              <a:defRPr sz="508"/>
            </a:lvl8pPr>
            <a:lvl9pPr marL="928665" indent="0">
              <a:buNone/>
              <a:defRPr sz="50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583406"/>
            <a:ext cx="998420" cy="1080833"/>
          </a:xfrm>
        </p:spPr>
        <p:txBody>
          <a:bodyPr/>
          <a:lstStyle>
            <a:lvl1pPr marL="0" indent="0">
              <a:buNone/>
              <a:defRPr sz="406"/>
            </a:lvl1pPr>
            <a:lvl2pPr marL="116083" indent="0">
              <a:buNone/>
              <a:defRPr sz="355"/>
            </a:lvl2pPr>
            <a:lvl3pPr marL="232166" indent="0">
              <a:buNone/>
              <a:defRPr sz="305"/>
            </a:lvl3pPr>
            <a:lvl4pPr marL="348249" indent="0">
              <a:buNone/>
              <a:defRPr sz="254"/>
            </a:lvl4pPr>
            <a:lvl5pPr marL="464332" indent="0">
              <a:buNone/>
              <a:defRPr sz="254"/>
            </a:lvl5pPr>
            <a:lvl6pPr marL="580415" indent="0">
              <a:buNone/>
              <a:defRPr sz="254"/>
            </a:lvl6pPr>
            <a:lvl7pPr marL="696498" indent="0">
              <a:buNone/>
              <a:defRPr sz="254"/>
            </a:lvl7pPr>
            <a:lvl8pPr marL="812582" indent="0">
              <a:buNone/>
              <a:defRPr sz="254"/>
            </a:lvl8pPr>
            <a:lvl9pPr marL="928665" indent="0">
              <a:buNone/>
              <a:defRPr sz="2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6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103537"/>
            <a:ext cx="2669977" cy="37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517683"/>
            <a:ext cx="2669977" cy="12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802438"/>
            <a:ext cx="696516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7DAC-317C-4AD5-AD57-CBD6A459B80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802438"/>
            <a:ext cx="1044773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802438"/>
            <a:ext cx="696516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8C4E-D2D2-48EB-8237-43DB4A325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2166" rtl="0" eaLnBrk="1" latinLnBrk="1" hangingPunct="1">
        <a:lnSpc>
          <a:spcPct val="90000"/>
        </a:lnSpc>
        <a:spcBef>
          <a:spcPct val="0"/>
        </a:spcBef>
        <a:buNone/>
        <a:defRPr sz="1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042" indent="-58042" algn="l" defTabSz="232166" rtl="0" eaLnBrk="1" latinLnBrk="1" hangingPunct="1">
        <a:lnSpc>
          <a:spcPct val="90000"/>
        </a:lnSpc>
        <a:spcBef>
          <a:spcPts val="254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1pPr>
      <a:lvl2pPr marL="174125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2pPr>
      <a:lvl3pPr marL="290208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508" kern="1200">
          <a:solidFill>
            <a:schemeClr val="tx1"/>
          </a:solidFill>
          <a:latin typeface="+mn-lt"/>
          <a:ea typeface="+mn-ea"/>
          <a:cs typeface="+mn-cs"/>
        </a:defRPr>
      </a:lvl3pPr>
      <a:lvl4pPr marL="406291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4pPr>
      <a:lvl5pPr marL="522374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5pPr>
      <a:lvl6pPr marL="638457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6pPr>
      <a:lvl7pPr marL="754540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7pPr>
      <a:lvl8pPr marL="870623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8pPr>
      <a:lvl9pPr marL="986706" indent="-58042" algn="l" defTabSz="232166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1pPr>
      <a:lvl2pPr marL="116083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2pPr>
      <a:lvl3pPr marL="232166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48249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4pPr>
      <a:lvl5pPr marL="464332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5pPr>
      <a:lvl6pPr marL="580415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6pPr>
      <a:lvl7pPr marL="696498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7pPr>
      <a:lvl8pPr marL="812582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8pPr>
      <a:lvl9pPr marL="928665" algn="l" defTabSz="232166" rtl="0" eaLnBrk="1" latinLnBrk="1" hangingPunct="1">
        <a:defRPr sz="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2" y="200966"/>
            <a:ext cx="2887229" cy="15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62549" y="1188227"/>
            <a:ext cx="1043608" cy="178739"/>
          </a:xfrm>
        </p:spPr>
        <p:txBody>
          <a:bodyPr>
            <a:no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Team Leader</a:t>
            </a:r>
          </a:p>
        </p:txBody>
      </p:sp>
      <p:sp>
        <p:nvSpPr>
          <p:cNvPr id="10" name="부제목 8"/>
          <p:cNvSpPr txBox="1">
            <a:spLocks/>
          </p:cNvSpPr>
          <p:nvPr/>
        </p:nvSpPr>
        <p:spPr>
          <a:xfrm>
            <a:off x="2043003" y="1329663"/>
            <a:ext cx="1043608" cy="17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32166" rtl="0" eaLnBrk="1" latinLnBrk="1" hangingPunct="1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None/>
              <a:defRPr sz="6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083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5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2166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8249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433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041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498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258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866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Developer l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윤병현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부제목 8"/>
          <p:cNvSpPr txBox="1">
            <a:spLocks/>
          </p:cNvSpPr>
          <p:nvPr/>
        </p:nvSpPr>
        <p:spPr>
          <a:xfrm>
            <a:off x="2016638" y="1471099"/>
            <a:ext cx="1043608" cy="17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32166" rtl="0" eaLnBrk="1" latinLnBrk="1" hangingPunct="1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None/>
              <a:defRPr sz="6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083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5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2166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8249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433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041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498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258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866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 : 010 – 2011 - 3773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부제목 8"/>
          <p:cNvSpPr txBox="1">
            <a:spLocks/>
          </p:cNvSpPr>
          <p:nvPr/>
        </p:nvSpPr>
        <p:spPr>
          <a:xfrm>
            <a:off x="1860096" y="1586646"/>
            <a:ext cx="1200150" cy="17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32166" rtl="0" eaLnBrk="1" latinLnBrk="1" hangingPunct="1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None/>
              <a:defRPr sz="6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083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5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2166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8249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433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041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498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258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866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 : successful1@naver.com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부제목 8"/>
          <p:cNvSpPr txBox="1">
            <a:spLocks/>
          </p:cNvSpPr>
          <p:nvPr/>
        </p:nvSpPr>
        <p:spPr>
          <a:xfrm>
            <a:off x="86302" y="1710673"/>
            <a:ext cx="1200150" cy="17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32166" rtl="0" eaLnBrk="1" latinLnBrk="1" hangingPunct="1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None/>
              <a:defRPr sz="6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083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5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2166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8249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433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041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498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258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866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Game Development Team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부제목 8"/>
          <p:cNvSpPr txBox="1">
            <a:spLocks/>
          </p:cNvSpPr>
          <p:nvPr/>
        </p:nvSpPr>
        <p:spPr>
          <a:xfrm>
            <a:off x="1788036" y="1710673"/>
            <a:ext cx="1200150" cy="17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32166" rtl="0" eaLnBrk="1" latinLnBrk="1" hangingPunct="1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None/>
              <a:defRPr sz="6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083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5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2166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8249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433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041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498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2582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8665" indent="0" algn="ctr" defTabSz="232166" rtl="0" eaLnBrk="1" latinLnBrk="1" hangingPunct="1">
              <a:lnSpc>
                <a:spcPct val="90000"/>
              </a:lnSpc>
              <a:spcBef>
                <a:spcPts val="127"/>
              </a:spcBef>
              <a:buFont typeface="Arial" panose="020B0604020202020204" pitchFamily="34" charset="0"/>
              <a:buNone/>
              <a:defRPr sz="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 : blog.naver.com/successful1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24" y="-160272"/>
            <a:ext cx="1731667" cy="9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21</Words>
  <Application>Microsoft Office PowerPoint</Application>
  <PresentationFormat>사용자 지정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HY강B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YoonBang-1</dc:creator>
  <cp:lastModifiedBy>YoonBang-1</cp:lastModifiedBy>
  <cp:revision>4</cp:revision>
  <dcterms:created xsi:type="dcterms:W3CDTF">2016-10-25T13:56:45Z</dcterms:created>
  <dcterms:modified xsi:type="dcterms:W3CDTF">2016-10-25T14:40:20Z</dcterms:modified>
</cp:coreProperties>
</file>