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6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7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9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2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65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7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1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0C86-7C2F-45AF-A0C0-274E910DC3F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05BE-E40B-444D-8DF7-9C420D121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5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SVN_Git\그래픽\Logo_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984776" cy="319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16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SVN_Git\그래픽\Logo_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644008" cy="262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82120" y="1916832"/>
            <a:ext cx="2592288" cy="351788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Play your Game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부제목 4"/>
          <p:cNvSpPr txBox="1">
            <a:spLocks/>
          </p:cNvSpPr>
          <p:nvPr/>
        </p:nvSpPr>
        <p:spPr>
          <a:xfrm>
            <a:off x="6431993" y="4777104"/>
            <a:ext cx="2305245" cy="351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M: 010-2011-3773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5750724" y="5177953"/>
            <a:ext cx="2986514" cy="351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successful1@naver.com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부제목 4"/>
          <p:cNvSpPr txBox="1">
            <a:spLocks/>
          </p:cNvSpPr>
          <p:nvPr/>
        </p:nvSpPr>
        <p:spPr>
          <a:xfrm>
            <a:off x="5351873" y="5618701"/>
            <a:ext cx="3346554" cy="351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H: blog.naver.com/successful1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6588224" y="3749357"/>
            <a:ext cx="2327029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Team Leader </a:t>
            </a:r>
          </a:p>
        </p:txBody>
      </p:sp>
      <p:sp>
        <p:nvSpPr>
          <p:cNvPr id="12" name="부제목 4"/>
          <p:cNvSpPr txBox="1">
            <a:spLocks/>
          </p:cNvSpPr>
          <p:nvPr/>
        </p:nvSpPr>
        <p:spPr>
          <a:xfrm>
            <a:off x="5944669" y="4184639"/>
            <a:ext cx="296906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Developer l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윤병현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부제목 4"/>
          <p:cNvSpPr txBox="1">
            <a:spLocks/>
          </p:cNvSpPr>
          <p:nvPr/>
        </p:nvSpPr>
        <p:spPr>
          <a:xfrm>
            <a:off x="323528" y="5617998"/>
            <a:ext cx="4464496" cy="351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Game Development Team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74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yg</dc:creator>
  <cp:lastModifiedBy>yg</cp:lastModifiedBy>
  <cp:revision>4</cp:revision>
  <dcterms:created xsi:type="dcterms:W3CDTF">2016-10-25T08:48:47Z</dcterms:created>
  <dcterms:modified xsi:type="dcterms:W3CDTF">2016-10-25T09:36:14Z</dcterms:modified>
</cp:coreProperties>
</file>