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6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7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65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7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5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VN_Git\그래픽\Logo_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54226"/>
            <a:ext cx="770485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1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SVN_Git\그래픽\Logo_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644008" cy="26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82120" y="1916832"/>
            <a:ext cx="2592288" cy="35178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Play your Game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부제목 4"/>
          <p:cNvSpPr txBox="1">
            <a:spLocks/>
          </p:cNvSpPr>
          <p:nvPr/>
        </p:nvSpPr>
        <p:spPr>
          <a:xfrm>
            <a:off x="6431993" y="4777104"/>
            <a:ext cx="2305245" cy="35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M: 010-2011-3773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5750724" y="5177953"/>
            <a:ext cx="2986514" cy="35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successful1@naver.com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부제목 4"/>
          <p:cNvSpPr txBox="1">
            <a:spLocks/>
          </p:cNvSpPr>
          <p:nvPr/>
        </p:nvSpPr>
        <p:spPr>
          <a:xfrm>
            <a:off x="5351873" y="5618701"/>
            <a:ext cx="3346554" cy="35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H: blog.naver.com/successful1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6361375" y="3792908"/>
            <a:ext cx="2327029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Design Manager</a:t>
            </a: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6100085" y="4240335"/>
            <a:ext cx="296906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Designer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l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견정수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74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yg</dc:creator>
  <cp:lastModifiedBy>yg</cp:lastModifiedBy>
  <cp:revision>4</cp:revision>
  <dcterms:created xsi:type="dcterms:W3CDTF">2016-10-25T08:48:47Z</dcterms:created>
  <dcterms:modified xsi:type="dcterms:W3CDTF">2016-10-25T09:29:50Z</dcterms:modified>
</cp:coreProperties>
</file>