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56" r:id="rId5"/>
    <p:sldId id="257" r:id="rId6"/>
    <p:sldId id="258" r:id="rId7"/>
    <p:sldId id="265" r:id="rId8"/>
    <p:sldId id="266" r:id="rId9"/>
    <p:sldId id="259" r:id="rId10"/>
    <p:sldId id="267" r:id="rId11"/>
    <p:sldId id="260" r:id="rId12"/>
    <p:sldId id="261" r:id="rId13"/>
    <p:sldId id="268" r:id="rId14"/>
    <p:sldId id="274" r:id="rId15"/>
    <p:sldId id="277" r:id="rId16"/>
    <p:sldId id="275" r:id="rId17"/>
    <p:sldId id="276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6915-C32C-4E15-8B32-92AFD5AA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921AD-662A-4F56-A381-988213F6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0B09-1726-45EE-BD9D-4A9DA0D5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597E-87ED-4971-ADC6-108F9274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C625-2B4D-4399-B778-01B7C13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AA1-47B5-4389-ADA7-77735BBB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CBFA0-C4BF-4903-9010-3BE60B74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9A70-55E4-40D5-AC00-F3B8EA9C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E7AFA-E3CC-4DA7-8522-16D093C7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4601-D63E-4613-BBEB-1BD9015D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3D043-84E2-4C1A-ACB1-CD144FA43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10843-42A0-4D20-836B-201CEABB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2B96-3BAC-4AD9-9B6C-D903B714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E3CF-EB52-44DF-80F8-2F543904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71F2-7086-4411-93BB-5B59CD44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8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CFD6-A0F0-4EDC-9740-C15C91EE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798D-1DC9-4B09-86ED-229DED91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EDE3-1F96-449F-AD5D-7460DB41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416C-D556-4D66-A634-6EAED5B3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31C5-C1AF-4401-81AB-99D6653C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985D-4012-49B9-AD0C-D4B5BBF1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E69E-DC80-4E7E-A959-15D9EADF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8FA5-C0C9-4865-8FA7-5DF11D10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4CD0-2EB5-44C4-ACC8-A4B77E77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240E-8C51-4706-894E-8C242C50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9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A558-4665-4322-8D06-80DCD72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57D6-5D26-45FD-99ED-4E519C260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46A-DFE0-4037-A463-E6336831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E8BE9-0A0F-447B-926E-D68B9F87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E73B4-719A-4BE4-8172-AE0C1CFD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CBAB7-CC44-404B-824F-B499032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FCF8-1932-4AEE-8802-B7BFDBCE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E0270-AC14-49C0-97E9-B5FE58E3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B8553-0562-4ACF-9EA5-8671EDEE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6358-F02F-4C3B-BF97-82009D31F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688D0-16B5-4233-8CE5-7C90A3EC5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71D9-EFFE-45EA-8A3E-F7AC624C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1E200-5406-4C81-8471-D6277904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B7BB1-9917-4D2A-B2C4-5B02D2F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8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4B31-44DD-4997-AFBB-48427A84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66E05-7466-4165-9914-9270FD3E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D53A-E85D-427C-B634-3DB2CAB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CCB16-AA3E-41AE-88C0-8C5FF75B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A9D6A-9E93-46BC-8569-B4B1EBD3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92876-E2B1-400C-9209-AC39ECDC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4DFEF-5100-45C5-8CEE-C4F96017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7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CA99-368E-49E2-A806-23B3D83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B9D0-40ED-4E77-A171-D4D6DAE31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DB75F-CC4C-48E8-85BF-5F696A0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A1AF-8943-4910-A8EF-F77A169F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03E95-A7A5-43EB-9527-402D3316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2216-4772-4D70-B93B-9C91A3FF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DAB1-2F5B-41EA-877A-94021BB6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78227-D5FA-4F6F-B939-7E6A67DB2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F9E7-B9D1-4A47-AA41-D4068EAD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4CA59-2F8B-421F-82A8-8E509A1B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D54B-FB1A-4771-82C5-DC497F32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22C7-E258-4C60-89F9-79E638D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9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B09FC-BD7A-4D09-B126-8D47F3C9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057D5-442C-4D5E-A79E-284FA54D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75B6-5063-491F-976C-B8E6FEA67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7994-1E0D-4F8F-A00E-B6BE036E0886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DC72-13A4-4C5C-8201-7C3ED8AD1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45B5-5E41-4E04-B907-4C6DF47A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EEAF-E63D-4DFE-99BE-60C55AF7D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ion_ga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nnect_Four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5581BD-F9C9-445F-B923-9D93A84D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2"/>
            <a:ext cx="12192001" cy="6868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3BBB4C-1C90-42C2-A32B-6729AC87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713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Object Oriented Programming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5FDB-80E4-403D-BA03-C5D34B1A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2958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solidFill>
                  <a:schemeClr val="bg1"/>
                </a:solidFill>
                <a:latin typeface="Candara Light" panose="020E0502030303020204" pitchFamily="34" charset="0"/>
              </a:rPr>
              <a:t>Under the guidance of : </a:t>
            </a:r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Dr Vijaya Shetty</a:t>
            </a:r>
          </a:p>
          <a:p>
            <a:r>
              <a:rPr lang="en-IN" b="1" dirty="0">
                <a:solidFill>
                  <a:schemeClr val="bg1"/>
                </a:solidFill>
                <a:latin typeface="Candara Light" panose="020E0502030303020204" pitchFamily="34" charset="0"/>
              </a:rPr>
              <a:t>                  Done </a:t>
            </a:r>
            <a:r>
              <a:rPr lang="en-IN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By</a:t>
            </a:r>
            <a:r>
              <a:rPr lang="en-IN" dirty="0" err="1">
                <a:solidFill>
                  <a:schemeClr val="bg1"/>
                </a:solidFill>
                <a:latin typeface="Candara Light" panose="020E0502030303020204" pitchFamily="34" charset="0"/>
              </a:rPr>
              <a:t>:Kumuda</a:t>
            </a:r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 K</a:t>
            </a:r>
          </a:p>
          <a:p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                                         Ritika Subudhi</a:t>
            </a:r>
          </a:p>
          <a:p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                                               Sheetal S </a:t>
            </a:r>
            <a:r>
              <a:rPr lang="en-IN" dirty="0" err="1">
                <a:solidFill>
                  <a:schemeClr val="bg1"/>
                </a:solidFill>
                <a:latin typeface="Candara Light" panose="020E0502030303020204" pitchFamily="34" charset="0"/>
              </a:rPr>
              <a:t>Harshini</a:t>
            </a:r>
            <a:endParaRPr lang="en-IN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ndara Light" panose="020E0502030303020204" pitchFamily="34" charset="0"/>
              </a:rPr>
              <a:t>                                            Shreya A Hegde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FBAFE-FC73-4674-812C-9C90D66B72A6}"/>
              </a:ext>
            </a:extLst>
          </p:cNvPr>
          <p:cNvSpPr txBox="1"/>
          <p:nvPr/>
        </p:nvSpPr>
        <p:spPr>
          <a:xfrm>
            <a:off x="1524000" y="577048"/>
            <a:ext cx="9519821" cy="461665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2400" b="1" dirty="0">
                <a:solidFill>
                  <a:srgbClr val="FFC000"/>
                </a:solidFill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NITTE MEENAKSHI INSTITUTE OF TECHNOLOGY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DCB067-25CF-4D31-A8FC-B314C182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5" y="4498018"/>
            <a:ext cx="27336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0FD2-2895-4B15-AC57-7E22EBD97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D92C1-D8A7-4A39-A7F4-BD200748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7C460-647D-4408-B913-6EA90EBDA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D1EDC-D687-4A25-A18F-46C236C6BB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3235" r="3539"/>
          <a:stretch/>
        </p:blipFill>
        <p:spPr>
          <a:xfrm>
            <a:off x="225728" y="1150013"/>
            <a:ext cx="7098350" cy="4939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D3B60A-C2B6-40A8-BA4E-8F54FC5D9B3B}"/>
              </a:ext>
            </a:extLst>
          </p:cNvPr>
          <p:cNvSpPr/>
          <p:nvPr/>
        </p:nvSpPr>
        <p:spPr>
          <a:xfrm>
            <a:off x="7190913" y="1150013"/>
            <a:ext cx="4893126" cy="4939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F3EC2-9B5E-4F5C-B578-8197F8BE5A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t="6185" r="4485" b="19485"/>
          <a:stretch/>
        </p:blipFill>
        <p:spPr>
          <a:xfrm>
            <a:off x="6648124" y="1954951"/>
            <a:ext cx="5435915" cy="38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7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464E57-31B1-41BD-97D2-88546DCAC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12B0D-7276-4109-976A-A45A374F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72" y="841159"/>
            <a:ext cx="7488586" cy="5175682"/>
          </a:xfrm>
        </p:spPr>
      </p:pic>
    </p:spTree>
    <p:extLst>
      <p:ext uri="{BB962C8B-B14F-4D97-AF65-F5344CB8AC3E}">
        <p14:creationId xmlns:p14="http://schemas.microsoft.com/office/powerpoint/2010/main" val="58702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020555-A88E-451C-8B99-DEB9B750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2892B-4861-4A2E-9BD3-5D6AC0F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0328-1BF6-4453-BD60-7D54FD72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FD5CC-4BEC-4E50-8326-2C5A9E44F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4" t="13722" r="46262" b="13916"/>
          <a:stretch/>
        </p:blipFill>
        <p:spPr>
          <a:xfrm>
            <a:off x="776055" y="365125"/>
            <a:ext cx="5505637" cy="612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6E05B-80E0-43F6-BF1C-217E82893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50" t="36551" r="41092" b="12104"/>
          <a:stretch/>
        </p:blipFill>
        <p:spPr>
          <a:xfrm>
            <a:off x="6281692" y="365125"/>
            <a:ext cx="5505637" cy="40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42750B-9751-45C1-A093-5805F7769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2368C-155A-4917-AFB9-483189B3B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Okay…</a:t>
            </a:r>
            <a:b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IN" b="1" dirty="0">
                <a:solidFill>
                  <a:schemeClr val="bg1"/>
                </a:solidFill>
                <a:latin typeface="Ink Free" panose="03080402000500000000" pitchFamily="66" charset="0"/>
              </a:rPr>
              <a:t>But how does the game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8A477-A912-4333-BA52-55EBD82F5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69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13CEB-B0CA-4C2F-8637-B50FE5DBA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4F4D1-F546-4DBF-8A18-C024F47C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70210-EBCE-459E-B74A-AB607BE4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62675-ABFF-4F65-9A7B-676852DC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79" y="270399"/>
            <a:ext cx="6121893" cy="56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9A9FE-E82B-481E-A8AD-27E1D0E0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8357B-EF15-48F0-8A99-4FDA96EF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02B3-845F-4216-B1DE-11BFBB97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CF3E0-7807-4369-BDC4-201EFD860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3" t="40591" r="15653" b="47666"/>
          <a:stretch/>
        </p:blipFill>
        <p:spPr>
          <a:xfrm>
            <a:off x="588309" y="2382982"/>
            <a:ext cx="11178785" cy="163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8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D049AB-0E43-45D6-A1C8-2CF41973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3DA15-13AD-45B4-9807-69559E1D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8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CF30-66CA-45BE-A120-2639793F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BB91C-AE0E-4DD1-8DA3-18F1DBEDB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9" t="13311" r="26311" b="34649"/>
          <a:stretch/>
        </p:blipFill>
        <p:spPr>
          <a:xfrm>
            <a:off x="1669002" y="1083076"/>
            <a:ext cx="9444250" cy="46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EC1D3C-976B-4259-9334-57EFA15D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CCC5C-4BB9-4B54-910D-AD4C1297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9B9E23-8E34-44C1-B8D2-E07E016DB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839" t="35573" r="25912" b="31988"/>
          <a:stretch/>
        </p:blipFill>
        <p:spPr>
          <a:xfrm>
            <a:off x="817483" y="3331452"/>
            <a:ext cx="10467971" cy="31703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357CFD-9513-42F7-9784-95599B2E845C}"/>
              </a:ext>
            </a:extLst>
          </p:cNvPr>
          <p:cNvSpPr/>
          <p:nvPr/>
        </p:nvSpPr>
        <p:spPr>
          <a:xfrm>
            <a:off x="817483" y="1482571"/>
            <a:ext cx="10467971" cy="229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62D20-1C54-42E4-ACD2-4B4F54E637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8" t="14088" r="36540" b="67789"/>
          <a:stretch/>
        </p:blipFill>
        <p:spPr>
          <a:xfrm>
            <a:off x="817484" y="356247"/>
            <a:ext cx="10467971" cy="2156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6694D-3F24-4739-BEA5-CC82D2C48B4C}"/>
              </a:ext>
            </a:extLst>
          </p:cNvPr>
          <p:cNvSpPr txBox="1"/>
          <p:nvPr/>
        </p:nvSpPr>
        <p:spPr>
          <a:xfrm>
            <a:off x="906545" y="2636668"/>
            <a:ext cx="60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A1EA6-FF9B-417F-9E26-74080A8F410C}"/>
              </a:ext>
            </a:extLst>
          </p:cNvPr>
          <p:cNvSpPr txBox="1"/>
          <p:nvPr/>
        </p:nvSpPr>
        <p:spPr>
          <a:xfrm>
            <a:off x="1207874" y="2636668"/>
            <a:ext cx="532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36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E3346-BA74-4727-9AB3-9733B03A8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1DBB7-A64C-4D2F-8DA3-D6B28BE3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Checking for coins in vertical</a:t>
            </a:r>
            <a:endParaRPr lang="en-IN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4F1D6-484E-406B-BA71-087CDB5CB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7" y="1536215"/>
            <a:ext cx="518883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1ED94-5347-4B8E-8D6B-358525BF9B14}"/>
              </a:ext>
            </a:extLst>
          </p:cNvPr>
          <p:cNvSpPr txBox="1"/>
          <p:nvPr/>
        </p:nvSpPr>
        <p:spPr>
          <a:xfrm>
            <a:off x="6818049" y="2024109"/>
            <a:ext cx="42080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 check if there are </a:t>
            </a:r>
            <a:r>
              <a:rPr lang="en-IN" sz="2800" dirty="0">
                <a:solidFill>
                  <a:srgbClr val="FF0000"/>
                </a:solidFill>
                <a:highlight>
                  <a:srgbClr val="00FFFF"/>
                </a:highlight>
                <a:latin typeface="Bahnschrift SemiBold SemiConden" panose="020B0502040204020203" pitchFamily="34" charset="0"/>
              </a:rPr>
              <a:t>4 consecutive coins of the same player in the same column</a:t>
            </a: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Once the above condition is satisfied, the player to whom the coin belongs is declared as the winner.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08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610AB0-9AB0-479B-BEEE-05C61A730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807F2-B459-4879-825A-3FCB55EC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Checking for coins in horizontal</a:t>
            </a:r>
            <a:endParaRPr lang="en-IN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846A-4B38-482A-BAB1-F2E7E8A1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38" y="1870014"/>
            <a:ext cx="5793419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 check if there are </a:t>
            </a:r>
            <a:r>
              <a:rPr lang="en-IN" dirty="0">
                <a:solidFill>
                  <a:srgbClr val="FF0000"/>
                </a:solidFill>
                <a:highlight>
                  <a:srgbClr val="00FFFF"/>
                </a:highlight>
                <a:latin typeface="Bahnschrift SemiBold SemiConden" panose="020B0502040204020203" pitchFamily="34" charset="0"/>
              </a:rPr>
              <a:t>4 consecutive coins of the same player in the same row.</a:t>
            </a:r>
          </a:p>
          <a:p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Once the above condition is satisfied, the player to whom the coin belongs is declared as the winner </a:t>
            </a:r>
          </a:p>
          <a:p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58815DC-CD54-487C-AEAB-C5989819795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8" y="1876081"/>
            <a:ext cx="5181600" cy="43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9AC05-1DA4-4D41-BE23-23BDBEE5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4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0004E-BB14-4CDC-B105-D39819C5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624" y="2268537"/>
            <a:ext cx="7415783" cy="2195289"/>
          </a:xfrm>
        </p:spPr>
        <p:txBody>
          <a:bodyPr>
            <a:normAutofit/>
          </a:bodyPr>
          <a:lstStyle/>
          <a:p>
            <a:r>
              <a:rPr lang="en-IN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CONNECT-4</a:t>
            </a:r>
          </a:p>
        </p:txBody>
      </p:sp>
    </p:spTree>
    <p:extLst>
      <p:ext uri="{BB962C8B-B14F-4D97-AF65-F5344CB8AC3E}">
        <p14:creationId xmlns:p14="http://schemas.microsoft.com/office/powerpoint/2010/main" val="29414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01082C-52EE-42CF-B86D-3E760BC68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9E6AE-7256-431D-89DC-03976FB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Checking for coins in left diagonal</a:t>
            </a:r>
            <a:endParaRPr lang="en-IN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FC10D-EF01-4811-9F8F-FFDB692F8F41}"/>
              </a:ext>
            </a:extLst>
          </p:cNvPr>
          <p:cNvSpPr/>
          <p:nvPr/>
        </p:nvSpPr>
        <p:spPr>
          <a:xfrm>
            <a:off x="5879976" y="2449666"/>
            <a:ext cx="6051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 check if there are </a:t>
            </a:r>
            <a:r>
              <a:rPr lang="en-IN" sz="2800" dirty="0">
                <a:solidFill>
                  <a:srgbClr val="FF0000"/>
                </a:solidFill>
                <a:highlight>
                  <a:srgbClr val="00FFFF"/>
                </a:highlight>
                <a:latin typeface="Bahnschrift SemiBold SemiConden" panose="020B0502040204020203" pitchFamily="34" charset="0"/>
              </a:rPr>
              <a:t>4 consecutive coins of the same player in the left diagonal.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Once the above condition is satisfied, the player to whom the coin belongs is declared as the winner.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120882E-3B06-47DC-8252-62731E8DF4C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2" y="1690688"/>
            <a:ext cx="5181600" cy="43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0BA57A-A4CF-4ABA-8521-62EE47BD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1789E-6A29-4E62-8C28-6CF65262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Checking for coins in the right diagonal</a:t>
            </a:r>
            <a:endParaRPr lang="en-IN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28B3-BD17-4A7B-BFA0-B62E5095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4A6D3AD-D556-473E-A79E-83297337484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9" y="1760670"/>
            <a:ext cx="5181600" cy="43452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69825-E6A8-4605-9BB5-71825E2D1340}"/>
              </a:ext>
            </a:extLst>
          </p:cNvPr>
          <p:cNvSpPr/>
          <p:nvPr/>
        </p:nvSpPr>
        <p:spPr>
          <a:xfrm>
            <a:off x="5835587" y="237607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 check if there are </a:t>
            </a:r>
            <a:r>
              <a:rPr lang="en-IN" sz="2800" dirty="0">
                <a:solidFill>
                  <a:srgbClr val="FF0000"/>
                </a:solidFill>
                <a:highlight>
                  <a:srgbClr val="00FFFF"/>
                </a:highlight>
                <a:latin typeface="Bahnschrift SemiBold SemiConden" panose="020B0502040204020203" pitchFamily="34" charset="0"/>
              </a:rPr>
              <a:t>4 consecutive coins of the same player in the right diagonal.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Once the above condition is satisfied, the player to whom the coin belongs is declared as the winner. </a:t>
            </a:r>
          </a:p>
        </p:txBody>
      </p:sp>
    </p:spTree>
    <p:extLst>
      <p:ext uri="{BB962C8B-B14F-4D97-AF65-F5344CB8AC3E}">
        <p14:creationId xmlns:p14="http://schemas.microsoft.com/office/powerpoint/2010/main" val="238694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2BF0E5-53BF-422B-8FCE-B629BDD4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C8357-932C-498D-A368-14B9BBF0C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963" y="1752679"/>
            <a:ext cx="9144000" cy="2387600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r>
              <a:rPr lang="en-I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982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E560-6725-4387-9DB3-1C8DA0FD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65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A24F-68D5-4318-8F6E-BC2D5C68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09" y="480339"/>
            <a:ext cx="5875877" cy="5875877"/>
          </a:xfrm>
        </p:spPr>
      </p:pic>
    </p:spTree>
    <p:extLst>
      <p:ext uri="{BB962C8B-B14F-4D97-AF65-F5344CB8AC3E}">
        <p14:creationId xmlns:p14="http://schemas.microsoft.com/office/powerpoint/2010/main" val="342572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1A6711-14EC-4FD4-9B4A-ED3244FEB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595"/>
            <a:ext cx="12192000" cy="6864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F140A-5FAE-4B4A-8192-195ECCA1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960" y="291938"/>
            <a:ext cx="9144000" cy="622462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FFC000"/>
                </a:solidFill>
                <a:latin typeface="Bahnschrift SemiCondensed" panose="020B0502040204020203" pitchFamily="34" charset="0"/>
              </a:rPr>
              <a:t>ABOUT   THE  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1EC37-A39D-4D1A-B5B4-8B1CE08D4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5402"/>
            <a:ext cx="9144000" cy="550066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Four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two-player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Connection ga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connection game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which the players first choose a color and then take turns dropping one colored disc from the top into a seven-column, six-row vertically suspended grid.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			   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		   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		   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                               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                                	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                                </a:t>
            </a:r>
            <a:r>
              <a:rPr lang="en-US" sz="2800" dirty="0"/>
              <a:t>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AD40A-674C-4762-8741-C27B88912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72" y="3044379"/>
            <a:ext cx="2951669" cy="3374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56002-6B47-4500-9258-CE45D80C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99116" y="3044379"/>
            <a:ext cx="3761817" cy="28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B6041-998F-487D-8943-B00A5F7F2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8320E-7A93-41DF-BC89-2C26D41F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8589" cy="1253949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rgbClr val="FFC000"/>
                </a:solidFill>
                <a:latin typeface="Bahnschrift SemiCondensed" panose="020B0502040204020203" pitchFamily="34" charset="0"/>
              </a:rPr>
              <a:t>OBJECTIVE</a:t>
            </a:r>
            <a:endParaRPr lang="en-IN" sz="48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1034-11A4-4C72-958B-7056A261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9074"/>
            <a:ext cx="10604383" cy="455788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pieces fall straight down, occupying the lowest   available space within the column.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game is to be the first to form    a </a:t>
            </a: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 line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four of one's own discs to win the game.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1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A4B431-0C62-4214-9F3E-46D08EA89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0FDC1-B156-460F-892C-F177906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FFC000"/>
                </a:solidFill>
                <a:latin typeface="Bahnschrift SemiCondensed" panose="020B0502040204020203" pitchFamily="34" charset="0"/>
              </a:rPr>
              <a:t>HOW  TO 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4181-82E2-4BC0-9535-6578AE8E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the column number where you want to drop your disk.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connect the 4 tiles of your disk type in a: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 VERTICAL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 HORIZONTAL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 DIAGONAL fashion.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first player to get four of their disk type either 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VERTICALLY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HORIZONTALLY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DIAGONALLY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wins the game.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43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443188-A29F-4204-A6D6-C3A727BD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F5891-B15F-449A-9199-8165776B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074616"/>
            <a:ext cx="10515600" cy="2852737"/>
          </a:xfrm>
        </p:spPr>
        <p:txBody>
          <a:bodyPr/>
          <a:lstStyle/>
          <a:p>
            <a:r>
              <a:rPr lang="en-IN" b="1" i="1" dirty="0">
                <a:solidFill>
                  <a:srgbClr val="FFC000"/>
                </a:solidFill>
                <a:latin typeface="Ink Free" panose="03080402000500000000" pitchFamily="66" charset="0"/>
              </a:rPr>
              <a:t>Wondering how we created a simulation of this game?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E005-CD4D-4489-AF01-F51325C0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7170" y="4216601"/>
            <a:ext cx="10515600" cy="1500187"/>
          </a:xfrm>
        </p:spPr>
        <p:txBody>
          <a:bodyPr/>
          <a:lstStyle/>
          <a:p>
            <a:r>
              <a:rPr lang="en-IN" dirty="0"/>
              <a:t>-</a:t>
            </a:r>
            <a:r>
              <a:rPr lang="en-IN" sz="3200" b="1" dirty="0">
                <a:solidFill>
                  <a:schemeClr val="bg1"/>
                </a:solidFill>
                <a:latin typeface="Ink Free" panose="03080402000500000000" pitchFamily="66" charset="0"/>
              </a:rPr>
              <a:t>We are here to break it down for you to understand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9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09897-F28A-4269-8B32-3D30682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A7125E-BFE7-4B69-8664-66AB58C2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568" y="1114934"/>
            <a:ext cx="10515600" cy="2852737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Ink Free" panose="03080402000500000000" pitchFamily="66" charset="0"/>
              </a:rPr>
              <a:t>Let’s brush up on what classes are, before we start of.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7F2A-C844-4D46-AA36-0135DF526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CDA10-A40E-4801-8893-FBC63BD5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8E46-4762-475D-A6E4-A66D524E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4845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building block of C++, an Object Oriented programming language, is a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a user defined data type, which holds its own data members and member functions, which can be accessed and used by creating an instance of that class.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an instance of a Class. When a class is defined, no memory is allocated but when it is instantiated (i.e. an object is created) memory is allocated.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4DA25-F232-482C-9A8E-1219595B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93" y="3639845"/>
            <a:ext cx="6323355" cy="26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351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Bahnschrift SemiBold SemiConden</vt:lpstr>
      <vt:lpstr>Bahnschrift SemiCondensed</vt:lpstr>
      <vt:lpstr>Calibri</vt:lpstr>
      <vt:lpstr>Calibri Light</vt:lpstr>
      <vt:lpstr>Candara Light</vt:lpstr>
      <vt:lpstr>Ink Free</vt:lpstr>
      <vt:lpstr>MV Boli</vt:lpstr>
      <vt:lpstr>Segoe Print</vt:lpstr>
      <vt:lpstr>Times New Roman</vt:lpstr>
      <vt:lpstr>Office Theme</vt:lpstr>
      <vt:lpstr>Object Oriented Programming Mini Project</vt:lpstr>
      <vt:lpstr>CONNECT-4</vt:lpstr>
      <vt:lpstr>PowerPoint Presentation</vt:lpstr>
      <vt:lpstr>ABOUT   THE   GAME</vt:lpstr>
      <vt:lpstr>OBJECTIVE</vt:lpstr>
      <vt:lpstr>HOW  TO  PLAY</vt:lpstr>
      <vt:lpstr>Wondering how we created a simulation of this game?</vt:lpstr>
      <vt:lpstr>Let’s brush up on what classes are, before we start of.</vt:lpstr>
      <vt:lpstr>PowerPoint Presentation</vt:lpstr>
      <vt:lpstr>PowerPoint Presentation</vt:lpstr>
      <vt:lpstr>PowerPoint Presentation</vt:lpstr>
      <vt:lpstr>PowerPoint Presentation</vt:lpstr>
      <vt:lpstr>Okay… But how does the game work?</vt:lpstr>
      <vt:lpstr>PowerPoint Presentation</vt:lpstr>
      <vt:lpstr>PowerPoint Presentation</vt:lpstr>
      <vt:lpstr>PowerPoint Presentation</vt:lpstr>
      <vt:lpstr>PowerPoint Presentation</vt:lpstr>
      <vt:lpstr>Checking for coins in vertical</vt:lpstr>
      <vt:lpstr>Checking for coins in horizontal</vt:lpstr>
      <vt:lpstr>Checking for coins in left diagonal</vt:lpstr>
      <vt:lpstr>Checking for coins in the right diagonal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  THE   GAME……….</dc:title>
  <dc:creator>Sheetal S Harshini</dc:creator>
  <cp:lastModifiedBy>Sheetal S Harshini</cp:lastModifiedBy>
  <cp:revision>31</cp:revision>
  <dcterms:created xsi:type="dcterms:W3CDTF">2019-10-29T04:36:17Z</dcterms:created>
  <dcterms:modified xsi:type="dcterms:W3CDTF">2019-10-30T06:40:45Z</dcterms:modified>
</cp:coreProperties>
</file>