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D0B1-87A9-45DA-A2F4-D1B3A4BA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4FA2-56B5-4C59-8C9F-F33CDA65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7E5F-570E-4634-AD93-67F07650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5232-1A20-4F51-AEBA-9E7B1D49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8C11-05C2-429D-A3B7-5AC1F442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4AA5-2214-4251-AFAD-F6E4447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F5FBF-F719-4FBD-A9F0-466E02FF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FDD6-6F84-4022-932D-BC222363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D1F6-9A03-4314-AD35-4347215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A40E-88AD-4232-ABAB-B427026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3A601-CE9A-4933-96E0-47B1C083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B19D-E37A-4E3C-B3A3-A260271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B1F7-F8D2-4D4F-AEE8-3A6B25C7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1CB4-0E8F-4917-B92D-FF944DAC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4859-E2F3-475C-818B-E738D61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EF13-826F-4B75-9D30-264F0FD8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C939-A30C-4BD2-9BB3-B56A5DA2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DB2F-0A34-4CA6-9D86-E0CD23B9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4492-641A-410D-8EC7-4D41F3D0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F59C-F063-497B-94CA-F9A721C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20B-772D-4362-9233-6F14193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562D-8E92-4619-8653-150184D3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A978-36E3-436F-926E-E941629E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2C74-4C81-49BD-B21C-C504A054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7E56-9799-4B6B-A08A-7ADA6069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0E04-BD77-4CB2-AA29-A08216DC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C56F-9472-42E9-9060-47EE336D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2D38-A699-4F8D-A3D4-9D100BA5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EC115-A0BF-4297-9A16-70D2C3AE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E4E0-8E98-4D38-BA4D-6951FD71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0EF6-43A3-4F6D-B10A-9B7AFBD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CA33-79A5-4630-A82A-2E5C93AF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89AA-1FFB-462D-A165-6252D5CF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D8A2-E2FE-4B9F-9D8D-E40A641A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1DC1A-22F1-4BB1-884E-0141D682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2E9FB-2A63-4482-945E-897295AA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A836-0255-4A3F-AAFC-653EF1B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6ECD-6D1C-41D1-95D1-CE8A3685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C9F4D-C4DB-4284-A6BF-93372B97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5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5370-915A-4321-9A75-2F297A17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9AE19-9534-4E64-A456-32E913DC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BF82E-C6FD-455F-B2AB-75979D7A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23699-B723-4A57-BC1F-0ED99188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D4379-3FDC-4082-A69F-0C3C20D3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B72E0-8643-4727-9648-6BF78279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39CE-E531-40E8-8761-6F166AEA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3C90-2488-4FB6-A3DD-F399B901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2C91-A81A-499B-A642-6537A374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B993-AC60-4242-9FEE-2BAFB2582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E1BA-4A4F-43E0-A560-0A03DCCC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900F-DB73-48E9-BD5C-855B108A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02C06-0C4F-452B-B1DF-854E3DF4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11A0-CF95-4830-9319-45910789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507E2-4965-4BA0-B7DC-7142CC7C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9363-D70E-4504-9F09-2EE0526B6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5C3DA-1990-4CBC-8C03-B70C6A9C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8FA6-8C63-4E3C-80D6-AB5F77E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C5EC-8C4B-4E62-BA85-4E764AC0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EA1D5-0B95-4A15-BDAF-E3BC1646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E0CA8-4544-4B09-AECF-366CEDC2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8B9A-C4C2-4D79-BB5B-E5D772504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1426-1908-4873-B160-338553633BC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F15B-299D-41E4-864E-6F20122E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5512-093D-4E30-A236-6EA4EFEA5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2CBE-B4DB-4BF7-9A7A-91A57834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D12-B013-4E1F-B69C-BE9AE0F5E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BinarySearch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3A8A-8FA7-4CF1-BE58-8DA89D805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22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9DA-8AF7-4E78-81AE-1F83445D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/>
              <a:t>Search for the range</a:t>
            </a:r>
            <a:br>
              <a:rPr lang="en-US" sz="1800" dirty="0"/>
            </a:br>
            <a:r>
              <a:rPr lang="en-US" sz="1800" dirty="0"/>
              <a:t>https://leetcode.com/explore/learn/card/binary-search/135/template-iii/944/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B89A-5F49-4BA0-9CF6-8078E579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1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vector&lt;int&gt; </a:t>
            </a:r>
            <a:r>
              <a:rPr lang="en-US" sz="1200" dirty="0" err="1"/>
              <a:t>findRange</a:t>
            </a:r>
            <a:r>
              <a:rPr lang="en-US" sz="1200" dirty="0"/>
              <a:t>(vector&lt;int&gt;&amp; </a:t>
            </a:r>
            <a:r>
              <a:rPr lang="en-US" sz="1200" dirty="0" err="1"/>
              <a:t>nums</a:t>
            </a:r>
            <a:r>
              <a:rPr lang="en-US" sz="1200" dirty="0"/>
              <a:t>, int target) {</a:t>
            </a:r>
          </a:p>
          <a:p>
            <a:pPr marL="0" indent="0">
              <a:buNone/>
            </a:pPr>
            <a:r>
              <a:rPr lang="en-US" sz="1200" dirty="0"/>
              <a:t>	 return {search(</a:t>
            </a:r>
            <a:r>
              <a:rPr lang="en-US" sz="1200" dirty="0" err="1"/>
              <a:t>nums</a:t>
            </a:r>
            <a:r>
              <a:rPr lang="en-US" sz="1200" dirty="0"/>
              <a:t>, target, true), search(</a:t>
            </a:r>
            <a:r>
              <a:rPr lang="en-US" sz="1200" dirty="0" err="1"/>
              <a:t>nums</a:t>
            </a:r>
            <a:r>
              <a:rPr lang="en-US" sz="1200" dirty="0"/>
              <a:t>, target, false)};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int search(vector&lt;int&gt;&amp; </a:t>
            </a:r>
            <a:r>
              <a:rPr lang="en-US" sz="1200" dirty="0" err="1"/>
              <a:t>nums</a:t>
            </a:r>
            <a:r>
              <a:rPr lang="en-US" sz="1200" dirty="0"/>
              <a:t>, int target, int first) {</a:t>
            </a:r>
          </a:p>
          <a:p>
            <a:pPr marL="0" indent="0">
              <a:buNone/>
            </a:pPr>
            <a:r>
              <a:rPr lang="en-US" sz="1200" dirty="0"/>
              <a:t>	int left = 0, right = </a:t>
            </a:r>
            <a:r>
              <a:rPr lang="en-US" sz="1200" dirty="0" err="1"/>
              <a:t>nums.size</a:t>
            </a:r>
            <a:r>
              <a:rPr lang="en-US" sz="1200" dirty="0"/>
              <a:t>() -1, </a:t>
            </a:r>
            <a:r>
              <a:rPr lang="en-US" sz="1200" dirty="0" err="1"/>
              <a:t>ans</a:t>
            </a:r>
            <a:r>
              <a:rPr lang="en-US" sz="1200" dirty="0"/>
              <a:t> = -1;</a:t>
            </a:r>
          </a:p>
          <a:p>
            <a:pPr marL="0" indent="0">
              <a:buNone/>
            </a:pPr>
            <a:r>
              <a:rPr lang="en-US" sz="1200" dirty="0"/>
              <a:t>	while(left &lt;= right) {</a:t>
            </a:r>
          </a:p>
          <a:p>
            <a:pPr marL="0" indent="0">
              <a:buNone/>
            </a:pPr>
            <a:r>
              <a:rPr lang="en-US" sz="1200" dirty="0"/>
              <a:t>		int mid = left + (right - left)/2;</a:t>
            </a:r>
          </a:p>
          <a:p>
            <a:pPr marL="0" indent="0">
              <a:buNone/>
            </a:pPr>
            <a:r>
              <a:rPr lang="en-US" sz="1200" dirty="0"/>
              <a:t>		if(</a:t>
            </a:r>
            <a:r>
              <a:rPr lang="en-US" sz="1200" dirty="0" err="1"/>
              <a:t>nums</a:t>
            </a:r>
            <a:r>
              <a:rPr lang="en-US" sz="1200" dirty="0"/>
              <a:t>[mid] == target) {</a:t>
            </a:r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1200" dirty="0" err="1"/>
              <a:t>ans</a:t>
            </a:r>
            <a:r>
              <a:rPr lang="en-US" sz="1200" dirty="0"/>
              <a:t> = mid;</a:t>
            </a:r>
          </a:p>
          <a:p>
            <a:pPr marL="0" indent="0">
              <a:buNone/>
            </a:pPr>
            <a:r>
              <a:rPr lang="en-US" sz="1200" dirty="0"/>
              <a:t>			if(first) right = mid - 1;</a:t>
            </a:r>
          </a:p>
          <a:p>
            <a:pPr marL="0" indent="0">
              <a:buNone/>
            </a:pPr>
            <a:r>
              <a:rPr lang="en-US" sz="1200" dirty="0"/>
              <a:t>			else left = mid + 1;</a:t>
            </a:r>
          </a:p>
          <a:p>
            <a:pPr marL="0" indent="0">
              <a:buNone/>
            </a:pPr>
            <a:r>
              <a:rPr lang="en-US" sz="1200" dirty="0"/>
              <a:t>		}</a:t>
            </a:r>
          </a:p>
          <a:p>
            <a:pPr marL="0" indent="0">
              <a:buNone/>
            </a:pPr>
            <a:r>
              <a:rPr lang="en-US" sz="1200" dirty="0"/>
              <a:t>		else if (</a:t>
            </a:r>
            <a:r>
              <a:rPr lang="en-US" sz="1200" dirty="0" err="1"/>
              <a:t>nums</a:t>
            </a:r>
            <a:r>
              <a:rPr lang="en-US" sz="1200" dirty="0"/>
              <a:t>[mid] &lt; target) left = mid + 1;</a:t>
            </a:r>
          </a:p>
          <a:p>
            <a:pPr marL="0" indent="0">
              <a:buNone/>
            </a:pPr>
            <a:r>
              <a:rPr lang="en-US" sz="1200" dirty="0"/>
              <a:t>		else right = </a:t>
            </a:r>
            <a:r>
              <a:rPr lang="en-US" sz="1200"/>
              <a:t>mid - 1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	return </a:t>
            </a:r>
            <a:r>
              <a:rPr lang="en-US" sz="1200" dirty="0" err="1"/>
              <a:t>ans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536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EFE7-9FC6-469C-A9A9-BD97CEE0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4"/>
            <a:ext cx="10515600" cy="653902"/>
          </a:xfrm>
        </p:spPr>
        <p:txBody>
          <a:bodyPr>
            <a:normAutofit/>
          </a:bodyPr>
          <a:lstStyle/>
          <a:p>
            <a:r>
              <a:rPr lang="en-US" sz="1400" dirty="0"/>
              <a:t>Find K nearest </a:t>
            </a:r>
            <a:r>
              <a:rPr lang="en-US" sz="1400" dirty="0" err="1"/>
              <a:t>elts</a:t>
            </a:r>
            <a:r>
              <a:rPr lang="en-US" sz="1400" dirty="0"/>
              <a:t> to x in sorted array    https://leetcode.com/explore/learn/card/binary-search/135/template-iii/945/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05CF-A8D4-49BC-8933-94213BE2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36"/>
            <a:ext cx="10515600" cy="5696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vector&lt;int&gt; </a:t>
            </a:r>
            <a:r>
              <a:rPr lang="en-IN" sz="1100" dirty="0" err="1"/>
              <a:t>findClosestElts</a:t>
            </a:r>
            <a:r>
              <a:rPr lang="en-IN" sz="1100" dirty="0"/>
              <a:t>(vector&lt;int&gt;&amp; </a:t>
            </a:r>
            <a:r>
              <a:rPr lang="en-IN" sz="1100" dirty="0" err="1"/>
              <a:t>nums</a:t>
            </a:r>
            <a:r>
              <a:rPr lang="en-IN" sz="1100" dirty="0"/>
              <a:t>, int k, int x) {</a:t>
            </a:r>
          </a:p>
          <a:p>
            <a:pPr marL="0" indent="0">
              <a:buNone/>
            </a:pPr>
            <a:r>
              <a:rPr lang="en-IN" sz="1100" dirty="0"/>
              <a:t>	//find the nearest </a:t>
            </a:r>
            <a:r>
              <a:rPr lang="en-IN" sz="1100" dirty="0" err="1"/>
              <a:t>elt</a:t>
            </a:r>
            <a:r>
              <a:rPr lang="en-IN" sz="1100" dirty="0"/>
              <a:t> to x using binary Search</a:t>
            </a:r>
          </a:p>
          <a:p>
            <a:pPr marL="0" indent="0">
              <a:buNone/>
            </a:pPr>
            <a:r>
              <a:rPr lang="en-IN" sz="1100" dirty="0"/>
              <a:t>	int left = 0, right = </a:t>
            </a:r>
            <a:r>
              <a:rPr lang="en-IN" sz="1100" dirty="0" err="1"/>
              <a:t>nums.size</a:t>
            </a:r>
            <a:r>
              <a:rPr lang="en-IN" sz="1100" dirty="0"/>
              <a:t>() – 1;</a:t>
            </a:r>
          </a:p>
          <a:p>
            <a:pPr marL="0" indent="0">
              <a:buNone/>
            </a:pPr>
            <a:r>
              <a:rPr lang="en-IN" sz="1100" dirty="0"/>
              <a:t>	while(left &lt; right) {</a:t>
            </a:r>
          </a:p>
          <a:p>
            <a:pPr marL="0" indent="0">
              <a:buNone/>
            </a:pPr>
            <a:r>
              <a:rPr lang="en-IN" sz="1100" dirty="0"/>
              <a:t>		int mid = left + (right - left)/2;</a:t>
            </a:r>
          </a:p>
          <a:p>
            <a:pPr marL="0" indent="0">
              <a:buNone/>
            </a:pPr>
            <a:r>
              <a:rPr lang="en-IN" sz="1100" dirty="0"/>
              <a:t>		if(</a:t>
            </a:r>
            <a:r>
              <a:rPr lang="en-IN" sz="1100" dirty="0" err="1"/>
              <a:t>nums</a:t>
            </a:r>
            <a:r>
              <a:rPr lang="en-IN" sz="1100" dirty="0"/>
              <a:t>[mid] == x) { left = mid; break;}</a:t>
            </a:r>
          </a:p>
          <a:p>
            <a:pPr marL="0" indent="0">
              <a:buNone/>
            </a:pPr>
            <a:r>
              <a:rPr lang="en-IN" sz="1100" dirty="0"/>
              <a:t>		else if(</a:t>
            </a:r>
            <a:r>
              <a:rPr lang="en-IN" sz="1100" dirty="0" err="1"/>
              <a:t>nums</a:t>
            </a:r>
            <a:r>
              <a:rPr lang="en-IN" sz="1100" dirty="0"/>
              <a:t>[mid] &lt; x) left = mid + 1;</a:t>
            </a:r>
          </a:p>
          <a:p>
            <a:pPr marL="0" indent="0">
              <a:buNone/>
            </a:pPr>
            <a:r>
              <a:rPr lang="en-IN" sz="1100" dirty="0"/>
              <a:t>		else right = mid;</a:t>
            </a:r>
          </a:p>
          <a:p>
            <a:pPr marL="0" indent="0">
              <a:buNone/>
            </a:pPr>
            <a:r>
              <a:rPr lang="en-IN" sz="1100" dirty="0"/>
              <a:t>	}</a:t>
            </a:r>
          </a:p>
          <a:p>
            <a:pPr marL="0" indent="0">
              <a:buNone/>
            </a:pPr>
            <a:r>
              <a:rPr lang="en-IN" sz="1100" dirty="0"/>
              <a:t>	// Nearest </a:t>
            </a:r>
            <a:r>
              <a:rPr lang="en-IN" sz="1100" dirty="0" err="1"/>
              <a:t>elt</a:t>
            </a:r>
            <a:r>
              <a:rPr lang="en-IN" sz="1100" dirty="0"/>
              <a:t> could left or left – 1</a:t>
            </a:r>
          </a:p>
          <a:p>
            <a:pPr marL="0" indent="0">
              <a:buNone/>
            </a:pPr>
            <a:r>
              <a:rPr lang="en-IN" sz="1100" dirty="0"/>
              <a:t>	// Find the k nearest </a:t>
            </a:r>
            <a:r>
              <a:rPr lang="en-IN" sz="1100" dirty="0" err="1"/>
              <a:t>elts</a:t>
            </a:r>
            <a:r>
              <a:rPr lang="en-IN" sz="1100" dirty="0"/>
              <a:t> using sliding window concept</a:t>
            </a:r>
          </a:p>
          <a:p>
            <a:pPr marL="0" indent="0">
              <a:buNone/>
            </a:pPr>
            <a:r>
              <a:rPr lang="en-IN" sz="1100" dirty="0"/>
              <a:t>	int </a:t>
            </a:r>
            <a:r>
              <a:rPr lang="en-IN" sz="1100" dirty="0" err="1"/>
              <a:t>slider_a</a:t>
            </a:r>
            <a:r>
              <a:rPr lang="en-IN" sz="1100" dirty="0"/>
              <a:t> = (left – 1 &gt;= 0 &amp;&amp; abs(</a:t>
            </a:r>
            <a:r>
              <a:rPr lang="en-IN" sz="1100" dirty="0" err="1"/>
              <a:t>nums</a:t>
            </a:r>
            <a:r>
              <a:rPr lang="en-IN" sz="1100" dirty="0"/>
              <a:t>[left - 1] – x) &lt;= abs(</a:t>
            </a:r>
            <a:r>
              <a:rPr lang="en-IN" sz="1100" dirty="0" err="1"/>
              <a:t>nums</a:t>
            </a:r>
            <a:r>
              <a:rPr lang="en-IN" sz="1100" dirty="0"/>
              <a:t>[left] - x)) ? left – 1 : left;</a:t>
            </a:r>
          </a:p>
          <a:p>
            <a:pPr marL="0" indent="0">
              <a:buNone/>
            </a:pPr>
            <a:r>
              <a:rPr lang="en-IN" sz="1100" dirty="0"/>
              <a:t>	int </a:t>
            </a:r>
            <a:r>
              <a:rPr lang="en-IN" sz="1100" dirty="0" err="1"/>
              <a:t>slider_b</a:t>
            </a:r>
            <a:r>
              <a:rPr lang="en-IN" sz="1100" dirty="0"/>
              <a:t> = </a:t>
            </a:r>
            <a:r>
              <a:rPr lang="en-IN" sz="1100" dirty="0" err="1"/>
              <a:t>slider_a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	// Given that k &lt;= n in Problem Statement </a:t>
            </a:r>
          </a:p>
          <a:p>
            <a:pPr marL="0" indent="0">
              <a:buNone/>
            </a:pPr>
            <a:r>
              <a:rPr lang="en-IN" sz="1100" dirty="0"/>
              <a:t>	while(</a:t>
            </a:r>
            <a:r>
              <a:rPr lang="en-IN" sz="1100" dirty="0" err="1"/>
              <a:t>slider_b</a:t>
            </a:r>
            <a:r>
              <a:rPr lang="en-IN" sz="1100" dirty="0"/>
              <a:t> – </a:t>
            </a:r>
            <a:r>
              <a:rPr lang="en-IN" sz="1100" dirty="0" err="1"/>
              <a:t>slider_a</a:t>
            </a:r>
            <a:r>
              <a:rPr lang="en-IN" sz="1100" dirty="0"/>
              <a:t> + 1 &lt; k) {</a:t>
            </a:r>
          </a:p>
          <a:p>
            <a:pPr marL="0" indent="0">
              <a:buNone/>
            </a:pPr>
            <a:r>
              <a:rPr lang="en-IN" sz="1100" dirty="0"/>
              <a:t>		if(</a:t>
            </a:r>
            <a:r>
              <a:rPr lang="en-IN" sz="1100" dirty="0" err="1"/>
              <a:t>slider_a</a:t>
            </a:r>
            <a:r>
              <a:rPr lang="en-IN" sz="1100" dirty="0"/>
              <a:t> – 1 &lt; 0) </a:t>
            </a:r>
            <a:r>
              <a:rPr lang="en-IN" sz="1100" dirty="0" err="1"/>
              <a:t>slider_b</a:t>
            </a:r>
            <a:r>
              <a:rPr lang="en-IN" sz="1100" dirty="0"/>
              <a:t>++;</a:t>
            </a:r>
          </a:p>
          <a:p>
            <a:pPr marL="0" indent="0">
              <a:buNone/>
            </a:pPr>
            <a:r>
              <a:rPr lang="en-IN" sz="1100" dirty="0"/>
              <a:t>		else if(</a:t>
            </a:r>
            <a:r>
              <a:rPr lang="en-IN" sz="1100" dirty="0" err="1"/>
              <a:t>slider_b</a:t>
            </a:r>
            <a:r>
              <a:rPr lang="en-IN" sz="1100" dirty="0"/>
              <a:t> + 1 &gt;= </a:t>
            </a:r>
            <a:r>
              <a:rPr lang="en-IN" sz="1100" dirty="0" err="1"/>
              <a:t>nums.size</a:t>
            </a:r>
            <a:r>
              <a:rPr lang="en-IN" sz="1100" dirty="0"/>
              <a:t>()) </a:t>
            </a:r>
            <a:r>
              <a:rPr lang="en-IN" sz="1100" dirty="0" err="1"/>
              <a:t>slider_a</a:t>
            </a:r>
            <a:r>
              <a:rPr lang="en-IN" sz="1100" dirty="0"/>
              <a:t>--;</a:t>
            </a:r>
          </a:p>
          <a:p>
            <a:pPr marL="0" indent="0">
              <a:buNone/>
            </a:pPr>
            <a:r>
              <a:rPr lang="en-IN" sz="1100" dirty="0"/>
              <a:t>		else if(abs(</a:t>
            </a:r>
            <a:r>
              <a:rPr lang="en-IN" sz="1100" dirty="0" err="1"/>
              <a:t>nums</a:t>
            </a:r>
            <a:r>
              <a:rPr lang="en-IN" sz="1100" dirty="0"/>
              <a:t>[</a:t>
            </a:r>
            <a:r>
              <a:rPr lang="en-IN" sz="1100" dirty="0" err="1"/>
              <a:t>slider_b</a:t>
            </a:r>
            <a:r>
              <a:rPr lang="en-IN" sz="1100" dirty="0"/>
              <a:t> + 1] - x) &gt;= abs(</a:t>
            </a:r>
            <a:r>
              <a:rPr lang="en-IN" sz="1100" dirty="0" err="1"/>
              <a:t>nums</a:t>
            </a:r>
            <a:r>
              <a:rPr lang="en-IN" sz="1100" dirty="0"/>
              <a:t>[</a:t>
            </a:r>
            <a:r>
              <a:rPr lang="en-IN" sz="1100" dirty="0" err="1"/>
              <a:t>slider_a</a:t>
            </a:r>
            <a:r>
              <a:rPr lang="en-IN" sz="1100" dirty="0"/>
              <a:t> - 1] - x) ) </a:t>
            </a:r>
            <a:r>
              <a:rPr lang="en-IN" sz="1100" dirty="0" err="1"/>
              <a:t>slider_a</a:t>
            </a:r>
            <a:r>
              <a:rPr lang="en-IN" sz="1100" dirty="0"/>
              <a:t>--;</a:t>
            </a:r>
          </a:p>
          <a:p>
            <a:pPr marL="0" indent="0">
              <a:buNone/>
            </a:pPr>
            <a:r>
              <a:rPr lang="en-IN" sz="1100" dirty="0"/>
              <a:t>		else </a:t>
            </a:r>
            <a:r>
              <a:rPr lang="en-IN" sz="1100" dirty="0" err="1"/>
              <a:t>slider_b</a:t>
            </a:r>
            <a:r>
              <a:rPr lang="en-IN" sz="1100" dirty="0"/>
              <a:t>++;</a:t>
            </a:r>
          </a:p>
          <a:p>
            <a:pPr marL="0" indent="0">
              <a:buNone/>
            </a:pPr>
            <a:r>
              <a:rPr lang="en-IN" sz="1100" dirty="0"/>
              <a:t>	}</a:t>
            </a:r>
          </a:p>
          <a:p>
            <a:pPr marL="0" indent="0">
              <a:buNone/>
            </a:pPr>
            <a:r>
              <a:rPr lang="en-IN" sz="1100" dirty="0"/>
              <a:t>	vector&lt;int&gt; result(</a:t>
            </a:r>
            <a:r>
              <a:rPr lang="en-IN" sz="1100" dirty="0" err="1"/>
              <a:t>nums.begin</a:t>
            </a:r>
            <a:r>
              <a:rPr lang="en-IN" sz="1100" dirty="0"/>
              <a:t>() + </a:t>
            </a:r>
            <a:r>
              <a:rPr lang="en-IN" sz="1100" dirty="0" err="1"/>
              <a:t>slider_a</a:t>
            </a:r>
            <a:r>
              <a:rPr lang="en-IN" sz="1100" dirty="0"/>
              <a:t>, </a:t>
            </a:r>
            <a:r>
              <a:rPr lang="en-IN" sz="1100" dirty="0" err="1"/>
              <a:t>nums.begin</a:t>
            </a:r>
            <a:r>
              <a:rPr lang="en-IN" sz="1100" dirty="0"/>
              <a:t>() + </a:t>
            </a:r>
            <a:r>
              <a:rPr lang="en-IN" sz="1100" dirty="0" err="1"/>
              <a:t>slider_a</a:t>
            </a:r>
            <a:r>
              <a:rPr lang="en-IN" sz="1100" dirty="0"/>
              <a:t> + k);</a:t>
            </a:r>
          </a:p>
          <a:p>
            <a:pPr marL="0" indent="0">
              <a:buNone/>
            </a:pPr>
            <a:r>
              <a:rPr lang="en-IN" sz="1100" dirty="0"/>
              <a:t>	return result;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11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C533-73E0-4356-85D4-E7DEFE98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Closest BST Value </a:t>
            </a:r>
            <a:br>
              <a:rPr lang="en-US" sz="2000" dirty="0"/>
            </a:br>
            <a:r>
              <a:rPr lang="en-US" sz="2000" dirty="0"/>
              <a:t>https://leetcode.com/explore/learn/card/binary-search/136/template-analysis/1028/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2DF6-33D2-4DC3-BD38-1FBDC27D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82042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closestValue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* root, double target) {</a:t>
            </a:r>
          </a:p>
          <a:p>
            <a:pPr marL="0" indent="0">
              <a:buNone/>
            </a:pPr>
            <a:r>
              <a:rPr lang="en-US" dirty="0"/>
              <a:t>	//Tree is never empty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ans</a:t>
            </a:r>
            <a:r>
              <a:rPr lang="en-US" dirty="0"/>
              <a:t> = root-&gt;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while(root) {</a:t>
            </a:r>
          </a:p>
          <a:p>
            <a:pPr marL="0" indent="0">
              <a:buNone/>
            </a:pPr>
            <a:r>
              <a:rPr lang="en-US" dirty="0"/>
              <a:t>		if(abs(root-&gt;</a:t>
            </a:r>
            <a:r>
              <a:rPr lang="en-US" dirty="0" err="1"/>
              <a:t>val</a:t>
            </a:r>
            <a:r>
              <a:rPr lang="en-US" dirty="0"/>
              <a:t> - target) &lt; abs(</a:t>
            </a:r>
            <a:r>
              <a:rPr lang="en-US" dirty="0" err="1"/>
              <a:t>ans</a:t>
            </a:r>
            <a:r>
              <a:rPr lang="en-US" dirty="0"/>
              <a:t> - target)) </a:t>
            </a:r>
            <a:r>
              <a:rPr lang="en-US" dirty="0" err="1"/>
              <a:t>ans</a:t>
            </a:r>
            <a:r>
              <a:rPr lang="en-US" dirty="0"/>
              <a:t> = root-&gt;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if(root-&gt;</a:t>
            </a:r>
            <a:r>
              <a:rPr lang="en-US" dirty="0" err="1"/>
              <a:t>val</a:t>
            </a:r>
            <a:r>
              <a:rPr lang="en-US" dirty="0"/>
              <a:t> &lt; target) root = root-&gt;right;</a:t>
            </a:r>
          </a:p>
          <a:p>
            <a:pPr marL="0" indent="0">
              <a:buNone/>
            </a:pPr>
            <a:r>
              <a:rPr lang="en-US" dirty="0"/>
              <a:t>		else root = root-&gt;left;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46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B6C-A7B5-4EBF-9532-340EF167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Pow(</a:t>
            </a:r>
            <a:r>
              <a:rPr lang="en-US" dirty="0" err="1"/>
              <a:t>x,n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https://leetcode.com/explore/learn/card/binary-search/137/conclusion/982/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B4E6-5755-4372-AF7E-13C26FBF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double pow(double x, int n) 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pow_recursion</a:t>
            </a:r>
            <a:r>
              <a:rPr lang="en-US" dirty="0"/>
              <a:t>(</a:t>
            </a:r>
            <a:r>
              <a:rPr lang="en-US" dirty="0" err="1"/>
              <a:t>x,n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pow_recursion</a:t>
            </a:r>
            <a:r>
              <a:rPr lang="en-US" dirty="0"/>
              <a:t>(double x, int n) {</a:t>
            </a:r>
          </a:p>
          <a:p>
            <a:pPr marL="0" indent="0">
              <a:buNone/>
            </a:pPr>
            <a:r>
              <a:rPr lang="en-US" dirty="0"/>
              <a:t>	if(n == 1) return x;</a:t>
            </a:r>
          </a:p>
          <a:p>
            <a:pPr marL="0" indent="0">
              <a:buNone/>
            </a:pPr>
            <a:r>
              <a:rPr lang="en-US" dirty="0"/>
              <a:t>	if(n == 0) return 1;</a:t>
            </a:r>
          </a:p>
          <a:p>
            <a:pPr marL="0" indent="0">
              <a:buNone/>
            </a:pPr>
            <a:r>
              <a:rPr lang="en-US" dirty="0"/>
              <a:t>	if(n &lt; 0) return (1/x) * </a:t>
            </a:r>
            <a:r>
              <a:rPr lang="en-US" dirty="0" err="1"/>
              <a:t>pow_recursion</a:t>
            </a:r>
            <a:r>
              <a:rPr lang="en-US"/>
              <a:t>(1/x, -(n + 1)); // To take care of INT_MIN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double result = </a:t>
            </a:r>
            <a:r>
              <a:rPr lang="en-US" dirty="0" err="1"/>
              <a:t>pow_recursion</a:t>
            </a:r>
            <a:r>
              <a:rPr lang="en-US" dirty="0"/>
              <a:t>(x, n/2);</a:t>
            </a:r>
          </a:p>
          <a:p>
            <a:pPr marL="0" indent="0">
              <a:buNone/>
            </a:pPr>
            <a:r>
              <a:rPr lang="en-US" dirty="0"/>
              <a:t>	if(n%2 == 0) {</a:t>
            </a:r>
          </a:p>
          <a:p>
            <a:pPr marL="0" indent="0">
              <a:buNone/>
            </a:pPr>
            <a:r>
              <a:rPr lang="en-US" dirty="0"/>
              <a:t>		return result*result;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return result * result * 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95CE-4340-48CD-939A-B2BE597E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90945"/>
          </a:xfrm>
        </p:spPr>
        <p:txBody>
          <a:bodyPr>
            <a:normAutofit/>
          </a:bodyPr>
          <a:lstStyle/>
          <a:p>
            <a:r>
              <a:rPr lang="en-US" sz="1400" dirty="0"/>
              <a:t>Pow(</a:t>
            </a:r>
            <a:r>
              <a:rPr lang="en-US" sz="1400" dirty="0" err="1"/>
              <a:t>x,n</a:t>
            </a:r>
            <a:r>
              <a:rPr lang="en-US" sz="1400" dirty="0"/>
              <a:t>) – Iterative solution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5E83-E5FE-416C-BF4A-3A2DE5DB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32" y="4436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double </a:t>
            </a:r>
            <a:r>
              <a:rPr lang="en-US" sz="1200" dirty="0" err="1"/>
              <a:t>myPow</a:t>
            </a:r>
            <a:r>
              <a:rPr lang="en-US" sz="1200" dirty="0"/>
              <a:t>(double x, int n) {</a:t>
            </a:r>
          </a:p>
          <a:p>
            <a:pPr marL="0" indent="0">
              <a:buNone/>
            </a:pPr>
            <a:r>
              <a:rPr lang="en-US" sz="1200" dirty="0"/>
              <a:t>        if(n == 0) return 1;      </a:t>
            </a:r>
          </a:p>
          <a:p>
            <a:pPr marL="0" indent="0">
              <a:buNone/>
            </a:pPr>
            <a:r>
              <a:rPr lang="en-US" sz="1200" dirty="0"/>
              <a:t>        double reminder = 1;</a:t>
            </a:r>
          </a:p>
          <a:p>
            <a:pPr marL="0" indent="0">
              <a:buNone/>
            </a:pPr>
            <a:r>
              <a:rPr lang="en-US" sz="1200" dirty="0"/>
              <a:t>        double result = x;</a:t>
            </a:r>
          </a:p>
          <a:p>
            <a:pPr marL="0" indent="0">
              <a:buNone/>
            </a:pPr>
            <a:r>
              <a:rPr lang="en-US" sz="1200" dirty="0"/>
              <a:t>        if(n &lt; 0) { // To take care of INT_MIN Case</a:t>
            </a:r>
          </a:p>
          <a:p>
            <a:pPr marL="0" indent="0">
              <a:buNone/>
            </a:pPr>
            <a:r>
              <a:rPr lang="en-US" sz="1200" dirty="0"/>
              <a:t>            if(n == -1) return 1/x;</a:t>
            </a:r>
          </a:p>
          <a:p>
            <a:pPr marL="0" indent="0">
              <a:buNone/>
            </a:pPr>
            <a:r>
              <a:rPr lang="en-US" sz="1200" dirty="0"/>
              <a:t>            result = 1/x;</a:t>
            </a:r>
          </a:p>
          <a:p>
            <a:pPr marL="0" indent="0">
              <a:buNone/>
            </a:pPr>
            <a:r>
              <a:rPr lang="en-US" sz="1200" dirty="0"/>
              <a:t>            reminder =  result;</a:t>
            </a:r>
          </a:p>
          <a:p>
            <a:pPr marL="0" indent="0">
              <a:buNone/>
            </a:pPr>
            <a:r>
              <a:rPr lang="en-US" sz="1200" dirty="0"/>
              <a:t>            n = -(n+1);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while(n &gt; 1) {</a:t>
            </a:r>
          </a:p>
          <a:p>
            <a:pPr marL="0" indent="0">
              <a:buNone/>
            </a:pPr>
            <a:r>
              <a:rPr lang="en-US" sz="1200" dirty="0"/>
              <a:t>            if(n%2 == 1) {</a:t>
            </a:r>
          </a:p>
          <a:p>
            <a:pPr marL="0" indent="0">
              <a:buNone/>
            </a:pPr>
            <a:r>
              <a:rPr lang="en-US" sz="1200" dirty="0"/>
              <a:t>                reminder = reminder * result;</a:t>
            </a:r>
          </a:p>
          <a:p>
            <a:pPr marL="0" indent="0">
              <a:buNone/>
            </a:pPr>
            <a:r>
              <a:rPr lang="en-US" sz="1200" dirty="0"/>
              <a:t>                n = n - 1;</a:t>
            </a:r>
          </a:p>
          <a:p>
            <a:pPr marL="0" indent="0">
              <a:buNone/>
            </a:pPr>
            <a:r>
              <a:rPr lang="en-US" sz="1200" dirty="0"/>
              <a:t>            }  else {</a:t>
            </a:r>
          </a:p>
          <a:p>
            <a:pPr marL="0" indent="0">
              <a:buNone/>
            </a:pPr>
            <a:r>
              <a:rPr lang="en-US" sz="1200" dirty="0"/>
              <a:t>                result = result*result;</a:t>
            </a:r>
          </a:p>
          <a:p>
            <a:pPr marL="0" indent="0">
              <a:buNone/>
            </a:pPr>
            <a:r>
              <a:rPr lang="en-US" sz="1200" dirty="0"/>
              <a:t>                n=n/2;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return result * reminder;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38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8EEA-2620-4467-BF0C-F39CCB6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0" dirty="0">
                <a:effectLst/>
                <a:latin typeface="-apple-system"/>
              </a:rPr>
              <a:t>Valid Perfect Square</a:t>
            </a:r>
            <a:br>
              <a:rPr lang="en-IN" i="0" dirty="0">
                <a:effectLst/>
                <a:latin typeface="-apple-system"/>
              </a:rPr>
            </a:br>
            <a:r>
              <a:rPr lang="en-IN" i="0" dirty="0">
                <a:effectLst/>
                <a:latin typeface="-apple-system"/>
              </a:rPr>
              <a:t>https://leetcode.com/explore/learn/card/binary-search/137/conclusion/978/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433C-A59F-4FE9-B16F-26A6CD2C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bool </a:t>
            </a:r>
            <a:r>
              <a:rPr lang="en-IN" dirty="0" err="1"/>
              <a:t>isPerfectSquare</a:t>
            </a:r>
            <a:r>
              <a:rPr lang="en-IN" dirty="0"/>
              <a:t>(int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int left = 1, right =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while(left &lt;= right) {</a:t>
            </a:r>
          </a:p>
          <a:p>
            <a:pPr marL="0" indent="0">
              <a:buNone/>
            </a:pPr>
            <a:r>
              <a:rPr lang="en-IN" dirty="0"/>
              <a:t>                int mid = left + (right - left)/2;</a:t>
            </a:r>
          </a:p>
          <a:p>
            <a:pPr marL="0" indent="0">
              <a:buNone/>
            </a:pPr>
            <a:r>
              <a:rPr lang="en-IN" dirty="0"/>
              <a:t>                if((long </a:t>
            </a:r>
            <a:r>
              <a:rPr lang="en-IN" dirty="0" err="1"/>
              <a:t>long</a:t>
            </a:r>
            <a:r>
              <a:rPr lang="en-IN" dirty="0"/>
              <a:t> int)mid * mid == (long </a:t>
            </a:r>
            <a:r>
              <a:rPr lang="en-IN" dirty="0" err="1"/>
              <a:t>long</a:t>
            </a:r>
            <a:r>
              <a:rPr lang="en-IN" dirty="0"/>
              <a:t> int)</a:t>
            </a:r>
            <a:r>
              <a:rPr lang="en-IN" dirty="0" err="1"/>
              <a:t>num</a:t>
            </a:r>
            <a:r>
              <a:rPr lang="en-IN" dirty="0"/>
              <a:t>) return true;</a:t>
            </a:r>
          </a:p>
          <a:p>
            <a:pPr marL="0" indent="0">
              <a:buNone/>
            </a:pPr>
            <a:r>
              <a:rPr lang="en-IN" dirty="0"/>
              <a:t>                else if(mid &lt; </a:t>
            </a:r>
            <a:r>
              <a:rPr lang="en-IN" dirty="0" err="1"/>
              <a:t>num</a:t>
            </a:r>
            <a:r>
              <a:rPr lang="en-IN" dirty="0"/>
              <a:t>/mid) left = mid + 1;</a:t>
            </a:r>
          </a:p>
          <a:p>
            <a:pPr marL="0" indent="0">
              <a:buNone/>
            </a:pPr>
            <a:r>
              <a:rPr lang="en-IN" dirty="0"/>
              <a:t>                else right = mid - 1;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return false;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09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CAB0-3133-4F68-AE84-1C8EF164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i="0" dirty="0">
                <a:effectLst/>
              </a:rPr>
              <a:t>Find Smallest Letter Greater Than Target</a:t>
            </a:r>
            <a:br>
              <a:rPr lang="en-US" sz="1400" i="0" dirty="0">
                <a:effectLst/>
              </a:rPr>
            </a:br>
            <a:r>
              <a:rPr lang="en-US" sz="1400" i="0" dirty="0">
                <a:effectLst/>
              </a:rPr>
              <a:t>https://leetcode.com/explore/learn/card/binary-search/137/conclusion/977/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C3FF-435F-4E8E-9D0E-F8A8AFAF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nextGreatestLetter</a:t>
            </a:r>
            <a:r>
              <a:rPr lang="en-US" dirty="0"/>
              <a:t>(vector&lt;char&gt;&amp; letters, char target) {</a:t>
            </a:r>
          </a:p>
          <a:p>
            <a:pPr marL="0" indent="0">
              <a:buNone/>
            </a:pPr>
            <a:r>
              <a:rPr lang="en-US" dirty="0"/>
              <a:t>	if(letters[</a:t>
            </a:r>
            <a:r>
              <a:rPr lang="en-US" dirty="0" err="1"/>
              <a:t>letters.size</a:t>
            </a:r>
            <a:r>
              <a:rPr lang="en-US" dirty="0"/>
              <a:t>() - 1] &lt;= target) return letters[0];</a:t>
            </a:r>
          </a:p>
          <a:p>
            <a:pPr marL="0" indent="0">
              <a:buNone/>
            </a:pPr>
            <a:r>
              <a:rPr lang="en-US" dirty="0"/>
              <a:t>	int left = 0, right = </a:t>
            </a:r>
            <a:r>
              <a:rPr lang="en-US" dirty="0" err="1"/>
              <a:t>letters.size</a:t>
            </a:r>
            <a:r>
              <a:rPr lang="en-US" dirty="0"/>
              <a:t>() - 1;</a:t>
            </a:r>
          </a:p>
          <a:p>
            <a:pPr marL="0" indent="0">
              <a:buNone/>
            </a:pPr>
            <a:r>
              <a:rPr lang="en-US" dirty="0"/>
              <a:t>	while(left &lt; right) {</a:t>
            </a:r>
          </a:p>
          <a:p>
            <a:pPr marL="0" indent="0">
              <a:buNone/>
            </a:pPr>
            <a:r>
              <a:rPr lang="en-US" dirty="0"/>
              <a:t>		int mid = left + (right - left)/2;</a:t>
            </a:r>
          </a:p>
          <a:p>
            <a:pPr marL="0" indent="0">
              <a:buNone/>
            </a:pPr>
            <a:r>
              <a:rPr lang="en-US" dirty="0"/>
              <a:t>		if(letters[mid] &gt; target) right = mid;</a:t>
            </a:r>
          </a:p>
          <a:p>
            <a:pPr marL="0" indent="0">
              <a:buNone/>
            </a:pPr>
            <a:r>
              <a:rPr lang="en-US" dirty="0"/>
              <a:t>		else left = mid + 1;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letters[left];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03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8E5-A9E8-4E88-8992-8FA72C3C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9887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</a:rPr>
              <a:t>Find Minimum in Rotated Sorted Array</a:t>
            </a:r>
            <a:br>
              <a:rPr lang="en-US" sz="1400" b="1" i="0" dirty="0">
                <a:effectLst/>
              </a:rPr>
            </a:br>
            <a:r>
              <a:rPr lang="en-US" sz="1400" b="1" i="0" dirty="0">
                <a:effectLst/>
              </a:rPr>
              <a:t>https://leetcode.com/explore/learn/card/binary-search/144/more-practices/1033/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DD23-B108-4212-B203-B2FA15DA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2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400" b="1" dirty="0">
                <a:latin typeface="+mj-lt"/>
              </a:rPr>
              <a:t>int findMin(vector&lt;int&gt;&amp; nums) {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int left = 0, right = nums.size() - 1;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while(left &lt; right) {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	int mid = left + (right - left)/2;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	if(nums[mid] &gt; nums[right]) left = mid + 1;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	else right = mid;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	return nums[left];</a:t>
            </a:r>
          </a:p>
          <a:p>
            <a:pPr marL="0" indent="0">
              <a:buNone/>
            </a:pPr>
            <a:r>
              <a:rPr lang="sv-SE" sz="1400" b="1" dirty="0">
                <a:latin typeface="+mj-lt"/>
              </a:rPr>
              <a:t>}</a:t>
            </a: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85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FC73-2D68-4779-B2EB-E01EC287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505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</a:rPr>
              <a:t>Find Minimum in Rotated Sorted Array II</a:t>
            </a:r>
            <a:br>
              <a:rPr lang="en-US" sz="1400" b="1" i="0" dirty="0">
                <a:effectLst/>
              </a:rPr>
            </a:br>
            <a:r>
              <a:rPr lang="en-US" sz="1400" b="1" i="0" dirty="0">
                <a:effectLst/>
              </a:rPr>
              <a:t>https://leetcode.com/explore/learn/card/binary-search/144/more-practices/1031/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BD6E-0DF8-4D8A-9FEA-E8094B4F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>
                <a:latin typeface="+mj-lt"/>
              </a:rPr>
              <a:t>int findMin(vector&lt;int&gt;&amp; nums) {</a:t>
            </a:r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int left = 0, right = </a:t>
            </a:r>
            <a:r>
              <a:rPr lang="en-US" sz="1600" b="1" dirty="0" err="1">
                <a:latin typeface="+mj-lt"/>
              </a:rPr>
              <a:t>nums.size</a:t>
            </a:r>
            <a:r>
              <a:rPr lang="en-US" sz="1600" b="1" dirty="0">
                <a:latin typeface="+mj-lt"/>
              </a:rPr>
              <a:t>() - 1;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while(left &lt; right)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int mid = left + (right - left)/2;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if(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[mid] &lt;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[right]) right = mid;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else if(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[mid] &gt;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[right]) left = mid + 1;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// if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[mid] ==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[right], we can reduce the search space by 1. 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// If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[right] is the min </a:t>
            </a:r>
            <a:r>
              <a:rPr lang="en-US" sz="1600" b="1" dirty="0" err="1">
                <a:latin typeface="+mj-lt"/>
              </a:rPr>
              <a:t>elt</a:t>
            </a:r>
            <a:r>
              <a:rPr lang="en-US" sz="1600" b="1" dirty="0">
                <a:latin typeface="+mj-lt"/>
              </a:rPr>
              <a:t>, still mid exists in the search space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else right = right - 1;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return </a:t>
            </a:r>
            <a:r>
              <a:rPr lang="en-US" sz="1600" b="1" dirty="0" err="1">
                <a:latin typeface="+mj-lt"/>
              </a:rPr>
              <a:t>nums</a:t>
            </a:r>
            <a:r>
              <a:rPr lang="en-US" sz="1600" b="1" dirty="0">
                <a:latin typeface="+mj-lt"/>
              </a:rPr>
              <a:t>[left];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}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40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6FF6-7EDC-4311-B810-39FDD17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483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effectLst/>
              </a:rPr>
              <a:t>Intersection of Two Arrays</a:t>
            </a:r>
            <a:br>
              <a:rPr lang="en-IN" sz="1600" b="1" i="0" dirty="0">
                <a:effectLst/>
              </a:rPr>
            </a:br>
            <a:r>
              <a:rPr lang="en-IN" sz="1600" b="1" i="0" dirty="0">
                <a:effectLst/>
              </a:rPr>
              <a:t>https://leetcode.com/explore/learn/card/binary-search/144/more-practices/1034/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EDC3-C79A-46F0-AC3A-9CF509DD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9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600" b="1" dirty="0">
                <a:latin typeface="+mj-lt"/>
              </a:rPr>
              <a:t>vector&lt;int&gt; intersection(vector&lt;int&gt;&amp; nums1, vector&lt;int&gt;&amp; nums2)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if(nums1.size() &gt; nums2.size()) return intersection(nums2, nums1);</a:t>
            </a: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vector&lt;int&gt; result;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</a:t>
            </a:r>
            <a:r>
              <a:rPr lang="en-IN" sz="1600" b="1" dirty="0" err="1">
                <a:latin typeface="+mj-lt"/>
              </a:rPr>
              <a:t>unordered_set</a:t>
            </a:r>
            <a:r>
              <a:rPr lang="en-IN" sz="1600" b="1" dirty="0">
                <a:latin typeface="+mj-lt"/>
              </a:rPr>
              <a:t>&lt;int&gt; </a:t>
            </a:r>
            <a:r>
              <a:rPr lang="en-IN" sz="1600" b="1" dirty="0" err="1">
                <a:latin typeface="+mj-lt"/>
              </a:rPr>
              <a:t>result_hs</a:t>
            </a:r>
            <a:r>
              <a:rPr lang="en-IN" sz="1600" b="1" dirty="0">
                <a:latin typeface="+mj-lt"/>
              </a:rPr>
              <a:t>, nums1_hs;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for(int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=0;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 &lt; nums1.size();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++)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nums1_hs.insert(nums1[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]);</a:t>
            </a: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for(int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=0;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 &lt; nums2.size();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++)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if(nums1_hs.find(nums2[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]) != nums1_hs.end())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	</a:t>
            </a:r>
            <a:r>
              <a:rPr lang="en-IN" sz="1600" b="1" dirty="0" err="1">
                <a:latin typeface="+mj-lt"/>
              </a:rPr>
              <a:t>result_hs.insert</a:t>
            </a:r>
            <a:r>
              <a:rPr lang="en-IN" sz="1600" b="1" dirty="0">
                <a:latin typeface="+mj-lt"/>
              </a:rPr>
              <a:t>(nums2[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]);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}</a:t>
            </a: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for(auto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 : </a:t>
            </a:r>
            <a:r>
              <a:rPr lang="en-IN" sz="1600" b="1" dirty="0" err="1">
                <a:latin typeface="+mj-lt"/>
              </a:rPr>
              <a:t>result_hs</a:t>
            </a:r>
            <a:r>
              <a:rPr lang="en-IN" sz="1600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</a:t>
            </a:r>
            <a:r>
              <a:rPr lang="en-IN" sz="1600" b="1" dirty="0" err="1">
                <a:latin typeface="+mj-lt"/>
              </a:rPr>
              <a:t>result.push_back</a:t>
            </a:r>
            <a:r>
              <a:rPr lang="en-IN" sz="1600" b="1" dirty="0">
                <a:latin typeface="+mj-lt"/>
              </a:rPr>
              <a:t>(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return result;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4EBC-3814-43E9-81AB-9A318BC9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works on a sorted continuous search space. In each step, we reduce half of the search space. So, the time complexity is O(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22A5-1B88-4F61-A6CA-4E2FB1BD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Binary Search implementation can implemented in 3 different format based on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140800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83A4-6DDF-440B-B25E-E14E3503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0" dirty="0">
                <a:effectLst/>
              </a:rPr>
              <a:t>Intersection of Two Arrays II</a:t>
            </a:r>
            <a:br>
              <a:rPr lang="en-US" sz="1600" b="1" i="0" dirty="0">
                <a:effectLst/>
              </a:rPr>
            </a:br>
            <a:r>
              <a:rPr lang="en-US" sz="1600" b="1" i="0" dirty="0">
                <a:effectLst/>
              </a:rPr>
              <a:t>https://leetcode.com/explore/learn/card/binary-search/144/more-practices/1029/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0F1D-2526-4BC7-8B5C-029363BB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600" b="1" dirty="0">
                <a:latin typeface="+mj-lt"/>
              </a:rPr>
              <a:t>vector&lt;int&gt; intersect(vector&lt;int&gt;&amp; nums1, vector&lt;int&gt;&amp; nums2) {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if(nums2.size() &lt; nums1.size()) return intersect(nums2, nums1);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unordered_map&lt;int&gt; nums1_hs;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vector&lt;int&gt; result;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for(int i=0; i&lt;nums1.size(); i++)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	nums1_hs[nums1[i]]++;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for(int i=0; i&lt;nums2.size(); i++) {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	if(nums1_hs[nums2[i]] &gt; 0) {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		nums1_hs[nums2[i]]--;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		result.push_back(nums2[i]);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	}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	return result;</a:t>
            </a:r>
          </a:p>
          <a:p>
            <a:pPr marL="0" indent="0">
              <a:buNone/>
            </a:pPr>
            <a:r>
              <a:rPr lang="nl-NL" sz="1600" b="1" dirty="0">
                <a:latin typeface="+mj-lt"/>
              </a:rPr>
              <a:t>}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62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24E-3FFA-40A2-81C6-A16E336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9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</a:rPr>
              <a:t>Two Sum II - Input array is sorted</a:t>
            </a:r>
            <a:br>
              <a:rPr lang="en-US" sz="1600" b="1" i="0" dirty="0">
                <a:effectLst/>
              </a:rPr>
            </a:br>
            <a:r>
              <a:rPr lang="en-US" sz="1600" b="1" i="0" dirty="0">
                <a:effectLst/>
              </a:rPr>
              <a:t>https://leetcode.com/explore/learn/card/binary-search/144/more-practices/1035/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43E0-334D-4640-9083-BFA6DFBC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8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vector&lt;int&gt; </a:t>
            </a:r>
            <a:r>
              <a:rPr lang="en-US" sz="1600" b="1" dirty="0" err="1">
                <a:latin typeface="+mj-lt"/>
              </a:rPr>
              <a:t>twoSum</a:t>
            </a:r>
            <a:r>
              <a:rPr lang="en-US" sz="1600" b="1" dirty="0">
                <a:latin typeface="+mj-lt"/>
              </a:rPr>
              <a:t>(vector&lt;int&gt;&amp; numbers, int target)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int 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 = 0, 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 = </a:t>
            </a:r>
            <a:r>
              <a:rPr lang="en-US" sz="1600" b="1" dirty="0" err="1">
                <a:latin typeface="+mj-lt"/>
              </a:rPr>
              <a:t>numbers.size</a:t>
            </a:r>
            <a:r>
              <a:rPr lang="en-US" sz="1600" b="1" dirty="0">
                <a:latin typeface="+mj-lt"/>
              </a:rPr>
              <a:t>() -1;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while(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 &lt; 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if(numbers[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] + numbers[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] == target)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	return {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 + 1, 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 + 1};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else if(numbers[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] + numbers[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] &lt; target) </a:t>
            </a:r>
            <a:r>
              <a:rPr lang="en-US" sz="1600" b="1" dirty="0" err="1">
                <a:latin typeface="+mj-lt"/>
              </a:rPr>
              <a:t>left_ptr</a:t>
            </a:r>
            <a:r>
              <a:rPr lang="en-US" sz="1600" b="1" dirty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	else  </a:t>
            </a:r>
            <a:r>
              <a:rPr lang="en-US" sz="1600" b="1" dirty="0" err="1">
                <a:latin typeface="+mj-lt"/>
              </a:rPr>
              <a:t>right_ptr</a:t>
            </a:r>
            <a:r>
              <a:rPr lang="en-US" sz="1600" b="1" dirty="0">
                <a:latin typeface="+mj-lt"/>
              </a:rPr>
              <a:t>--;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	return {-1,-1};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}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22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815F-456B-42CD-B8AE-0C500225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083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effectLst/>
              </a:rPr>
              <a:t>Find the Duplicate Number</a:t>
            </a:r>
            <a:br>
              <a:rPr lang="en-IN" sz="1600" b="1" i="0" dirty="0">
                <a:effectLst/>
              </a:rPr>
            </a:br>
            <a:r>
              <a:rPr lang="en-IN" sz="1600" b="1" i="0" dirty="0">
                <a:effectLst/>
              </a:rPr>
              <a:t>https://leetcode.com/explore/learn/card/binary-search/146/more-practices-ii/1039/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44BF-C5CF-43B3-BDC3-F50B5AE0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94"/>
            <a:ext cx="10515600" cy="5323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>
                <a:latin typeface="+mj-lt"/>
              </a:rPr>
              <a:t>int </a:t>
            </a:r>
            <a:r>
              <a:rPr lang="en-IN" sz="1600" b="1" dirty="0" err="1">
                <a:latin typeface="+mj-lt"/>
              </a:rPr>
              <a:t>findDuplicate</a:t>
            </a:r>
            <a:r>
              <a:rPr lang="en-IN" sz="1600" b="1" dirty="0">
                <a:latin typeface="+mj-lt"/>
              </a:rPr>
              <a:t>(vector&lt;int&gt;&amp; </a:t>
            </a:r>
            <a:r>
              <a:rPr lang="en-IN" sz="1600" b="1" dirty="0" err="1">
                <a:latin typeface="+mj-lt"/>
              </a:rPr>
              <a:t>nums</a:t>
            </a:r>
            <a:r>
              <a:rPr lang="en-IN" sz="1600" b="1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int left = 1, right = </a:t>
            </a:r>
            <a:r>
              <a:rPr lang="en-IN" sz="1600" b="1" dirty="0" err="1">
                <a:latin typeface="+mj-lt"/>
              </a:rPr>
              <a:t>nums.size</a:t>
            </a:r>
            <a:r>
              <a:rPr lang="en-IN" sz="1600" b="1" dirty="0">
                <a:latin typeface="+mj-lt"/>
              </a:rPr>
              <a:t>() - 1;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while(left &lt; right)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int mid = left + (right - left)/2;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if(</a:t>
            </a:r>
            <a:r>
              <a:rPr lang="en-IN" sz="1600" b="1" dirty="0" err="1">
                <a:latin typeface="+mj-lt"/>
              </a:rPr>
              <a:t>isSolution</a:t>
            </a:r>
            <a:r>
              <a:rPr lang="en-IN" sz="1600" b="1" dirty="0">
                <a:latin typeface="+mj-lt"/>
              </a:rPr>
              <a:t>(</a:t>
            </a:r>
            <a:r>
              <a:rPr lang="en-IN" sz="1600" b="1" dirty="0" err="1">
                <a:latin typeface="+mj-lt"/>
              </a:rPr>
              <a:t>nums</a:t>
            </a:r>
            <a:r>
              <a:rPr lang="en-IN" sz="1600" b="1" dirty="0">
                <a:latin typeface="+mj-lt"/>
              </a:rPr>
              <a:t>, mid)) right = mid;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else left = mid + 1;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return left;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bool </a:t>
            </a:r>
            <a:r>
              <a:rPr lang="en-IN" sz="1600" b="1" dirty="0" err="1">
                <a:latin typeface="+mj-lt"/>
              </a:rPr>
              <a:t>isSolution</a:t>
            </a:r>
            <a:r>
              <a:rPr lang="en-IN" sz="1600" b="1" dirty="0">
                <a:latin typeface="+mj-lt"/>
              </a:rPr>
              <a:t>(vector&lt;</a:t>
            </a:r>
            <a:r>
              <a:rPr lang="en-IN" sz="1600" b="1" dirty="0" err="1">
                <a:latin typeface="+mj-lt"/>
              </a:rPr>
              <a:t>nums</a:t>
            </a:r>
            <a:r>
              <a:rPr lang="en-IN" sz="1600" b="1" dirty="0">
                <a:latin typeface="+mj-lt"/>
              </a:rPr>
              <a:t>&gt;&amp; </a:t>
            </a:r>
            <a:r>
              <a:rPr lang="en-IN" sz="1600" b="1" dirty="0" err="1">
                <a:latin typeface="+mj-lt"/>
              </a:rPr>
              <a:t>nums</a:t>
            </a:r>
            <a:r>
              <a:rPr lang="en-IN" sz="1600" b="1" dirty="0">
                <a:latin typeface="+mj-lt"/>
              </a:rPr>
              <a:t>, int target)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int count = 0;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for(auto i: </a:t>
            </a:r>
            <a:r>
              <a:rPr lang="en-IN" sz="1600" b="1" dirty="0" err="1">
                <a:latin typeface="+mj-lt"/>
              </a:rPr>
              <a:t>nums</a:t>
            </a:r>
            <a:r>
              <a:rPr lang="en-IN" sz="1600" b="1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	if(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 &lt;= target)  count++;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	return count &gt; target;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57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DAA4-E20D-4E37-B0D9-C2E2A3E1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</a:rPr>
              <a:t>Median of Two Sorted Arrays</a:t>
            </a:r>
            <a:br>
              <a:rPr lang="en-US" sz="1600" b="1" i="0" dirty="0">
                <a:effectLst/>
              </a:rPr>
            </a:br>
            <a:r>
              <a:rPr lang="en-US" sz="1600" b="1" i="0" dirty="0">
                <a:effectLst/>
              </a:rPr>
              <a:t>https://leetcode.com/explore/learn/card/binary-search/146/more-practices-ii/1040/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283C-591F-46E3-9FEA-564F8F01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776"/>
            <a:ext cx="10515600" cy="61462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 double </a:t>
            </a:r>
            <a:r>
              <a:rPr lang="en-US" sz="1600" b="1" dirty="0" err="1">
                <a:latin typeface="+mj-lt"/>
              </a:rPr>
              <a:t>findMedianSortedArrays</a:t>
            </a:r>
            <a:r>
              <a:rPr lang="en-US" sz="1600" b="1" dirty="0">
                <a:latin typeface="+mj-lt"/>
              </a:rPr>
              <a:t>(vector&lt;int&gt;&amp; nums1, vector&lt;int&gt;&amp; nums2)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	int m = nums1.size(), n = nums2.size();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if(n &lt; m) return </a:t>
            </a:r>
            <a:r>
              <a:rPr lang="en-US" sz="1600" b="1" dirty="0" err="1">
                <a:latin typeface="+mj-lt"/>
              </a:rPr>
              <a:t>findMedianSortedArrays</a:t>
            </a:r>
            <a:r>
              <a:rPr lang="en-US" sz="1600" b="1" dirty="0">
                <a:latin typeface="+mj-lt"/>
              </a:rPr>
              <a:t>(nums2, nums1);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int left = 0, right = m;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double median = 0;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while(left &lt;= right)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int p1 = left + (right - left)/2;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// p1 + p2 == (m – p1) + (n – p2) if (</a:t>
            </a:r>
            <a:r>
              <a:rPr lang="en-US" sz="1600" b="1" dirty="0" err="1">
                <a:latin typeface="+mj-lt"/>
              </a:rPr>
              <a:t>m+n</a:t>
            </a:r>
            <a:r>
              <a:rPr lang="en-US" sz="1600" b="1" dirty="0">
                <a:latin typeface="+mj-lt"/>
              </a:rPr>
              <a:t>) is even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// p1 + p2  = (m – p1) + (n – p2) + 1 if (</a:t>
            </a:r>
            <a:r>
              <a:rPr lang="en-US" sz="1600" b="1" dirty="0" err="1">
                <a:latin typeface="+mj-lt"/>
              </a:rPr>
              <a:t>m+n</a:t>
            </a:r>
            <a:r>
              <a:rPr lang="en-US" sz="1600" b="1" dirty="0">
                <a:latin typeface="+mj-lt"/>
              </a:rPr>
              <a:t>) is odd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int p2 = (m + n + 1)/2 - p1;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if((p1 &lt;= 0  || nums1[p1 - 1] &lt;= nums2[p2]) &amp;&amp; (p1 &gt;= m || nums1[p1] &gt;= nums2[p2-1]))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median = max((p1 &gt; 0 ? nums1[p1 - 1] : nums2[p2 - 1]),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             (p2 &gt; 0 ? nums2[p2 - 1] : nums1[p1 - 1]));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if((m + n)%2 == 0) {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    median += min((p1 &lt; m ? nums1[p1] : nums2[p2]), (p2 &lt; n ? nums2[p2] : nums1[p1]));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    median /= 2;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    return median;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else if((p1 &gt; 0) &amp;&amp; nums1[p1 - 1] &gt; nums2[p2]) right = p1 - 1;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    else left = p1+1;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        return median;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    } 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48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CA5-2FE1-4832-938E-F40A6664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</a:rPr>
              <a:t>Find K-</a:t>
            </a:r>
            <a:r>
              <a:rPr lang="en-US" sz="1600" b="1" i="0" dirty="0" err="1">
                <a:effectLst/>
              </a:rPr>
              <a:t>th</a:t>
            </a:r>
            <a:r>
              <a:rPr lang="en-US" sz="1600" b="1" i="0" dirty="0">
                <a:effectLst/>
              </a:rPr>
              <a:t> Smallest Pair Distance</a:t>
            </a:r>
            <a:br>
              <a:rPr lang="en-US" sz="1600" b="1" i="0" dirty="0">
                <a:effectLst/>
              </a:rPr>
            </a:br>
            <a:r>
              <a:rPr lang="en-US" sz="1600" b="1" i="0" dirty="0">
                <a:effectLst/>
              </a:rPr>
              <a:t>https://leetcode.com/explore/learn/card/binary-search/146/more-practices-ii/1041/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9BDE-D21E-4A04-AA12-7F28FD0A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7" y="1004742"/>
            <a:ext cx="11977576" cy="578052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j-lt"/>
              </a:rPr>
              <a:t>int </a:t>
            </a:r>
            <a:r>
              <a:rPr lang="en-US" sz="1400" b="1" dirty="0" err="1">
                <a:latin typeface="+mj-lt"/>
              </a:rPr>
              <a:t>smallestDistancePair</a:t>
            </a:r>
            <a:r>
              <a:rPr lang="en-US" sz="1400" b="1" dirty="0">
                <a:latin typeface="+mj-lt"/>
              </a:rPr>
              <a:t>(vector&lt;int&gt;&amp; </a:t>
            </a:r>
            <a:r>
              <a:rPr lang="en-US" sz="1400" b="1" dirty="0" err="1">
                <a:latin typeface="+mj-lt"/>
              </a:rPr>
              <a:t>nums</a:t>
            </a:r>
            <a:r>
              <a:rPr lang="en-US" sz="1400" b="1" dirty="0">
                <a:latin typeface="+mj-lt"/>
              </a:rPr>
              <a:t>, int k) {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sort(</a:t>
            </a:r>
            <a:r>
              <a:rPr lang="en-US" sz="1400" b="1" dirty="0" err="1">
                <a:latin typeface="+mj-lt"/>
              </a:rPr>
              <a:t>nums.begin</a:t>
            </a:r>
            <a:r>
              <a:rPr lang="en-US" sz="1400" b="1" dirty="0">
                <a:latin typeface="+mj-lt"/>
              </a:rPr>
              <a:t>(), </a:t>
            </a:r>
            <a:r>
              <a:rPr lang="en-US" sz="1400" b="1" dirty="0" err="1">
                <a:latin typeface="+mj-lt"/>
              </a:rPr>
              <a:t>nums.end</a:t>
            </a:r>
            <a:r>
              <a:rPr lang="en-US" sz="1400" b="1" dirty="0">
                <a:latin typeface="+mj-lt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int left = 0, right = </a:t>
            </a:r>
            <a:r>
              <a:rPr lang="en-US" sz="1400" b="1" dirty="0" err="1">
                <a:latin typeface="+mj-lt"/>
              </a:rPr>
              <a:t>nums</a:t>
            </a:r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num.size</a:t>
            </a:r>
            <a:r>
              <a:rPr lang="en-US" sz="1400" b="1" dirty="0">
                <a:latin typeface="+mj-lt"/>
              </a:rPr>
              <a:t>() - 1] - </a:t>
            </a:r>
            <a:r>
              <a:rPr lang="en-US" sz="1400" b="1" dirty="0" err="1">
                <a:latin typeface="+mj-lt"/>
              </a:rPr>
              <a:t>nums</a:t>
            </a:r>
            <a:r>
              <a:rPr lang="en-US" sz="1400" b="1" dirty="0">
                <a:latin typeface="+mj-lt"/>
              </a:rPr>
              <a:t>[0];</a:t>
            </a:r>
          </a:p>
          <a:p>
            <a:pPr marL="0" indent="0">
              <a:buNone/>
            </a:pPr>
            <a:endParaRPr lang="en-US" sz="1400" b="1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while(left &lt; right) {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int mid = left + (right - left)/2;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bool exist = false;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// Count no of pairs whose abs diff &lt;= mid.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int pairs = </a:t>
            </a:r>
            <a:r>
              <a:rPr lang="en-US" sz="1400" b="1" dirty="0" err="1">
                <a:latin typeface="+mj-lt"/>
              </a:rPr>
              <a:t>countPairs</a:t>
            </a:r>
            <a:r>
              <a:rPr lang="en-US" sz="1400" b="1" dirty="0">
                <a:latin typeface="+mj-lt"/>
              </a:rPr>
              <a:t>(</a:t>
            </a:r>
            <a:r>
              <a:rPr lang="en-US" sz="1400" b="1" dirty="0" err="1">
                <a:latin typeface="+mj-lt"/>
              </a:rPr>
              <a:t>nums</a:t>
            </a:r>
            <a:r>
              <a:rPr lang="en-US" sz="1400" b="1" dirty="0">
                <a:latin typeface="+mj-lt"/>
              </a:rPr>
              <a:t>, mid, exist);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if( pairs &gt;= k &amp;&amp; exist) right = mid;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else if(pairs &lt; k) left = mid + 1;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	else right = mid -1;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	return left;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+mj-lt"/>
            </a:endParaRPr>
          </a:p>
          <a:p>
            <a:pPr marL="0" indent="0">
              <a:buNone/>
            </a:pPr>
            <a:endParaRPr lang="en-IN" sz="1400" b="1" dirty="0">
              <a:latin typeface="+mj-lt"/>
            </a:endParaRPr>
          </a:p>
          <a:p>
            <a:pPr marL="0" indent="0">
              <a:buNone/>
            </a:pPr>
            <a:endParaRPr lang="en-IN" sz="1400" b="1" dirty="0">
              <a:latin typeface="+mj-lt"/>
            </a:endParaRP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int </a:t>
            </a:r>
            <a:r>
              <a:rPr lang="en-IN" sz="1400" b="1" dirty="0" err="1">
                <a:latin typeface="+mj-lt"/>
              </a:rPr>
              <a:t>countPairs</a:t>
            </a:r>
            <a:r>
              <a:rPr lang="en-IN" sz="1400" b="1" dirty="0">
                <a:latin typeface="+mj-lt"/>
              </a:rPr>
              <a:t>(vector&lt;int&gt;&amp;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, int target, bool &amp; exist)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int  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 = 0, 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 = 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 + 1;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int count = 0;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while(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 &lt; </a:t>
            </a:r>
            <a:r>
              <a:rPr lang="en-IN" sz="1400" b="1" dirty="0" err="1">
                <a:latin typeface="+mj-lt"/>
              </a:rPr>
              <a:t>nums.size</a:t>
            </a:r>
            <a:r>
              <a:rPr lang="en-IN" sz="1400" b="1" dirty="0">
                <a:latin typeface="+mj-lt"/>
              </a:rPr>
              <a:t>())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if(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 == 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)  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else if(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] -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] &lt;= target) {	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	if(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] -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] == target)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		exist = true;</a:t>
            </a:r>
          </a:p>
          <a:p>
            <a:pPr marL="0" indent="0">
              <a:buNone/>
            </a:pPr>
            <a:endParaRPr lang="en-IN" sz="1400" b="1" dirty="0">
              <a:latin typeface="+mj-lt"/>
            </a:endParaRP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	count += (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 - 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	</a:t>
            </a:r>
            <a:r>
              <a:rPr lang="en-IN" sz="1400" b="1" dirty="0" err="1">
                <a:latin typeface="+mj-lt"/>
              </a:rPr>
              <a:t>ptr_right</a:t>
            </a:r>
            <a:r>
              <a:rPr lang="en-IN" sz="1400" b="1" dirty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	else </a:t>
            </a:r>
            <a:r>
              <a:rPr lang="en-IN" sz="1400" b="1" dirty="0" err="1">
                <a:latin typeface="+mj-lt"/>
              </a:rPr>
              <a:t>ptr_left</a:t>
            </a:r>
            <a:r>
              <a:rPr lang="en-IN" sz="1400" b="1" dirty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	return count;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42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E595-B8D0-4EC4-BE9B-FAA0B195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086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</a:rPr>
              <a:t>Split Array Largest Sum</a:t>
            </a:r>
            <a:br>
              <a:rPr lang="en-IN" sz="1400" b="1" i="0" dirty="0">
                <a:effectLst/>
              </a:rPr>
            </a:br>
            <a:r>
              <a:rPr lang="en-IN" sz="1400" b="1" i="0" dirty="0">
                <a:effectLst/>
              </a:rPr>
              <a:t>https://leetcode.com/explore/learn/card/binary-search/146/more-practices-ii/1042/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14A3-14C1-4ADF-A46A-55C705CC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315"/>
            <a:ext cx="10515600" cy="56818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400" b="1" dirty="0">
                <a:latin typeface="+mj-lt"/>
              </a:rPr>
              <a:t> int </a:t>
            </a:r>
            <a:r>
              <a:rPr lang="en-IN" sz="1400" b="1" dirty="0" err="1">
                <a:latin typeface="+mj-lt"/>
              </a:rPr>
              <a:t>splitArray</a:t>
            </a:r>
            <a:r>
              <a:rPr lang="en-IN" sz="1400" b="1" dirty="0">
                <a:latin typeface="+mj-lt"/>
              </a:rPr>
              <a:t>(vector&lt;int&gt;&amp;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, int m) {        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int left = *</a:t>
            </a:r>
            <a:r>
              <a:rPr lang="en-IN" sz="1400" b="1" dirty="0" err="1">
                <a:latin typeface="+mj-lt"/>
              </a:rPr>
              <a:t>max_element</a:t>
            </a:r>
            <a:r>
              <a:rPr lang="en-IN" sz="1400" b="1" dirty="0">
                <a:latin typeface="+mj-lt"/>
              </a:rPr>
              <a:t>(</a:t>
            </a:r>
            <a:r>
              <a:rPr lang="en-IN" sz="1400" b="1" dirty="0" err="1">
                <a:latin typeface="+mj-lt"/>
              </a:rPr>
              <a:t>nums.begin</a:t>
            </a:r>
            <a:r>
              <a:rPr lang="en-IN" sz="1400" b="1" dirty="0">
                <a:latin typeface="+mj-lt"/>
              </a:rPr>
              <a:t>(), </a:t>
            </a:r>
            <a:r>
              <a:rPr lang="en-IN" sz="1400" b="1" dirty="0" err="1">
                <a:latin typeface="+mj-lt"/>
              </a:rPr>
              <a:t>nums.end</a:t>
            </a:r>
            <a:r>
              <a:rPr lang="en-IN" sz="1400" b="1" dirty="0">
                <a:latin typeface="+mj-lt"/>
              </a:rPr>
              <a:t>()), right = accumulate(</a:t>
            </a:r>
            <a:r>
              <a:rPr lang="en-IN" sz="1400" b="1" dirty="0" err="1">
                <a:latin typeface="+mj-lt"/>
              </a:rPr>
              <a:t>nums.begin</a:t>
            </a:r>
            <a:r>
              <a:rPr lang="en-IN" sz="1400" b="1" dirty="0">
                <a:latin typeface="+mj-lt"/>
              </a:rPr>
              <a:t>(), </a:t>
            </a:r>
            <a:r>
              <a:rPr lang="en-IN" sz="1400" b="1" dirty="0" err="1">
                <a:latin typeface="+mj-lt"/>
              </a:rPr>
              <a:t>nums.end</a:t>
            </a:r>
            <a:r>
              <a:rPr lang="en-IN" sz="1400" b="1" dirty="0">
                <a:latin typeface="+mj-lt"/>
              </a:rPr>
              <a:t>(),0);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while(left &lt; right)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int mid = left + (right - left)/2;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if(</a:t>
            </a:r>
            <a:r>
              <a:rPr lang="en-IN" sz="1400" b="1" dirty="0" err="1">
                <a:latin typeface="+mj-lt"/>
              </a:rPr>
              <a:t>isPossibleSol</a:t>
            </a:r>
            <a:r>
              <a:rPr lang="en-IN" sz="1400" b="1" dirty="0">
                <a:latin typeface="+mj-lt"/>
              </a:rPr>
              <a:t>(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, m, mid)) right = mid;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else left = mid + 1;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return left; </a:t>
            </a:r>
          </a:p>
          <a:p>
            <a:pPr marL="0" indent="0">
              <a:buNone/>
            </a:pPr>
            <a:endParaRPr lang="en-IN" sz="1400" b="1" dirty="0">
              <a:latin typeface="+mj-lt"/>
            </a:endParaRP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bool </a:t>
            </a:r>
            <a:r>
              <a:rPr lang="en-IN" sz="1400" b="1" dirty="0" err="1">
                <a:latin typeface="+mj-lt"/>
              </a:rPr>
              <a:t>isPossibleSol</a:t>
            </a:r>
            <a:r>
              <a:rPr lang="en-IN" sz="1400" b="1" dirty="0">
                <a:latin typeface="+mj-lt"/>
              </a:rPr>
              <a:t>(vector&lt;int&gt;&amp;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, int m, int target)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int 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 = </a:t>
            </a:r>
            <a:r>
              <a:rPr lang="en-IN" sz="1400" b="1" dirty="0" err="1">
                <a:latin typeface="+mj-lt"/>
              </a:rPr>
              <a:t>nums.size</a:t>
            </a:r>
            <a:r>
              <a:rPr lang="en-IN" sz="1400" b="1" dirty="0">
                <a:latin typeface="+mj-lt"/>
              </a:rPr>
              <a:t>() - 1;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while(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 &gt;= 0 &amp;&amp; m &gt;= 0)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int sum = 0;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while(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 &gt;= 0 &amp;&amp;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] + sum &lt;= target) {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    sum += </a:t>
            </a:r>
            <a:r>
              <a:rPr lang="en-IN" sz="1400" b="1" dirty="0" err="1">
                <a:latin typeface="+mj-lt"/>
              </a:rPr>
              <a:t>nums</a:t>
            </a:r>
            <a:r>
              <a:rPr lang="en-IN" sz="1400" b="1" dirty="0">
                <a:latin typeface="+mj-lt"/>
              </a:rPr>
              <a:t>[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    </a:t>
            </a:r>
            <a:r>
              <a:rPr lang="en-IN" sz="1400" b="1" dirty="0" err="1">
                <a:latin typeface="+mj-lt"/>
              </a:rPr>
              <a:t>ptr</a:t>
            </a:r>
            <a:r>
              <a:rPr lang="en-IN" sz="1400" b="1" dirty="0">
                <a:latin typeface="+mj-lt"/>
              </a:rPr>
              <a:t>--;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m--;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return (m &gt;= 0);</a:t>
            </a:r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497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6A6C-053D-409E-B94F-22DF877A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6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/>
              <a:t>Simple Queries</a:t>
            </a:r>
            <a:br>
              <a:rPr lang="en-US" sz="1400" dirty="0"/>
            </a:br>
            <a:r>
              <a:rPr lang="en-US" sz="1400" dirty="0"/>
              <a:t>https://www.interviewbit.com/problems/simple-queries/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AF9C-7C6E-4A8F-BE0B-C8739BF9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432"/>
            <a:ext cx="10306050" cy="60475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3728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538-C532-42D4-8AD5-A74FDC1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Template-1</a:t>
            </a:r>
            <a:br>
              <a:rPr lang="en-US" dirty="0"/>
            </a:br>
            <a:r>
              <a:rPr lang="en-US" dirty="0"/>
              <a:t>search space is &gt;= 1</a:t>
            </a:r>
            <a:br>
              <a:rPr lang="en-US" dirty="0"/>
            </a:br>
            <a:r>
              <a:rPr lang="en-US" dirty="0"/>
              <a:t>Finds the exact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B417-1215-46C6-A6F4-9B9E5ADC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4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bool </a:t>
            </a:r>
            <a:r>
              <a:rPr lang="en-US" dirty="0" err="1">
                <a:latin typeface="+mj-lt"/>
              </a:rPr>
              <a:t>binarySearch</a:t>
            </a:r>
            <a:r>
              <a:rPr lang="en-US" dirty="0">
                <a:latin typeface="+mj-lt"/>
              </a:rPr>
              <a:t>(vector&lt;int&gt;&amp; </a:t>
            </a:r>
            <a:r>
              <a:rPr lang="en-US" dirty="0" err="1">
                <a:latin typeface="+mj-lt"/>
              </a:rPr>
              <a:t>nums</a:t>
            </a:r>
            <a:r>
              <a:rPr lang="en-US" dirty="0">
                <a:latin typeface="+mj-lt"/>
              </a:rPr>
              <a:t>, int target)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int left = 0, right = </a:t>
            </a:r>
            <a:r>
              <a:rPr lang="en-US" dirty="0" err="1">
                <a:latin typeface="+mj-lt"/>
              </a:rPr>
              <a:t>nums.size</a:t>
            </a:r>
            <a:r>
              <a:rPr lang="en-US" dirty="0">
                <a:latin typeface="+mj-lt"/>
              </a:rPr>
              <a:t>() - 1;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while(left &lt;= right)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int mid = left + (right - left)/2;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if(</a:t>
            </a:r>
            <a:r>
              <a:rPr lang="en-US" dirty="0" err="1">
                <a:latin typeface="+mj-lt"/>
              </a:rPr>
              <a:t>nums</a:t>
            </a:r>
            <a:r>
              <a:rPr lang="en-US" dirty="0">
                <a:latin typeface="+mj-lt"/>
              </a:rPr>
              <a:t>[mid] == target) return mid;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else if(</a:t>
            </a:r>
            <a:r>
              <a:rPr lang="en-US" dirty="0" err="1">
                <a:latin typeface="+mj-lt"/>
              </a:rPr>
              <a:t>nums</a:t>
            </a:r>
            <a:r>
              <a:rPr lang="en-US" dirty="0">
                <a:latin typeface="+mj-lt"/>
              </a:rPr>
              <a:t>[mid] &lt; target) left = mid + 1;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else right = mid-1;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return -1;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585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3FB8-86B4-4287-B99A-FFBC3AC3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Int(Sqrt(x))</a:t>
            </a:r>
            <a:br>
              <a:rPr lang="en-US" dirty="0"/>
            </a:br>
            <a:r>
              <a:rPr lang="en-US" dirty="0"/>
              <a:t>https://leetcode.com/explore/learn/card/binary-search/125/template-i/950/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029A-04FC-4B0A-8F4B-232DC5D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21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mySqrt</a:t>
            </a:r>
            <a:r>
              <a:rPr lang="en-IN" dirty="0"/>
              <a:t>(int x)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if(x == 0) return 0;</a:t>
            </a:r>
          </a:p>
          <a:p>
            <a:pPr marL="457200" lvl="1" indent="0">
              <a:buNone/>
            </a:pPr>
            <a:r>
              <a:rPr lang="en-US" dirty="0"/>
              <a:t>        int left = 1, right = x;</a:t>
            </a:r>
          </a:p>
          <a:p>
            <a:pPr marL="457200" lvl="1" indent="0">
              <a:buNone/>
            </a:pPr>
            <a:r>
              <a:rPr lang="en-US" dirty="0"/>
              <a:t>        int </a:t>
            </a:r>
            <a:r>
              <a:rPr lang="en-US" dirty="0" err="1"/>
              <a:t>ans</a:t>
            </a:r>
            <a:r>
              <a:rPr lang="en-US" dirty="0"/>
              <a:t> = 0;</a:t>
            </a:r>
          </a:p>
          <a:p>
            <a:pPr marL="457200" lvl="1" indent="0">
              <a:buNone/>
            </a:pPr>
            <a:r>
              <a:rPr lang="en-US" dirty="0"/>
              <a:t>        while(left &lt;= right) {</a:t>
            </a:r>
          </a:p>
          <a:p>
            <a:pPr marL="457200" lvl="1" indent="0">
              <a:buNone/>
            </a:pPr>
            <a:r>
              <a:rPr lang="en-US" dirty="0"/>
              <a:t>            int mid = left + (right - left)/2;</a:t>
            </a:r>
          </a:p>
          <a:p>
            <a:pPr marL="457200" lvl="1" indent="0">
              <a:buNone/>
            </a:pPr>
            <a:r>
              <a:rPr lang="en-US" dirty="0"/>
              <a:t>            if(mid == x/mid) return mid;</a:t>
            </a:r>
          </a:p>
          <a:p>
            <a:pPr marL="457200" lvl="1" indent="0">
              <a:buNone/>
            </a:pPr>
            <a:r>
              <a:rPr lang="en-US" dirty="0"/>
              <a:t>            else if(mid &gt; x/mid) right = mid-1;</a:t>
            </a:r>
          </a:p>
          <a:p>
            <a:pPr marL="457200" lvl="1" indent="0">
              <a:buNone/>
            </a:pPr>
            <a:r>
              <a:rPr lang="en-US" dirty="0"/>
              <a:t>            else {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ans</a:t>
            </a:r>
            <a:r>
              <a:rPr lang="en-US" dirty="0"/>
              <a:t> = mid;</a:t>
            </a:r>
          </a:p>
          <a:p>
            <a:pPr marL="457200" lvl="1" indent="0">
              <a:buNone/>
            </a:pPr>
            <a:r>
              <a:rPr lang="en-US" dirty="0"/>
              <a:t>                left = mid+1;</a:t>
            </a:r>
          </a:p>
          <a:p>
            <a:pPr marL="457200" lvl="1" indent="0">
              <a:buNone/>
            </a:pPr>
            <a:r>
              <a:rPr lang="en-US" dirty="0"/>
              <a:t>            }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4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91A6-FE69-4599-9835-AF200CCD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Search in a Rotated Array with unique </a:t>
            </a:r>
            <a:r>
              <a:rPr lang="en-US" sz="2000"/>
              <a:t>elts</a:t>
            </a:r>
            <a:br>
              <a:rPr lang="en-US" sz="2000" dirty="0"/>
            </a:br>
            <a:r>
              <a:rPr lang="en-US" sz="2000" dirty="0"/>
              <a:t>https://leetcode.com/explore/learn/card/binary-search/125/template-i/952/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5596-8D05-4677-B7B7-3DFA1D0F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3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int search(vector&lt;int&gt;&amp; </a:t>
            </a:r>
            <a:r>
              <a:rPr lang="en-US" sz="1400" dirty="0" err="1"/>
              <a:t>nums</a:t>
            </a:r>
            <a:r>
              <a:rPr lang="en-US" sz="1400" dirty="0"/>
              <a:t>, int target) {</a:t>
            </a:r>
          </a:p>
          <a:p>
            <a:pPr marL="0" indent="0">
              <a:buNone/>
            </a:pPr>
            <a:r>
              <a:rPr lang="en-US" sz="1400" dirty="0"/>
              <a:t>	int left = 0, right = </a:t>
            </a:r>
            <a:r>
              <a:rPr lang="en-US" sz="1400" dirty="0" err="1"/>
              <a:t>nums.size</a:t>
            </a:r>
            <a:r>
              <a:rPr lang="en-US" sz="1400" dirty="0"/>
              <a:t>() – 1;</a:t>
            </a:r>
          </a:p>
          <a:p>
            <a:pPr marL="0" indent="0">
              <a:buNone/>
            </a:pPr>
            <a:r>
              <a:rPr lang="en-US" sz="1400" dirty="0"/>
              <a:t>	while(left &lt;= right) {</a:t>
            </a:r>
          </a:p>
          <a:p>
            <a:pPr marL="0" indent="0">
              <a:buNone/>
            </a:pPr>
            <a:r>
              <a:rPr lang="en-US" sz="1400" dirty="0"/>
              <a:t>		int mid = left + (right - left)/2;</a:t>
            </a:r>
          </a:p>
          <a:p>
            <a:pPr marL="0" indent="0">
              <a:buNone/>
            </a:pPr>
            <a:r>
              <a:rPr lang="en-US" sz="1400" dirty="0"/>
              <a:t>		if(</a:t>
            </a:r>
            <a:r>
              <a:rPr lang="en-US" sz="1400" dirty="0" err="1"/>
              <a:t>nums</a:t>
            </a:r>
            <a:r>
              <a:rPr lang="en-US" sz="1400" dirty="0"/>
              <a:t>[mid] == target) return mid;</a:t>
            </a:r>
          </a:p>
          <a:p>
            <a:pPr marL="0" indent="0">
              <a:buNone/>
            </a:pPr>
            <a:r>
              <a:rPr lang="en-US" sz="1400" dirty="0"/>
              <a:t>		else if(</a:t>
            </a:r>
            <a:r>
              <a:rPr lang="en-US" sz="1400" dirty="0" err="1"/>
              <a:t>nums</a:t>
            </a:r>
            <a:r>
              <a:rPr lang="en-US" sz="1400" dirty="0"/>
              <a:t>[mid] &lt;= </a:t>
            </a:r>
            <a:r>
              <a:rPr lang="en-US" sz="1400" dirty="0" err="1"/>
              <a:t>nums</a:t>
            </a:r>
            <a:r>
              <a:rPr lang="en-US" sz="1400" dirty="0"/>
              <a:t>[right]) { // [mid, right] is in increasing order, includes single </a:t>
            </a:r>
            <a:r>
              <a:rPr lang="en-US" sz="1400" dirty="0" err="1"/>
              <a:t>elt</a:t>
            </a:r>
            <a:r>
              <a:rPr lang="en-US" sz="1400" dirty="0"/>
              <a:t> case</a:t>
            </a:r>
          </a:p>
          <a:p>
            <a:pPr marL="0" indent="0">
              <a:buNone/>
            </a:pPr>
            <a:r>
              <a:rPr lang="en-US" sz="1400" dirty="0"/>
              <a:t>			if(</a:t>
            </a:r>
            <a:r>
              <a:rPr lang="en-US" sz="1400" dirty="0" err="1"/>
              <a:t>nums</a:t>
            </a:r>
            <a:r>
              <a:rPr lang="en-US" sz="1400" dirty="0"/>
              <a:t>[mid] &lt; target &amp;&amp; target &lt;= </a:t>
            </a:r>
            <a:r>
              <a:rPr lang="en-US" sz="1400" dirty="0" err="1"/>
              <a:t>nums</a:t>
            </a:r>
            <a:r>
              <a:rPr lang="en-US" sz="1400" dirty="0"/>
              <a:t>[right]) left = mid+1;</a:t>
            </a:r>
          </a:p>
          <a:p>
            <a:pPr marL="0" indent="0">
              <a:buNone/>
            </a:pPr>
            <a:r>
              <a:rPr lang="en-US" sz="1400" dirty="0"/>
              <a:t>			else right = mid-1;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		else { // [left, mid] is in increasing order and includes a 2 </a:t>
            </a:r>
            <a:r>
              <a:rPr lang="en-US" sz="1400" dirty="0" err="1"/>
              <a:t>elt</a:t>
            </a:r>
            <a:r>
              <a:rPr lang="en-US" sz="1400" dirty="0"/>
              <a:t> case, where left == mid</a:t>
            </a:r>
          </a:p>
          <a:p>
            <a:pPr marL="0" indent="0">
              <a:buNone/>
            </a:pPr>
            <a:r>
              <a:rPr lang="en-US" sz="1400" dirty="0"/>
              <a:t>			if(</a:t>
            </a:r>
            <a:r>
              <a:rPr lang="en-US" sz="1400" dirty="0" err="1"/>
              <a:t>nums</a:t>
            </a:r>
            <a:r>
              <a:rPr lang="en-US" sz="1400" dirty="0"/>
              <a:t>[left] &lt;= target &amp;&amp; </a:t>
            </a:r>
            <a:r>
              <a:rPr lang="en-US" sz="1400" dirty="0" err="1"/>
              <a:t>nums</a:t>
            </a:r>
            <a:r>
              <a:rPr lang="en-US" sz="1400" dirty="0"/>
              <a:t>[mid] &gt; target) right = mid -1;</a:t>
            </a:r>
          </a:p>
          <a:p>
            <a:pPr marL="0" indent="0">
              <a:buNone/>
            </a:pPr>
            <a:r>
              <a:rPr lang="en-US" sz="1400" dirty="0"/>
              <a:t>			else left = mid+1;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return -1;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511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615-EA0E-4589-81AA-572F4F53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Template-2</a:t>
            </a:r>
            <a:br>
              <a:rPr lang="en-US" dirty="0"/>
            </a:br>
            <a:r>
              <a:rPr lang="en-US" dirty="0"/>
              <a:t>Search space is &gt;= 2</a:t>
            </a:r>
            <a:br>
              <a:rPr lang="en-US" dirty="0"/>
            </a:br>
            <a:r>
              <a:rPr lang="en-US" dirty="0"/>
              <a:t>Finds the exact solution and most likely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0B8-E633-4544-A8C6-73F8B8D2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6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int </a:t>
            </a:r>
            <a:r>
              <a:rPr lang="en-US" sz="1800" dirty="0" err="1"/>
              <a:t>binarySearch</a:t>
            </a:r>
            <a:r>
              <a:rPr lang="en-US" sz="1800" dirty="0"/>
              <a:t>(vector&lt;int&gt;&amp; </a:t>
            </a:r>
            <a:r>
              <a:rPr lang="en-US" sz="1800" dirty="0" err="1"/>
              <a:t>nums</a:t>
            </a:r>
            <a:r>
              <a:rPr lang="en-US" sz="1800" dirty="0"/>
              <a:t>, int target) {</a:t>
            </a:r>
          </a:p>
          <a:p>
            <a:pPr marL="0" indent="0">
              <a:buNone/>
            </a:pPr>
            <a:r>
              <a:rPr lang="en-US" sz="1800" dirty="0"/>
              <a:t>	int left = 0, right = </a:t>
            </a:r>
            <a:r>
              <a:rPr lang="en-US" sz="1800" dirty="0" err="1"/>
              <a:t>nums.size</a:t>
            </a:r>
            <a:r>
              <a:rPr lang="en-US" sz="1800" dirty="0"/>
              <a:t>() – 1;</a:t>
            </a:r>
          </a:p>
          <a:p>
            <a:pPr marL="0" indent="0">
              <a:buNone/>
            </a:pPr>
            <a:r>
              <a:rPr lang="en-US" sz="1800" dirty="0"/>
              <a:t>	while(left &lt; right) {  // Search Space is &gt;= 2</a:t>
            </a:r>
          </a:p>
          <a:p>
            <a:pPr marL="0" indent="0">
              <a:buNone/>
            </a:pPr>
            <a:r>
              <a:rPr lang="en-US" sz="1800" dirty="0"/>
              <a:t>		int mid = left + (right - left)/2;</a:t>
            </a:r>
          </a:p>
          <a:p>
            <a:pPr marL="0" indent="0">
              <a:buNone/>
            </a:pPr>
            <a:r>
              <a:rPr lang="en-US" sz="1800" dirty="0"/>
              <a:t>		if(</a:t>
            </a:r>
            <a:r>
              <a:rPr lang="en-US" sz="1800" dirty="0" err="1"/>
              <a:t>nums</a:t>
            </a:r>
            <a:r>
              <a:rPr lang="en-US" sz="1800" dirty="0"/>
              <a:t>[mid] == target) return mid;</a:t>
            </a:r>
          </a:p>
          <a:p>
            <a:pPr marL="0" indent="0">
              <a:buNone/>
            </a:pPr>
            <a:r>
              <a:rPr lang="en-US" sz="1800" dirty="0"/>
              <a:t>		else if(</a:t>
            </a:r>
            <a:r>
              <a:rPr lang="en-US" sz="1800" dirty="0" err="1"/>
              <a:t>nums</a:t>
            </a:r>
            <a:r>
              <a:rPr lang="en-US" sz="1800" dirty="0"/>
              <a:t>[mid] &lt; target) left = mid+1;</a:t>
            </a:r>
          </a:p>
          <a:p>
            <a:pPr marL="0" indent="0">
              <a:buNone/>
            </a:pPr>
            <a:r>
              <a:rPr lang="en-US" sz="1800" dirty="0"/>
              <a:t>		else right = mid;  // </a:t>
            </a:r>
            <a:r>
              <a:rPr lang="en-US" sz="1800" dirty="0" err="1"/>
              <a:t>i.e</a:t>
            </a:r>
            <a:r>
              <a:rPr lang="en-US" sz="1800" dirty="0"/>
              <a:t> considering </a:t>
            </a:r>
            <a:r>
              <a:rPr lang="en-US" sz="1800" dirty="0" err="1"/>
              <a:t>nums</a:t>
            </a:r>
            <a:r>
              <a:rPr lang="en-US" sz="1800" dirty="0"/>
              <a:t>[mid] &gt; target to be a possible solution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if(left != </a:t>
            </a:r>
            <a:r>
              <a:rPr lang="en-US" sz="1800" dirty="0" err="1"/>
              <a:t>nums.size</a:t>
            </a:r>
            <a:r>
              <a:rPr lang="en-US" sz="1800" dirty="0"/>
              <a:t>() &amp;&amp; </a:t>
            </a:r>
            <a:r>
              <a:rPr lang="en-US" sz="1800" dirty="0" err="1"/>
              <a:t>nums</a:t>
            </a:r>
            <a:r>
              <a:rPr lang="en-US" sz="1800" dirty="0"/>
              <a:t>[left] == target) return left;</a:t>
            </a:r>
          </a:p>
          <a:p>
            <a:pPr marL="0" indent="0">
              <a:buNone/>
            </a:pPr>
            <a:r>
              <a:rPr lang="en-US" sz="1800" dirty="0"/>
              <a:t>	return -1;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0109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729-17F1-4A65-9A60-D7C38EC8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peak element</a:t>
            </a:r>
            <a:br>
              <a:rPr lang="en-US" dirty="0"/>
            </a:br>
            <a:r>
              <a:rPr lang="en-US" dirty="0"/>
              <a:t>https://leetcode.com/explore/learn/card/binary-search/126/template-ii/948/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22D5-8778-4A8C-8ED4-A013658A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797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int </a:t>
            </a:r>
            <a:r>
              <a:rPr lang="en-US" sz="1600" dirty="0" err="1"/>
              <a:t>findPeak</a:t>
            </a:r>
            <a:r>
              <a:rPr lang="en-US" sz="1600" dirty="0"/>
              <a:t>(vector&lt;int&gt;&amp; </a:t>
            </a:r>
            <a:r>
              <a:rPr lang="en-US" sz="1600" dirty="0" err="1"/>
              <a:t>nums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nums.size</a:t>
            </a:r>
            <a:r>
              <a:rPr lang="en-US" sz="1600" dirty="0"/>
              <a:t>() == 1) return 0;</a:t>
            </a:r>
          </a:p>
          <a:p>
            <a:pPr marL="0" indent="0">
              <a:buNone/>
            </a:pPr>
            <a:r>
              <a:rPr lang="en-US" sz="1600" dirty="0"/>
              <a:t>	int left = 0, right = </a:t>
            </a:r>
            <a:r>
              <a:rPr lang="en-US" sz="1600" dirty="0" err="1"/>
              <a:t>nums.size</a:t>
            </a:r>
            <a:r>
              <a:rPr lang="en-US" sz="1600" dirty="0"/>
              <a:t>() – 1;</a:t>
            </a:r>
          </a:p>
          <a:p>
            <a:pPr marL="0" indent="0">
              <a:buNone/>
            </a:pPr>
            <a:r>
              <a:rPr lang="en-US" sz="1600" dirty="0"/>
              <a:t>	while(left &lt; right) {</a:t>
            </a:r>
          </a:p>
          <a:p>
            <a:pPr marL="0" indent="0">
              <a:buNone/>
            </a:pPr>
            <a:r>
              <a:rPr lang="en-US" sz="1600" dirty="0"/>
              <a:t>		int mid = left + (right - left)/2; // Mid can never be the last </a:t>
            </a:r>
            <a:r>
              <a:rPr lang="en-US" sz="1600" dirty="0" err="1"/>
              <a:t>elt</a:t>
            </a:r>
            <a:r>
              <a:rPr lang="en-US" sz="1600" dirty="0"/>
              <a:t> in the array</a:t>
            </a:r>
          </a:p>
          <a:p>
            <a:pPr marL="0" indent="0">
              <a:buNone/>
            </a:pPr>
            <a:r>
              <a:rPr lang="en-US" sz="1600" dirty="0"/>
              <a:t>		if(</a:t>
            </a:r>
            <a:r>
              <a:rPr lang="en-US" sz="1600" dirty="0" err="1"/>
              <a:t>nums</a:t>
            </a:r>
            <a:r>
              <a:rPr lang="en-US" sz="1600" dirty="0"/>
              <a:t>[mid] &lt; </a:t>
            </a:r>
            <a:r>
              <a:rPr lang="en-US" sz="1600" dirty="0" err="1"/>
              <a:t>nums</a:t>
            </a:r>
            <a:r>
              <a:rPr lang="en-US" sz="1600" dirty="0"/>
              <a:t>[mid + 1]) left = mid+1; // Definitely peak is on the right</a:t>
            </a:r>
          </a:p>
          <a:p>
            <a:pPr marL="0" indent="0">
              <a:buNone/>
            </a:pPr>
            <a:r>
              <a:rPr lang="en-US" sz="1600" dirty="0"/>
              <a:t>		else right = mid; // Peak is on the left, and current mid can also be a peak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if((left – 1 &lt; 0 || </a:t>
            </a:r>
            <a:r>
              <a:rPr lang="en-US" sz="1600" dirty="0" err="1"/>
              <a:t>nums</a:t>
            </a:r>
            <a:r>
              <a:rPr lang="en-US" sz="1600" dirty="0"/>
              <a:t>[left - 1] &lt; </a:t>
            </a:r>
            <a:r>
              <a:rPr lang="en-US" sz="1600" dirty="0" err="1"/>
              <a:t>nums</a:t>
            </a:r>
            <a:r>
              <a:rPr lang="en-US" sz="1600" dirty="0"/>
              <a:t>[left]) &amp;&amp;</a:t>
            </a:r>
          </a:p>
          <a:p>
            <a:pPr marL="0" indent="0">
              <a:buNone/>
            </a:pPr>
            <a:r>
              <a:rPr lang="en-US" sz="1600" dirty="0"/>
              <a:t>                       (left + 1 &gt;= </a:t>
            </a:r>
            <a:r>
              <a:rPr lang="en-US" sz="1600" dirty="0" err="1"/>
              <a:t>nums.size</a:t>
            </a:r>
            <a:r>
              <a:rPr lang="en-US" sz="1600" dirty="0"/>
              <a:t>() || </a:t>
            </a:r>
            <a:r>
              <a:rPr lang="en-US" sz="1600" dirty="0" err="1"/>
              <a:t>nums</a:t>
            </a:r>
            <a:r>
              <a:rPr lang="en-US" sz="1600" dirty="0"/>
              <a:t>[left + 1] &lt; </a:t>
            </a:r>
            <a:r>
              <a:rPr lang="en-US" sz="1600" dirty="0" err="1"/>
              <a:t>nums</a:t>
            </a:r>
            <a:r>
              <a:rPr lang="en-US" sz="1600" dirty="0"/>
              <a:t>[left])) return left;</a:t>
            </a:r>
          </a:p>
          <a:p>
            <a:pPr marL="0" indent="0">
              <a:buNone/>
            </a:pPr>
            <a:r>
              <a:rPr lang="en-US" sz="1600" dirty="0"/>
              <a:t>	return -1;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687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F4A7-3186-4BF2-82C3-15FAF2B2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min </a:t>
            </a:r>
            <a:r>
              <a:rPr lang="en-US" dirty="0" err="1"/>
              <a:t>elt</a:t>
            </a:r>
            <a:r>
              <a:rPr lang="en-US" dirty="0"/>
              <a:t> in rotated sorted array</a:t>
            </a:r>
            <a:br>
              <a:rPr lang="en-US" dirty="0"/>
            </a:br>
            <a:r>
              <a:rPr lang="en-US" dirty="0"/>
              <a:t>https://leetcode.com/explore/learn/card/binary-search/126/template-ii/949/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604E-C8E0-45BF-897C-5535088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findMin</a:t>
            </a:r>
            <a:r>
              <a:rPr lang="en-US" dirty="0"/>
              <a:t>(vector&lt;int&gt;&amp;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int left = 0, right = </a:t>
            </a:r>
            <a:r>
              <a:rPr lang="en-US" dirty="0" err="1"/>
              <a:t>nums.size</a:t>
            </a:r>
            <a:r>
              <a:rPr lang="en-US" dirty="0"/>
              <a:t>() - 1;</a:t>
            </a:r>
          </a:p>
          <a:p>
            <a:pPr marL="0" indent="0">
              <a:buNone/>
            </a:pPr>
            <a:r>
              <a:rPr lang="en-US" dirty="0"/>
              <a:t>	while(left &lt; right) {</a:t>
            </a:r>
          </a:p>
          <a:p>
            <a:pPr marL="0" indent="0">
              <a:buNone/>
            </a:pPr>
            <a:r>
              <a:rPr lang="en-US" dirty="0"/>
              <a:t>		int mid = left + (right - left)/2; // mid is never same as right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nums</a:t>
            </a:r>
            <a:r>
              <a:rPr lang="en-US" dirty="0"/>
              <a:t>[mid]  &gt; </a:t>
            </a:r>
            <a:r>
              <a:rPr lang="en-US" dirty="0" err="1"/>
              <a:t>nums</a:t>
            </a:r>
            <a:r>
              <a:rPr lang="en-US" dirty="0"/>
              <a:t>[right])  left = mid+1;</a:t>
            </a:r>
          </a:p>
          <a:p>
            <a:pPr marL="0" indent="0">
              <a:buNone/>
            </a:pPr>
            <a:r>
              <a:rPr lang="en-US" dirty="0"/>
              <a:t>		else right = mid;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nums</a:t>
            </a:r>
            <a:r>
              <a:rPr lang="en-US" dirty="0"/>
              <a:t>[left];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8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3FB5-0FBC-402F-BE77-B9BE11F7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Template-3</a:t>
            </a:r>
            <a:br>
              <a:rPr lang="en-US" dirty="0"/>
            </a:br>
            <a:r>
              <a:rPr lang="en-US" dirty="0"/>
              <a:t>Search space is &gt;= 3</a:t>
            </a:r>
            <a:br>
              <a:rPr lang="en-US" dirty="0"/>
            </a:br>
            <a:r>
              <a:rPr lang="en-US" dirty="0"/>
              <a:t>So, Can access both neighbors of the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elt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7A75-6394-411A-9731-02272CE1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3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binarySearch</a:t>
            </a:r>
            <a:r>
              <a:rPr lang="en-US" dirty="0"/>
              <a:t>(vector&lt;int&gt;&amp;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nums.size</a:t>
            </a:r>
            <a:r>
              <a:rPr lang="en-US" dirty="0"/>
              <a:t>() == 0) return -1;</a:t>
            </a:r>
          </a:p>
          <a:p>
            <a:pPr marL="0" indent="0">
              <a:buNone/>
            </a:pPr>
            <a:r>
              <a:rPr lang="en-US" dirty="0"/>
              <a:t>	int left = 0, right = </a:t>
            </a:r>
            <a:r>
              <a:rPr lang="en-US" dirty="0" err="1"/>
              <a:t>nums.size</a:t>
            </a:r>
            <a:r>
              <a:rPr lang="en-US" dirty="0"/>
              <a:t>() - 1;</a:t>
            </a:r>
          </a:p>
          <a:p>
            <a:pPr marL="0" indent="0">
              <a:buNone/>
            </a:pPr>
            <a:r>
              <a:rPr lang="en-US" dirty="0"/>
              <a:t>	while(left + 1 &lt; right) {  // Search space is &gt;= 3</a:t>
            </a:r>
          </a:p>
          <a:p>
            <a:pPr marL="0" indent="0">
              <a:buNone/>
            </a:pPr>
            <a:r>
              <a:rPr lang="en-US" dirty="0"/>
              <a:t>		int mid = left + (right - left)/2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nums</a:t>
            </a:r>
            <a:r>
              <a:rPr lang="en-US" dirty="0"/>
              <a:t>[mid ] == target) return mid;</a:t>
            </a:r>
          </a:p>
          <a:p>
            <a:pPr marL="0" indent="0">
              <a:buNone/>
            </a:pPr>
            <a:r>
              <a:rPr lang="en-US" dirty="0"/>
              <a:t>		else if(</a:t>
            </a:r>
            <a:r>
              <a:rPr lang="en-US" dirty="0" err="1"/>
              <a:t>nums</a:t>
            </a:r>
            <a:r>
              <a:rPr lang="en-US" dirty="0"/>
              <a:t>[mid] &lt; target) left = mid+1;</a:t>
            </a:r>
          </a:p>
          <a:p>
            <a:pPr marL="0" indent="0">
              <a:buNone/>
            </a:pPr>
            <a:r>
              <a:rPr lang="en-US" dirty="0"/>
              <a:t>		else right = mid –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nums</a:t>
            </a:r>
            <a:r>
              <a:rPr lang="en-US" dirty="0"/>
              <a:t>[left] == target) return left;	// left will be in range [0, </a:t>
            </a:r>
            <a:r>
              <a:rPr lang="en-US" dirty="0" err="1"/>
              <a:t>nums.size</a:t>
            </a:r>
            <a:r>
              <a:rPr lang="en-US" dirty="0"/>
              <a:t>() - 2]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nums</a:t>
            </a:r>
            <a:r>
              <a:rPr lang="en-US" dirty="0"/>
              <a:t>[right] == target) return right;    // right will be in range [1, </a:t>
            </a:r>
            <a:r>
              <a:rPr lang="en-US" dirty="0" err="1"/>
              <a:t>nums.size</a:t>
            </a:r>
            <a:r>
              <a:rPr lang="en-US" dirty="0"/>
              <a:t>() - 1]</a:t>
            </a:r>
          </a:p>
          <a:p>
            <a:pPr marL="0" indent="0">
              <a:buNone/>
            </a:pPr>
            <a:r>
              <a:rPr lang="en-US" dirty="0"/>
              <a:t>	return -1;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4274</Words>
  <Application>Microsoft Office PowerPoint</Application>
  <PresentationFormat>Widescreen</PresentationFormat>
  <Paragraphs>385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Office Theme</vt:lpstr>
      <vt:lpstr>BinarySearch</vt:lpstr>
      <vt:lpstr>Binary Search works on a sorted continuous search space. In each step, we reduce half of the search space. So, the time complexity is O(logn)</vt:lpstr>
      <vt:lpstr>Template-1 search space is &gt;= 1 Finds the exact solution</vt:lpstr>
      <vt:lpstr>Find Int(Sqrt(x)) https://leetcode.com/explore/learn/card/binary-search/125/template-i/950/</vt:lpstr>
      <vt:lpstr>Search in a Rotated Array with unique elts https://leetcode.com/explore/learn/card/binary-search/125/template-i/952/</vt:lpstr>
      <vt:lpstr>Template-2 Search space is &gt;= 2 Finds the exact solution and most likely solution</vt:lpstr>
      <vt:lpstr>Find the peak element https://leetcode.com/explore/learn/card/binary-search/126/template-ii/948/</vt:lpstr>
      <vt:lpstr>Find the min elt in rotated sorted array https://leetcode.com/explore/learn/card/binary-search/126/template-ii/949/</vt:lpstr>
      <vt:lpstr>Template-3 Search space is &gt;= 3 So, Can access both neighbors of the curr elt</vt:lpstr>
      <vt:lpstr>Search for the range https://leetcode.com/explore/learn/card/binary-search/135/template-iii/944/</vt:lpstr>
      <vt:lpstr>Find K nearest elts to x in sorted array    https://leetcode.com/explore/learn/card/binary-search/135/template-iii/945/</vt:lpstr>
      <vt:lpstr>Closest BST Value  https://leetcode.com/explore/learn/card/binary-search/136/template-analysis/1028/</vt:lpstr>
      <vt:lpstr>Pow(x,n) https://leetcode.com/explore/learn/card/binary-search/137/conclusion/982/</vt:lpstr>
      <vt:lpstr>Pow(x,n) – Iterative solution</vt:lpstr>
      <vt:lpstr>Valid Perfect Square https://leetcode.com/explore/learn/card/binary-search/137/conclusion/978/</vt:lpstr>
      <vt:lpstr>Find Smallest Letter Greater Than Target https://leetcode.com/explore/learn/card/binary-search/137/conclusion/977/</vt:lpstr>
      <vt:lpstr>Find Minimum in Rotated Sorted Array https://leetcode.com/explore/learn/card/binary-search/144/more-practices/1033/</vt:lpstr>
      <vt:lpstr>Find Minimum in Rotated Sorted Array II https://leetcode.com/explore/learn/card/binary-search/144/more-practices/1031/</vt:lpstr>
      <vt:lpstr>Intersection of Two Arrays https://leetcode.com/explore/learn/card/binary-search/144/more-practices/1034/</vt:lpstr>
      <vt:lpstr>Intersection of Two Arrays II https://leetcode.com/explore/learn/card/binary-search/144/more-practices/1029/</vt:lpstr>
      <vt:lpstr>Two Sum II - Input array is sorted https://leetcode.com/explore/learn/card/binary-search/144/more-practices/1035/</vt:lpstr>
      <vt:lpstr>Find the Duplicate Number https://leetcode.com/explore/learn/card/binary-search/146/more-practices-ii/1039/</vt:lpstr>
      <vt:lpstr>Median of Two Sorted Arrays https://leetcode.com/explore/learn/card/binary-search/146/more-practices-ii/1040/</vt:lpstr>
      <vt:lpstr>Find K-th Smallest Pair Distance https://leetcode.com/explore/learn/card/binary-search/146/more-practices-ii/1041/</vt:lpstr>
      <vt:lpstr>Split Array Largest Sum https://leetcode.com/explore/learn/card/binary-search/146/more-practices-ii/1042/</vt:lpstr>
      <vt:lpstr>Simple Queries https://www.interviewbit.com/problems/simple-queries/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61</cp:revision>
  <dcterms:created xsi:type="dcterms:W3CDTF">2021-08-16T06:18:42Z</dcterms:created>
  <dcterms:modified xsi:type="dcterms:W3CDTF">2021-09-04T10:31:25Z</dcterms:modified>
</cp:coreProperties>
</file>