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uda sanka" userId="502332cbc185c6bc" providerId="LiveId" clId="{9CC5085B-C80D-4871-9BE2-487C75C9D7B8}"/>
    <pc:docChg chg="undo custSel addSld delSld modSld">
      <pc:chgData name="kumuda sanka" userId="502332cbc185c6bc" providerId="LiveId" clId="{9CC5085B-C80D-4871-9BE2-487C75C9D7B8}" dt="2022-08-31T14:43:07.578" v="14" actId="20577"/>
      <pc:docMkLst>
        <pc:docMk/>
      </pc:docMkLst>
      <pc:sldChg chg="modSp mod">
        <pc:chgData name="kumuda sanka" userId="502332cbc185c6bc" providerId="LiveId" clId="{9CC5085B-C80D-4871-9BE2-487C75C9D7B8}" dt="2022-08-29T12:10:50.431" v="6" actId="20577"/>
        <pc:sldMkLst>
          <pc:docMk/>
          <pc:sldMk cId="3809697331" sldId="257"/>
        </pc:sldMkLst>
        <pc:spChg chg="mod">
          <ac:chgData name="kumuda sanka" userId="502332cbc185c6bc" providerId="LiveId" clId="{9CC5085B-C80D-4871-9BE2-487C75C9D7B8}" dt="2022-08-29T12:10:50.431" v="6" actId="20577"/>
          <ac:spMkLst>
            <pc:docMk/>
            <pc:sldMk cId="3809697331" sldId="257"/>
            <ac:spMk id="2" creationId="{9D8B2FF7-65CA-4AEE-848F-E223A596D996}"/>
          </ac:spMkLst>
        </pc:spChg>
      </pc:sldChg>
      <pc:sldChg chg="modSp mod">
        <pc:chgData name="kumuda sanka" userId="502332cbc185c6bc" providerId="LiveId" clId="{9CC5085B-C80D-4871-9BE2-487C75C9D7B8}" dt="2022-08-31T14:43:07.578" v="14" actId="20577"/>
        <pc:sldMkLst>
          <pc:docMk/>
          <pc:sldMk cId="4117601250" sldId="282"/>
        </pc:sldMkLst>
        <pc:spChg chg="mod">
          <ac:chgData name="kumuda sanka" userId="502332cbc185c6bc" providerId="LiveId" clId="{9CC5085B-C80D-4871-9BE2-487C75C9D7B8}" dt="2022-08-31T14:43:07.578" v="14" actId="20577"/>
          <ac:spMkLst>
            <pc:docMk/>
            <pc:sldMk cId="4117601250" sldId="282"/>
            <ac:spMk id="3" creationId="{11E2CD44-A6FE-4333-B9D3-91A7904AC7CF}"/>
          </ac:spMkLst>
        </pc:spChg>
      </pc:sldChg>
      <pc:sldChg chg="new del">
        <pc:chgData name="kumuda sanka" userId="502332cbc185c6bc" providerId="LiveId" clId="{9CC5085B-C80D-4871-9BE2-487C75C9D7B8}" dt="2022-08-30T09:53:55.749" v="8" actId="680"/>
        <pc:sldMkLst>
          <pc:docMk/>
          <pc:sldMk cId="1067571561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F312-C859-4CED-8C87-D20A50F4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A12E-B583-49FA-9A93-543809C2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323D-00C2-4B02-85A2-FC00D295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730B-2B3E-4541-9C3F-310391CD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7971-9650-47E8-992F-04A4127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E81F-0E1E-4973-953A-2B853B80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36F1-E5ED-4AF1-905D-53027565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629A-7E4B-4EB8-ABA8-D9D79E0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F9A3-ED67-437D-94DC-3C5E9B78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D3FD-B63A-4FF7-BFFF-F4CA3942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7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92797-B8EE-40D7-AD1F-47EB4D54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891F2-2855-4A95-B113-3550D56D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8342-42D8-4950-B5A4-796A1A48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CA16-B3C4-4385-9949-8E7B2BDB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2DA8-7D8F-42D0-92FE-B45F1669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A06A-6C7D-4C44-9B0B-CAADBEE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0475-4CF8-48D7-AB35-A08885DA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B037-E5A1-481F-91C3-4FB58C55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1170-702D-4D32-9A78-9905B5D5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9C04-AD8E-4B4D-8957-18DA823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96B9-E48C-422B-8C61-D6562C2D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0ADB6-7521-45C2-B529-655004D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C398-10C7-4D3B-B373-7E61F9E9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57F0-0F82-4166-BB9D-00AE43BB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70FF-C408-42A0-9133-ADD0D85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0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2B9B-643A-41DC-9D9F-55D3378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73D7-8FFC-4F13-A53A-6925B56DD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47E70-87ED-4072-AAF0-9BFD14E4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012D-6C1F-47EB-A3EF-613C5788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4B93-9BE7-4560-8805-BB423617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83BE-24C0-49AA-8A4C-C48780E5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0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BAE-5108-4E3E-B6E6-6AB63474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9CB00-5154-4EFD-BCD4-1ABB08C7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91AB3-DD76-4767-89EA-2A640AC5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4A05E-25DB-4DB6-BC26-D4D6653E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5F3BA-2B65-46C4-BB2B-721618B2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05F88-4EF9-4E38-A0AB-6CF89ECB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A38C6-C505-42C6-B18B-7232E911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75D31-02FB-48C2-B6DB-5B1AF760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D306-C7A3-4F41-86DC-FD448E2B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15F50-69B2-4ACC-9BDF-BC97BC95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36C61-B064-4500-B391-A18A7BA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0732-927A-4A69-A2BB-A9384873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1818A-C6B6-4D62-B68D-27340BBC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43F16-BC2C-40DB-BEC1-AEC1CBD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1274-2460-48D7-A63F-4A25D775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F49C-55AE-45FE-959B-57290E0E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43BB-D590-48EA-9196-4376CEB5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7A87-41EB-4DA0-9076-75D512FA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47905-B5AA-4F0D-8F70-FC9D455B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0093-4A41-449F-894B-BBD44FEC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2ACD-C805-4F43-BB8E-DB5DE3EE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6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C8A4-8254-4C57-8831-5E36DA2B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448BB-2B83-4A84-AA19-DDDC3E1E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E8CD1-848C-4A35-933A-24EC27A7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9A46-EB56-454C-8A90-511782E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2A4D5-924D-4727-B8D0-F52156B6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2CD1-A912-4D59-90FD-1B98F01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F5D0D-9D08-4566-A740-DABE9B22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335C-0854-4CF5-A34D-00076933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17B4-AE0F-4E35-B947-B50969126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A438-1900-4588-97D7-FDD716E8711F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7B63-E185-4D65-BCBD-C842EE4A0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96D7-D732-4BAD-80BE-8D002785F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6E28-CBAE-471B-8649-80FEE639A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2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837C-CC83-4146-A9BD-6ED561A62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 and Binary Search Tree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8C8C6-E0FA-4AA8-8E00-6D9213090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1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C7B4-D65E-465F-A881-5B87DF80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Sum</a:t>
            </a:r>
            <a:br>
              <a:rPr lang="en-US" dirty="0"/>
            </a:br>
            <a:r>
              <a:rPr lang="en-US" dirty="0"/>
              <a:t>https://leetcode.com/explore/learn/card/data-structure-tree/17/solve-problems-recursively/537/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DC179-8B20-422D-85F2-91F15425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297"/>
            <a:ext cx="10887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6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8E31-F638-4BD7-8049-58CF4C04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Count </a:t>
            </a:r>
            <a:r>
              <a:rPr lang="en-US" dirty="0" err="1"/>
              <a:t>UniValue</a:t>
            </a:r>
            <a:r>
              <a:rPr lang="en-US" dirty="0"/>
              <a:t> Subtrees</a:t>
            </a:r>
            <a:br>
              <a:rPr lang="en-US" dirty="0"/>
            </a:br>
            <a:r>
              <a:rPr lang="en-US" dirty="0"/>
              <a:t>https://leetcode.com/explore/learn/card/data-structure-tree/17/solve-problems-recursively/538/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01ADE-7119-4CF8-9E67-1BD6DC8E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3" y="1878108"/>
            <a:ext cx="6604201" cy="4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3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B875-AA9E-4E3C-978D-28A585CA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3" y="-24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b="1" i="0" dirty="0">
                <a:effectLst/>
                <a:latin typeface="-apple-system"/>
              </a:rPr>
              <a:t>Construct Binary Tree from </a:t>
            </a:r>
            <a:r>
              <a:rPr lang="en-US" sz="1400" b="1" i="0" dirty="0" err="1">
                <a:effectLst/>
                <a:latin typeface="-apple-system"/>
              </a:rPr>
              <a:t>Inorder</a:t>
            </a:r>
            <a:r>
              <a:rPr lang="en-US" sz="1400" b="1" i="0" dirty="0">
                <a:effectLst/>
                <a:latin typeface="-apple-system"/>
              </a:rPr>
              <a:t> and </a:t>
            </a:r>
            <a:r>
              <a:rPr lang="en-US" sz="1400" b="1" i="0" dirty="0" err="1">
                <a:effectLst/>
                <a:latin typeface="-apple-system"/>
              </a:rPr>
              <a:t>Postorder</a:t>
            </a:r>
            <a:r>
              <a:rPr lang="en-US" sz="1400" b="1" i="0" dirty="0">
                <a:effectLst/>
                <a:latin typeface="-apple-system"/>
              </a:rPr>
              <a:t> Traversal</a:t>
            </a:r>
            <a:br>
              <a:rPr lang="en-US" sz="1400" b="1" i="0" dirty="0">
                <a:effectLst/>
                <a:latin typeface="-apple-system"/>
              </a:rPr>
            </a:br>
            <a:r>
              <a:rPr lang="en-US" sz="1400" b="1" i="0" dirty="0">
                <a:effectLst/>
                <a:latin typeface="-apple-system"/>
              </a:rPr>
              <a:t>https://leetcode.com/explore/learn/card/data-structure-tree/133/conclusion/942/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F67E7-FA5E-41B6-AEDB-937F9B049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223" y="1515382"/>
            <a:ext cx="74083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05A31-E04C-47DF-9868-2A826D5D08B9}"/>
              </a:ext>
            </a:extLst>
          </p:cNvPr>
          <p:cNvSpPr txBox="1"/>
          <p:nvPr/>
        </p:nvSpPr>
        <p:spPr>
          <a:xfrm>
            <a:off x="489857" y="1894114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all values in the tree are unique,</a:t>
            </a:r>
          </a:p>
          <a:p>
            <a:endParaRPr lang="en-US" dirty="0"/>
          </a:p>
          <a:p>
            <a:r>
              <a:rPr lang="en-US" dirty="0"/>
              <a:t>Better optimization is to store </a:t>
            </a:r>
            <a:r>
              <a:rPr lang="en-US" dirty="0" err="1"/>
              <a:t>hashmap</a:t>
            </a:r>
            <a:r>
              <a:rPr lang="en-US" dirty="0"/>
              <a:t> of Value, index in </a:t>
            </a:r>
            <a:r>
              <a:rPr lang="en-US" dirty="0" err="1"/>
              <a:t>Inorder</a:t>
            </a:r>
            <a:r>
              <a:rPr lang="en-US" dirty="0"/>
              <a:t> Vector.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will replace find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9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A11C-3850-4232-8DC0-118A65CB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 Binary Tree from Preorder and </a:t>
            </a:r>
            <a:r>
              <a:rPr lang="en-US" dirty="0" err="1"/>
              <a:t>Inorder</a:t>
            </a:r>
            <a:r>
              <a:rPr lang="en-US" dirty="0"/>
              <a:t> https://leetcode.com/explore/learn/card/data-structure-tree/133/conclusion/943/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93E13-E979-44B3-B367-0A038869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15" y="2178949"/>
            <a:ext cx="9666514" cy="4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0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2A2-C045-431A-8341-D1E75032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Populating Next Right Pointers in Each Node</a:t>
            </a:r>
            <a:br>
              <a:rPr lang="en-IN" dirty="0"/>
            </a:br>
            <a:r>
              <a:rPr lang="en-IN" dirty="0"/>
              <a:t>https://leetcode.com/explore/learn/card/data-structure-tree/133/conclusion/994/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96554-8A59-4A0E-9833-35EFF8424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898" y="2141537"/>
            <a:ext cx="4996489" cy="4351338"/>
          </a:xfrm>
        </p:spPr>
      </p:pic>
    </p:spTree>
    <p:extLst>
      <p:ext uri="{BB962C8B-B14F-4D97-AF65-F5344CB8AC3E}">
        <p14:creationId xmlns:p14="http://schemas.microsoft.com/office/powerpoint/2010/main" val="210211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C92-A9CC-4D2E-BC4E-3CCF1A4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Lowest Common Ancestor of a Binary Tree</a:t>
            </a:r>
            <a:br>
              <a:rPr lang="en-IN" dirty="0"/>
            </a:br>
            <a:r>
              <a:rPr lang="en-IN" dirty="0"/>
              <a:t>https://leetcode.com/explore/learn/card/data-structure-tree/133/conclusion/932/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C0E0E-E825-4E50-9125-DFC1796B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82" y="2712017"/>
            <a:ext cx="9821636" cy="28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4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27F-7A71-4C59-B956-96E96EE7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dirty="0"/>
              <a:t>Serialize and </a:t>
            </a:r>
            <a:r>
              <a:rPr lang="en-US" sz="1400" dirty="0" err="1"/>
              <a:t>DeSerialize</a:t>
            </a:r>
            <a:r>
              <a:rPr lang="en-US" sz="1400" dirty="0"/>
              <a:t> Binary Tree</a:t>
            </a:r>
            <a:br>
              <a:rPr lang="en-US" sz="1400" dirty="0"/>
            </a:br>
            <a:r>
              <a:rPr lang="en-US" sz="1400" dirty="0"/>
              <a:t>https://leetcode.com/explore/learn/card/data-structure-tree/133/conclusion/995/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F4F05-9C18-400A-BA02-5C9A1D63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88572"/>
            <a:ext cx="4100523" cy="5522156"/>
          </a:xfrm>
        </p:spPr>
      </p:pic>
    </p:spTree>
    <p:extLst>
      <p:ext uri="{BB962C8B-B14F-4D97-AF65-F5344CB8AC3E}">
        <p14:creationId xmlns:p14="http://schemas.microsoft.com/office/powerpoint/2010/main" val="375355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E9D4-76BE-4124-A9CC-CE501B5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48F4-7BB5-4091-AADC-BEC7C68F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of the node is &gt;= every node value in left subtree</a:t>
            </a:r>
          </a:p>
          <a:p>
            <a:pPr marL="0" indent="0">
              <a:buNone/>
            </a:pPr>
            <a:r>
              <a:rPr lang="en-US" dirty="0"/>
              <a:t>The value of the node is &lt;= every node value in right subtree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search to be easier:</a:t>
            </a:r>
          </a:p>
          <a:p>
            <a:pPr marL="0" indent="0">
              <a:buNone/>
            </a:pPr>
            <a:r>
              <a:rPr lang="en-US" dirty="0"/>
              <a:t>The value of the node is &gt;= every node value in left subtree</a:t>
            </a:r>
          </a:p>
          <a:p>
            <a:pPr marL="0" indent="0">
              <a:buNone/>
            </a:pPr>
            <a:r>
              <a:rPr lang="en-US" dirty="0"/>
              <a:t>The value of the node is &lt; every node value in right subtree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O(h) for insertion/Deletion/Search a </a:t>
            </a:r>
            <a:r>
              <a:rPr lang="en-US" b="1" dirty="0" err="1"/>
              <a:t>val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45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F214-5EFA-47D8-AC40-A7DD0660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6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isValidBST</a:t>
            </a:r>
            <a:br>
              <a:rPr lang="en-US" dirty="0"/>
            </a:br>
            <a:r>
              <a:rPr lang="en-US" dirty="0"/>
              <a:t>https://leetcode.com/explore/learn/card/introduction-to-data-structure-binary-search-tree/140/introduction-to-a-bst/997/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99740-7B24-4449-84BC-F54E1FA9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8105"/>
            <a:ext cx="10515600" cy="2086377"/>
          </a:xfrm>
        </p:spPr>
      </p:pic>
    </p:spTree>
    <p:extLst>
      <p:ext uri="{BB962C8B-B14F-4D97-AF65-F5344CB8AC3E}">
        <p14:creationId xmlns:p14="http://schemas.microsoft.com/office/powerpoint/2010/main" val="227569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FB7B-9366-4AA8-8B92-AF657DA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8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Successor</a:t>
            </a:r>
            <a:br>
              <a:rPr lang="en-US" dirty="0"/>
            </a:br>
            <a:r>
              <a:rPr lang="en-US" dirty="0"/>
              <a:t>https://leetcode.com/explore/learn/card/introduction-to-data-structure-binary-search-tree/140/introduction-to-a-bst/998/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D87F8-3EB9-4068-A09D-4D27A9D92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6559"/>
            <a:ext cx="10515600" cy="2649470"/>
          </a:xfrm>
        </p:spPr>
      </p:pic>
    </p:spTree>
    <p:extLst>
      <p:ext uri="{BB962C8B-B14F-4D97-AF65-F5344CB8AC3E}">
        <p14:creationId xmlns:p14="http://schemas.microsoft.com/office/powerpoint/2010/main" val="2296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2FF7-65CA-4AEE-848F-E223A596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: Directed Acyclic Graph with N nodes and N-1 edges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AA66-8571-47E8-A355-7E22E94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9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4BD-91C9-4EFC-BB87-61215AD1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53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  <a:latin typeface="-apple-system"/>
              </a:rPr>
              <a:t>Binary Search Tree Iterator</a:t>
            </a:r>
            <a:br>
              <a:rPr lang="en-IN" sz="1400" b="1" i="0" dirty="0">
                <a:effectLst/>
                <a:latin typeface="-apple-system"/>
              </a:rPr>
            </a:br>
            <a:r>
              <a:rPr lang="en-IN" sz="1400" b="1" i="0" dirty="0">
                <a:effectLst/>
                <a:latin typeface="-apple-system"/>
              </a:rPr>
              <a:t>https://leetcode.com/explore/learn/card/introduction-to-data-structure-binary-search-tree/140/introduction-to-a-bst/1008/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8224D-47C1-47A5-8484-F40684942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515" y="1951037"/>
            <a:ext cx="32299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6F853-C3C7-44E6-B1C1-7E0E4022C07F}"/>
              </a:ext>
            </a:extLst>
          </p:cNvPr>
          <p:cNvSpPr txBox="1"/>
          <p:nvPr/>
        </p:nvSpPr>
        <p:spPr>
          <a:xfrm>
            <a:off x="996043" y="3194957"/>
            <a:ext cx="5099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</a:t>
            </a:r>
          </a:p>
          <a:p>
            <a:r>
              <a:rPr lang="en-US" dirty="0" err="1"/>
              <a:t>hasNext</a:t>
            </a:r>
            <a:r>
              <a:rPr lang="en-US" dirty="0"/>
              <a:t> -&gt; O(1)</a:t>
            </a:r>
          </a:p>
          <a:p>
            <a:r>
              <a:rPr lang="en-US" dirty="0"/>
              <a:t>next -&gt; O(1) on Average</a:t>
            </a:r>
          </a:p>
          <a:p>
            <a:endParaRPr lang="en-US" dirty="0"/>
          </a:p>
          <a:p>
            <a:r>
              <a:rPr lang="en-US" dirty="0"/>
              <a:t>Memory -&gt; O(h)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40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497-FCB7-4700-8E02-C5D6C15F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in BST</a:t>
            </a:r>
            <a:br>
              <a:rPr lang="en-US" dirty="0"/>
            </a:br>
            <a:r>
              <a:rPr lang="en-US" dirty="0"/>
              <a:t>https://leetcode.com/explore/learn/card/introduction-to-data-structure-binary-search-tree/141/basic-operations-in-a-bst/1000/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0D888-4702-4908-B063-6C4A627F4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2872581"/>
            <a:ext cx="9810750" cy="2257425"/>
          </a:xfrm>
        </p:spPr>
      </p:pic>
    </p:spTree>
    <p:extLst>
      <p:ext uri="{BB962C8B-B14F-4D97-AF65-F5344CB8AC3E}">
        <p14:creationId xmlns:p14="http://schemas.microsoft.com/office/powerpoint/2010/main" val="388181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73E6-E6E1-43A5-850F-991F418A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Insertion in BST</a:t>
            </a:r>
            <a:br>
              <a:rPr lang="en-US" sz="1600" dirty="0"/>
            </a:br>
            <a:r>
              <a:rPr lang="en-US" sz="1600" dirty="0"/>
              <a:t>https://leetcode.com/explore/learn/card/introduction-to-data-structure-binary-search-tree/141/basic-operations-in-a-bst/1003/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9149A-B56C-4F0B-825C-F51931D0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185" y="2048782"/>
            <a:ext cx="5493088" cy="4351338"/>
          </a:xfrm>
        </p:spPr>
      </p:pic>
    </p:spTree>
    <p:extLst>
      <p:ext uri="{BB962C8B-B14F-4D97-AF65-F5344CB8AC3E}">
        <p14:creationId xmlns:p14="http://schemas.microsoft.com/office/powerpoint/2010/main" val="206949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C5EA-0A15-428B-AA72-7B6D4E83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7" y="5447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Node in BST</a:t>
            </a:r>
            <a:br>
              <a:rPr lang="en-US" dirty="0"/>
            </a:br>
            <a:r>
              <a:rPr lang="en-US" dirty="0"/>
              <a:t>https://leetcode.com/explore/learn/card/introduction-to-data-structure-binary-search-tree/141/basic-operations-in-a-bst/1006/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E2EE5-1BDA-4A5E-8DDD-28F9B2385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85" y="2807201"/>
            <a:ext cx="10515600" cy="3672700"/>
          </a:xfrm>
        </p:spPr>
      </p:pic>
    </p:spTree>
    <p:extLst>
      <p:ext uri="{BB962C8B-B14F-4D97-AF65-F5344CB8AC3E}">
        <p14:creationId xmlns:p14="http://schemas.microsoft.com/office/powerpoint/2010/main" val="286317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64AC-133A-4D86-8B01-735C8558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dirty="0"/>
              <a:t>Kth largest </a:t>
            </a:r>
            <a:r>
              <a:rPr lang="en-US" sz="1400" dirty="0" err="1"/>
              <a:t>elt</a:t>
            </a:r>
            <a:r>
              <a:rPr lang="en-US" sz="1400" dirty="0"/>
              <a:t> in stream</a:t>
            </a:r>
            <a:br>
              <a:rPr lang="en-US" sz="1400" dirty="0"/>
            </a:br>
            <a:r>
              <a:rPr lang="en-US" sz="1400" dirty="0"/>
              <a:t>https://leetcode.com/explore/learn/card/introduction-to-data-structure-binary-search-tree/142/conclusion/1018/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7C9A1-D503-489F-86C0-11E1E4B31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41" y="1602467"/>
            <a:ext cx="6041231" cy="495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253BD-DD0D-44D9-8F56-BCAD6E7C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45" y="1790699"/>
            <a:ext cx="2324774" cy="20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8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B0B-04AB-4E61-84A2-BA276B0C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Find LCA in BST</a:t>
            </a:r>
            <a:br>
              <a:rPr lang="en-US" sz="1400" dirty="0"/>
            </a:br>
            <a:r>
              <a:rPr lang="en-US" sz="1400" dirty="0"/>
              <a:t>https://leetcode.com/explore/learn/card/introduction-to-data-structure-binary-search-tree/142/conclusion/1012/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1F153-EE28-4952-9CA3-597AC203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385233"/>
            <a:ext cx="7774321" cy="3650216"/>
          </a:xfrm>
        </p:spPr>
      </p:pic>
    </p:spTree>
    <p:extLst>
      <p:ext uri="{BB962C8B-B14F-4D97-AF65-F5344CB8AC3E}">
        <p14:creationId xmlns:p14="http://schemas.microsoft.com/office/powerpoint/2010/main" val="47472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625-BFBE-4BA8-A7D3-0C50F445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1400" dirty="0"/>
              <a:t>Contains a Duplicate III</a:t>
            </a:r>
            <a:br>
              <a:rPr lang="en-US" sz="1400" dirty="0"/>
            </a:br>
            <a:r>
              <a:rPr lang="en-US" sz="1400" dirty="0"/>
              <a:t>https://leetcode.com/explore/learn/card/introduction-to-data-structure-binary-search-tree/142/conclusion/1013/</a:t>
            </a:r>
            <a:endParaRPr lang="en-IN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DA5BB-688E-4079-9068-B2B489DBF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754" y="1028700"/>
            <a:ext cx="5650910" cy="5497286"/>
          </a:xfrm>
        </p:spPr>
      </p:pic>
    </p:spTree>
    <p:extLst>
      <p:ext uri="{BB962C8B-B14F-4D97-AF65-F5344CB8AC3E}">
        <p14:creationId xmlns:p14="http://schemas.microsoft.com/office/powerpoint/2010/main" val="423352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B0C-31FA-4D65-9808-36E93E85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Height Balanced Tree</a:t>
            </a:r>
            <a:br>
              <a:rPr lang="en-US" sz="2400" b="1" dirty="0"/>
            </a:br>
            <a:r>
              <a:rPr lang="en-US" sz="2400" b="1" dirty="0"/>
              <a:t>https://leetcode.com/explore/learn/card/introduction-to-data-structure-binary-search-tree/143/appendix-height-balanced-bst/1021/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CD44-A6FE-4333-B9D3-91A7904A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of any node’s two subtree differ &lt;= 1</a:t>
            </a:r>
          </a:p>
          <a:p>
            <a:r>
              <a:rPr lang="en-US" dirty="0"/>
              <a:t>Height of the tree is </a:t>
            </a:r>
            <a:r>
              <a:rPr lang="en-US" dirty="0" err="1"/>
              <a:t>logN</a:t>
            </a:r>
            <a:endParaRPr lang="en-US" dirty="0"/>
          </a:p>
          <a:p>
            <a:r>
              <a:rPr lang="en-US" dirty="0" err="1"/>
              <a:t>ordered_set</a:t>
            </a:r>
            <a:r>
              <a:rPr lang="en-US" dirty="0"/>
              <a:t> and </a:t>
            </a:r>
            <a:r>
              <a:rPr lang="en-US" dirty="0" err="1"/>
              <a:t>ordered_map</a:t>
            </a:r>
            <a:r>
              <a:rPr lang="en-US" dirty="0"/>
              <a:t> are implemented in C++ using height balanced tree. So, Worst case insertion/Deletion/Search is O(</a:t>
            </a:r>
            <a:r>
              <a:rPr lang="en-US" dirty="0" err="1"/>
              <a:t>logN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Depth of a node: No of edges from root to the node</a:t>
            </a:r>
          </a:p>
          <a:p>
            <a:r>
              <a:rPr lang="en-US" dirty="0"/>
              <a:t>Height of a node: Max No of edges from node to it’s leaf</a:t>
            </a:r>
          </a:p>
          <a:p>
            <a:r>
              <a:rPr lang="en-US" dirty="0"/>
              <a:t>Height of Tree: Height of root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0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2040-5422-4A70-B8E0-8224EB4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Balanced Binary Tree</a:t>
            </a:r>
            <a:br>
              <a:rPr lang="en-US" sz="2000" dirty="0"/>
            </a:br>
            <a:r>
              <a:rPr lang="en-US" sz="2000" dirty="0"/>
              <a:t>https://leetcode.com/explore/learn/card/introduction-to-data-structure-binary-search-tree/143/appendix-height-balanced-bst/1027/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9996-E15F-4616-AFD4-457FF4C2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911"/>
            <a:ext cx="10515600" cy="4196766"/>
          </a:xfrm>
        </p:spPr>
      </p:pic>
    </p:spTree>
    <p:extLst>
      <p:ext uri="{BB962C8B-B14F-4D97-AF65-F5344CB8AC3E}">
        <p14:creationId xmlns:p14="http://schemas.microsoft.com/office/powerpoint/2010/main" val="48775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37EC-ACAB-4264-B6EC-F8FD297A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Convert Sorted Array to Height Balanced Tree</a:t>
            </a:r>
            <a:br>
              <a:rPr lang="en-US" sz="1800" dirty="0"/>
            </a:br>
            <a:r>
              <a:rPr lang="en-US" sz="1800" dirty="0"/>
              <a:t>https://leetcode.com/explore/learn/card/introduction-to-data-structure-binary-search-tree/143/appendix-height-balanced-bst/1015/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3DE93-3469-4423-BC08-A9BA1D58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2053431"/>
            <a:ext cx="10039350" cy="3895725"/>
          </a:xfrm>
        </p:spPr>
      </p:pic>
    </p:spTree>
    <p:extLst>
      <p:ext uri="{BB962C8B-B14F-4D97-AF65-F5344CB8AC3E}">
        <p14:creationId xmlns:p14="http://schemas.microsoft.com/office/powerpoint/2010/main" val="24425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8AD6-CB74-4C00-BE04-2611D0BF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15EE-68B9-4FFA-892B-42D1BC04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PreOrder</a:t>
            </a:r>
            <a:r>
              <a:rPr lang="en-US" dirty="0"/>
              <a:t> Traversal -&gt; Root First, Left child, Right child</a:t>
            </a:r>
          </a:p>
          <a:p>
            <a:r>
              <a:rPr lang="en-US" dirty="0" err="1"/>
              <a:t>InOrder</a:t>
            </a:r>
            <a:r>
              <a:rPr lang="en-US" dirty="0"/>
              <a:t> Traversal -&gt; Left sub tree, Root, Right subtree</a:t>
            </a:r>
            <a:r>
              <a:rPr lang="en-IN" dirty="0"/>
              <a:t>. </a:t>
            </a:r>
          </a:p>
          <a:p>
            <a:pPr lvl="1"/>
            <a:r>
              <a:rPr lang="en-IN" dirty="0" err="1"/>
              <a:t>Incase</a:t>
            </a:r>
            <a:r>
              <a:rPr lang="en-IN" dirty="0"/>
              <a:t> of Binary Search tree, result would be in ascending order</a:t>
            </a:r>
          </a:p>
          <a:p>
            <a:r>
              <a:rPr lang="en-IN" dirty="0"/>
              <a:t>Post Order Traversal -&gt; Left Subtree, Right Subtree, Root</a:t>
            </a:r>
          </a:p>
          <a:p>
            <a:pPr lvl="1"/>
            <a:r>
              <a:rPr lang="en-IN" dirty="0"/>
              <a:t>Useful to delete all the nodes in a tree. Since we want to delete all the children before deleting the parent node</a:t>
            </a:r>
          </a:p>
          <a:p>
            <a:pPr lvl="1"/>
            <a:r>
              <a:rPr lang="en-IN" dirty="0"/>
              <a:t>Compute the mathematical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58B3D-D9BA-4879-BD90-707F294F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757" y="4163786"/>
            <a:ext cx="1913255" cy="15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3A07-6C6B-458C-A8EC-21A274C2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PreOrder</a:t>
            </a:r>
            <a:r>
              <a:rPr lang="en-US" dirty="0"/>
              <a:t> Traversal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DDDFC-C315-4C6D-AC0C-5D011A74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601" y="1825625"/>
            <a:ext cx="6738797" cy="4351338"/>
          </a:xfrm>
        </p:spPr>
      </p:pic>
    </p:spTree>
    <p:extLst>
      <p:ext uri="{BB962C8B-B14F-4D97-AF65-F5344CB8AC3E}">
        <p14:creationId xmlns:p14="http://schemas.microsoft.com/office/powerpoint/2010/main" val="317410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3E6E-4BB2-4701-BA4E-F5C70BED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br>
              <a:rPr lang="en-US" dirty="0"/>
            </a:br>
            <a:r>
              <a:rPr lang="en-US" dirty="0"/>
              <a:t>https://leetcode.com/explore/learn/card/data-structure-tree/134/traverse-a-tree/929/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A8D6C-C821-4422-AD3B-3FF2BE10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376" y="2070554"/>
            <a:ext cx="6797247" cy="4351338"/>
          </a:xfrm>
        </p:spPr>
      </p:pic>
    </p:spTree>
    <p:extLst>
      <p:ext uri="{BB962C8B-B14F-4D97-AF65-F5344CB8AC3E}">
        <p14:creationId xmlns:p14="http://schemas.microsoft.com/office/powerpoint/2010/main" val="279420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F134-6A0D-4BFA-89F4-5FC142AB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50" y="190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 err="1"/>
              <a:t>PostOrder</a:t>
            </a:r>
            <a:r>
              <a:rPr lang="en-US" sz="1600" dirty="0"/>
              <a:t> Traversal</a:t>
            </a:r>
            <a:br>
              <a:rPr lang="en-US" sz="1600" dirty="0"/>
            </a:br>
            <a:r>
              <a:rPr lang="en-US" sz="1600" dirty="0"/>
              <a:t>https://leetcode.com/explore/learn/card/data-structure-tree/134/traverse-a-tree/930/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135-89A3-49BF-93BA-66DA0049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50" y="1732643"/>
            <a:ext cx="5257800" cy="547461"/>
          </a:xfrm>
        </p:spPr>
        <p:txBody>
          <a:bodyPr/>
          <a:lstStyle/>
          <a:p>
            <a:r>
              <a:rPr lang="en-US" dirty="0"/>
              <a:t>Using 2 stacks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59DAB-C05A-4204-BDAC-2F036E9F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0" y="2438400"/>
            <a:ext cx="5199700" cy="374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DE622-4CE1-4CCC-9A49-A6A4DC71C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29" y="2100943"/>
            <a:ext cx="5116158" cy="42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6614-4166-4DC9-823F-1BC1E297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Level Order Traversal</a:t>
            </a:r>
            <a:br>
              <a:rPr lang="en-US" dirty="0"/>
            </a:br>
            <a:r>
              <a:rPr lang="en-US" dirty="0"/>
              <a:t>https://leetcode.com/explore/learn/card/data-structure-tree/134/traverse-a-tree/931/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21BAA-8148-471F-AFBA-0BFF284D3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49" y="2059668"/>
            <a:ext cx="6031902" cy="4351338"/>
          </a:xfrm>
        </p:spPr>
      </p:pic>
    </p:spTree>
    <p:extLst>
      <p:ext uri="{BB962C8B-B14F-4D97-AF65-F5344CB8AC3E}">
        <p14:creationId xmlns:p14="http://schemas.microsoft.com/office/powerpoint/2010/main" val="13898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23F3-E9F4-4708-B78C-4292B720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 Depth of Binary Tree</a:t>
            </a:r>
            <a:br>
              <a:rPr lang="en-US" dirty="0"/>
            </a:br>
            <a:r>
              <a:rPr lang="en-US" dirty="0"/>
              <a:t>https://leetcode.com/explore/learn/card/data-structure-tree/17/solve-problems-recursively/535/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EA38-B49C-4775-AD5C-1160EEBD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27020-7C6F-445F-A223-CDC15541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26" y="3009899"/>
            <a:ext cx="9614372" cy="15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BA6C-BE8B-43F7-9785-7042BF8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 Tree</a:t>
            </a:r>
            <a:br>
              <a:rPr lang="en-US" dirty="0"/>
            </a:br>
            <a:r>
              <a:rPr lang="en-US" dirty="0"/>
              <a:t>https://leetcode.com/explore/learn/card/data-structure-tree/17/solve-problems-recursively/536/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E1A62-2FC6-4C66-B67B-014194DF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329" y="2488860"/>
            <a:ext cx="8915400" cy="3667125"/>
          </a:xfrm>
        </p:spPr>
      </p:pic>
    </p:spTree>
    <p:extLst>
      <p:ext uri="{BB962C8B-B14F-4D97-AF65-F5344CB8AC3E}">
        <p14:creationId xmlns:p14="http://schemas.microsoft.com/office/powerpoint/2010/main" val="201347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902</Words>
  <Application>Microsoft Office PowerPoint</Application>
  <PresentationFormat>Widescreen</PresentationFormat>
  <Paragraphs>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Office Theme</vt:lpstr>
      <vt:lpstr>Binary Tree and Binary Search Tree</vt:lpstr>
      <vt:lpstr>Tree : Directed Acyclic Graph with N nodes and N-1 edges</vt:lpstr>
      <vt:lpstr>Tree Traversal</vt:lpstr>
      <vt:lpstr>PreOrder Traversal</vt:lpstr>
      <vt:lpstr>Inorder Traversal https://leetcode.com/explore/learn/card/data-structure-tree/134/traverse-a-tree/929/</vt:lpstr>
      <vt:lpstr>PostOrder Traversal https://leetcode.com/explore/learn/card/data-structure-tree/134/traverse-a-tree/930/</vt:lpstr>
      <vt:lpstr>Binary Tree Level Order Traversal https://leetcode.com/explore/learn/card/data-structure-tree/134/traverse-a-tree/931/</vt:lpstr>
      <vt:lpstr>Max Depth of Binary Tree https://leetcode.com/explore/learn/card/data-structure-tree/17/solve-problems-recursively/535/</vt:lpstr>
      <vt:lpstr>Symmetric Tree https://leetcode.com/explore/learn/card/data-structure-tree/17/solve-problems-recursively/536/</vt:lpstr>
      <vt:lpstr>Target Sum https://leetcode.com/explore/learn/card/data-structure-tree/17/solve-problems-recursively/537/</vt:lpstr>
      <vt:lpstr>Count UniValue Subtrees https://leetcode.com/explore/learn/card/data-structure-tree/17/solve-problems-recursively/538/</vt:lpstr>
      <vt:lpstr>Construct Binary Tree from Inorder and Postorder Traversal https://leetcode.com/explore/learn/card/data-structure-tree/133/conclusion/942/</vt:lpstr>
      <vt:lpstr>Construct Binary Tree from Preorder and Inorder https://leetcode.com/explore/learn/card/data-structure-tree/133/conclusion/943/</vt:lpstr>
      <vt:lpstr>Populating Next Right Pointers in Each Node https://leetcode.com/explore/learn/card/data-structure-tree/133/conclusion/994/</vt:lpstr>
      <vt:lpstr>Lowest Common Ancestor of a Binary Tree https://leetcode.com/explore/learn/card/data-structure-tree/133/conclusion/932/</vt:lpstr>
      <vt:lpstr>Serialize and DeSerialize Binary Tree https://leetcode.com/explore/learn/card/data-structure-tree/133/conclusion/995/</vt:lpstr>
      <vt:lpstr>Binary Search Tree</vt:lpstr>
      <vt:lpstr>isValidBST https://leetcode.com/explore/learn/card/introduction-to-data-structure-binary-search-tree/140/introduction-to-a-bst/997/</vt:lpstr>
      <vt:lpstr>Inorder Successor https://leetcode.com/explore/learn/card/introduction-to-data-structure-binary-search-tree/140/introduction-to-a-bst/998/</vt:lpstr>
      <vt:lpstr>Binary Search Tree Iterator https://leetcode.com/explore/learn/card/introduction-to-data-structure-binary-search-tree/140/introduction-to-a-bst/1008/</vt:lpstr>
      <vt:lpstr>Search in BST https://leetcode.com/explore/learn/card/introduction-to-data-structure-binary-search-tree/141/basic-operations-in-a-bst/1000/</vt:lpstr>
      <vt:lpstr>Insertion in BST https://leetcode.com/explore/learn/card/introduction-to-data-structure-binary-search-tree/141/basic-operations-in-a-bst/1003/</vt:lpstr>
      <vt:lpstr>Delete Node in BST https://leetcode.com/explore/learn/card/introduction-to-data-structure-binary-search-tree/141/basic-operations-in-a-bst/1006/</vt:lpstr>
      <vt:lpstr>Kth largest elt in stream https://leetcode.com/explore/learn/card/introduction-to-data-structure-binary-search-tree/142/conclusion/1018/</vt:lpstr>
      <vt:lpstr>Find LCA in BST https://leetcode.com/explore/learn/card/introduction-to-data-structure-binary-search-tree/142/conclusion/1012/</vt:lpstr>
      <vt:lpstr>Contains a Duplicate III https://leetcode.com/explore/learn/card/introduction-to-data-structure-binary-search-tree/142/conclusion/1013/</vt:lpstr>
      <vt:lpstr>Height Balanced Tree https://leetcode.com/explore/learn/card/introduction-to-data-structure-binary-search-tree/143/appendix-height-balanced-bst/1021/</vt:lpstr>
      <vt:lpstr>Balanced Binary Tree https://leetcode.com/explore/learn/card/introduction-to-data-structure-binary-search-tree/143/appendix-height-balanced-bst/1027/</vt:lpstr>
      <vt:lpstr>Convert Sorted Array to Height Balanced Tree https://leetcode.com/explore/learn/card/introduction-to-data-structure-binary-search-tree/143/appendix-height-balanced-bst/1015/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and Binary Search Tree</dc:title>
  <dc:creator>APPLE</dc:creator>
  <cp:lastModifiedBy>kumuda sanka</cp:lastModifiedBy>
  <cp:revision>42</cp:revision>
  <dcterms:created xsi:type="dcterms:W3CDTF">2021-09-10T07:07:15Z</dcterms:created>
  <dcterms:modified xsi:type="dcterms:W3CDTF">2022-09-01T11:11:35Z</dcterms:modified>
</cp:coreProperties>
</file>