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148-369B-4F31-B1B7-A7076B028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C9252-62B8-4D60-B4D1-35189479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9BCD-C8F3-49C2-AD85-3184F97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1288-B6FB-4893-A6EE-260E48BE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86EF-2CFA-444E-8200-47915AE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4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F215-FE75-4619-866E-72DA4CE6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AFC2-C861-405F-9026-041535AA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A793-5BAF-4D1A-9506-148EEA09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2D93-39EE-4BF5-BB41-DFA3E6F7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A665-352E-4A99-A246-3ECE63D3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6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A16A9-749E-4DA1-BC98-BB44A08F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F47AB-AE67-407A-ADAB-AA1ED041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5DC1-3A39-48B7-8290-FA2EEAD1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4D8C-9181-451A-854E-6AF14184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7D27-4A12-4C75-952D-2D5C2133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C8A1-1DB4-41F6-838D-AC2099CD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120-37F3-42EC-B99F-B7A2794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A5E1-3059-43F8-9721-5E93CD14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0F83-0DA5-4AF9-B481-D3DF8DA6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A567-8274-4E1E-8BBE-53BD276F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296-E54F-4F11-B02E-B3DF36A8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1B79-A494-4439-8BAE-C0705CD0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9E70-2103-4CE1-A9CB-4AD04A1D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FA72-7F70-4E35-BC86-044FF92F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236C-A2D4-466C-BCC2-C658F9BF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4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92AF-71E9-4FF3-9FF8-8018206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7B4D-C371-4A8E-B658-BDB4AA294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77D6-D4DA-435F-B2E9-FC218515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8040-6280-4DAA-A810-D16F04A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EE41-4056-4C17-9B81-AD533802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1FAF-7755-46CD-BDD5-11F010D2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4DEF-6EBE-4CB2-9A38-8C9EA59C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6383-D3BF-42FB-A005-602CD5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6F85C-BA78-41A4-A93B-30ECBB39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3BE84-A584-4166-94B3-CD7121DA9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61EAC-BCF3-4B49-94D4-19444C6B4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FC3F7-0B7A-4FA2-A38D-797CA3C3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7FC63-F123-4921-BE84-E3473251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DA79-4A22-4DA4-8709-904E5897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7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DC75-1970-4EF7-B6FF-0CE37B8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332F3-ED61-4AD1-9BCD-0FBD6119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CE506-48F6-476D-8766-9593BDAE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A80A3-547D-4B5F-86FC-A9D13E6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A2C06-F09B-45FB-A56A-5178AB6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458E8-425C-4AEB-8553-3668AE5B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C56D-2ED8-437F-8446-8AAFC528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8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1CE-7B44-409C-B972-FCC6CAEE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8D6C-76CA-4FD7-8068-1CF4E689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952A-E133-472A-B241-C8F4564D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9E621-56EF-4F14-8FDD-72C7892D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CA2A-1D15-49ED-BCD4-4A2D868F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90F1-FA85-44C7-A0B2-56716BBD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4531-5B22-4AFD-A58E-5A7B5D8C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501D6-F3FC-4779-8D25-7C7D79B1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5424F-338D-4BB0-9FC0-85A4F43C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7754-DEDE-4D1B-A91C-297238DC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3D4D-EC94-49E5-A0EA-C5869C9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12E3-4842-453D-8573-ACFCF915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4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FB3E-C694-4123-BD1A-D865C7CE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A3BC-3957-4138-9B99-21612EEA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85ED-1ED0-4CD3-BF06-07EC2BD5B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1123-597D-455D-B21B-7EDA9337F23C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5F65-C272-460E-A659-BCDDC0B6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CF37-F815-4DCB-B96C-BE8329E9C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650C-2093-4B0C-A7C8-BFA0C4514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FDCD-D618-4D02-B058-BE721ED8D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97F3-CC13-43C7-A49D-6C7DAF515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0726-D56B-452E-96D1-ADFE5B8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Charaterstics</a:t>
            </a:r>
            <a:r>
              <a:rPr lang="en-US" dirty="0"/>
              <a:t> of DP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E0B9-1B67-4D09-BA2C-6CEE1754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DP is solved by dividing a complex problem into overlapping sub problems</a:t>
            </a:r>
          </a:p>
          <a:p>
            <a:r>
              <a:rPr lang="en-US" dirty="0"/>
              <a:t>Divide and Conquer is non overlapping sub-problems. DP is overlapping sub problems.</a:t>
            </a:r>
          </a:p>
          <a:p>
            <a:r>
              <a:rPr lang="en-US" dirty="0"/>
              <a:t>DP vs Greedy.  In case of Greedy, the decision of the current step will not effect the future decisions. However in case of DP approach, the current decisions effect the future decisions.</a:t>
            </a:r>
          </a:p>
          <a:p>
            <a:r>
              <a:rPr lang="en-US" dirty="0"/>
              <a:t>Top-Down is </a:t>
            </a:r>
            <a:r>
              <a:rPr lang="en-US" dirty="0" err="1"/>
              <a:t>recusive</a:t>
            </a:r>
            <a:r>
              <a:rPr lang="en-US" dirty="0"/>
              <a:t> way of implementing. (</a:t>
            </a:r>
            <a:r>
              <a:rPr lang="en-US" dirty="0" err="1"/>
              <a:t>Recusion</a:t>
            </a:r>
            <a:r>
              <a:rPr lang="en-US" dirty="0"/>
              <a:t> with 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r>
              <a:rPr lang="en-US" dirty="0"/>
              <a:t>Bottom-Up is iterative way of implementing.  This is faster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6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50B3-3C1F-4ED9-8ABB-A7F3CEDC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4E7A-6FAC-44EF-8BB9-1722EFF4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91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Dynamic Programming</vt:lpstr>
      <vt:lpstr>Charaterstics of DP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kumuda sanka</dc:creator>
  <cp:lastModifiedBy>kumuda sanka</cp:lastModifiedBy>
  <cp:revision>3</cp:revision>
  <dcterms:created xsi:type="dcterms:W3CDTF">2022-01-09T09:15:12Z</dcterms:created>
  <dcterms:modified xsi:type="dcterms:W3CDTF">2022-01-19T18:37:35Z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DP.pptx [Autosaved]</vt:lpwstr>
  </property>
</Properties>
</file>