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8825-2732-48C5-AB61-AF7731D44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EA924-1B2F-445A-934B-1988F2AA1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08E9-D041-4705-8848-27E1CAA9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4399-6C5C-4D8F-80F8-FB6B03947DEB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EA07-E334-47DB-A168-1D68B21F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E146-5F24-4585-9CC3-811AD075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A24D-5249-430E-9C90-745A03CD0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79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DFE4-0EFA-4F63-9858-09800A7D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21110-4853-4924-B7C3-387CAB039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8F1A0-808B-4617-B988-71DB3C30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4399-6C5C-4D8F-80F8-FB6B03947DEB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410C-46F2-4BC0-8D0E-50BF8DB8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6FF10-C02F-43A9-9F6D-EF027335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A24D-5249-430E-9C90-745A03CD0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81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9969E-E712-4EC4-9F2C-A71CD7352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A4A9C-B322-432D-A552-9DBA87F31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6E71-25B6-4C87-9E08-29C3FCCA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4399-6C5C-4D8F-80F8-FB6B03947DEB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EB125-CC09-46AA-8C90-1E419693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13F8-2A32-4630-BEFA-BE52CBE3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A24D-5249-430E-9C90-745A03CD0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259E-2011-4811-B260-FE8E31A8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F051-D7C5-4F6E-A19A-3AAF9710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A3988-45FC-4DD2-9476-D11D8B3D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4399-6C5C-4D8F-80F8-FB6B03947DEB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CF7A-2E78-4301-A09F-E1043D1C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DEE66-3537-4526-8B15-488B7AA2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A24D-5249-430E-9C90-745A03CD0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0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6A3B-7453-487C-880A-4E8BE380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329C-E4E3-46D2-8DFB-9578A057D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C130-6BED-49F2-B914-28D63BE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4399-6C5C-4D8F-80F8-FB6B03947DEB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10A2-2F2C-49B6-98D8-FF9F618A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2D47-37D6-4D9D-8EED-87744739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A24D-5249-430E-9C90-745A03CD0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4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D344-D5DC-4E3E-B866-982931C0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4AD0-9FB2-4FBA-AE17-5AD4F9036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366DC-FE47-406D-ABB0-8C548E816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ED7E4-0294-41E3-BBE4-81239E95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4399-6C5C-4D8F-80F8-FB6B03947DEB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3B607-C5EC-4A40-AC7D-602D90BE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1B42-37E9-45A4-B352-4106695F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A24D-5249-430E-9C90-745A03CD0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3926-484C-461D-ACA1-14C6562B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0EA0-A75E-4C5A-933B-02F46E78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E33C5-1F27-4D31-B43A-CEBAD144A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38BCE-7844-474D-9EE6-BCA58E078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DCDFB-6996-474C-852C-EE23B2D55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F85AC-AD1E-477E-9A60-00FBE32B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4399-6C5C-4D8F-80F8-FB6B03947DEB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0608-5E84-4E1A-8B0D-AB4FCCFD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3DC28-B2A8-499E-A7F9-C82F3E2F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A24D-5249-430E-9C90-745A03CD0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16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277F-E611-4827-B39A-5820022E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2AC9B-7493-4FFF-B7DE-ECD1353B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4399-6C5C-4D8F-80F8-FB6B03947DEB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F8B90-50D1-4A49-A2F3-CF34863B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C965E-3361-487B-AA49-C9C65888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A24D-5249-430E-9C90-745A03CD0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4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F7B3-341B-4499-A8C4-789B9DDB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4399-6C5C-4D8F-80F8-FB6B03947DEB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D2DBD-A7B8-4D0C-BF68-3AE62530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F28A-7C7D-44A2-8E1D-21D16DE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A24D-5249-430E-9C90-745A03CD0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8692-EFEC-4B37-B032-49055EB2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5B4C-50FB-4965-868C-171B44AD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8759-A687-453D-A4D9-183DD9E5D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F22F-F7E1-4CAB-94E1-E289E52C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4399-6C5C-4D8F-80F8-FB6B03947DEB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7E2F-23F2-47EA-8917-9ADAF17E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47753-B5AA-4121-8225-EF7E3278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A24D-5249-430E-9C90-745A03CD0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1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EC2A-4917-4D98-A3DE-BF2ED36A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8FC94-6FEB-48CB-B2C9-230FB5333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DEBF-B618-491B-885B-EE8B04F37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0883A-F25E-47F1-8E64-D901D3D1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4399-6C5C-4D8F-80F8-FB6B03947DEB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CF013-B6E7-49A7-9D46-A58AF602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B6CD2-7DB4-43F4-9F9F-D05F5088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A24D-5249-430E-9C90-745A03CD0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76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17B3B-50F0-43CE-B707-5512AC01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6164-E323-40D1-8F8B-911E4DEC7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D71C-BB1B-4D6E-92A0-B55781C43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4399-6C5C-4D8F-80F8-FB6B03947DEB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98D4-4CF1-4258-9D05-BE61B2949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0BD2-A992-4844-BD15-8CE510888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A24D-5249-430E-9C90-745A03CD0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3F33-9EBE-4365-9A9C-4522414B2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D377B-9F3B-43E3-A28A-83A99E028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8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F513-40DB-4CBC-B1B9-C322C34B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Merge sorted lists</a:t>
            </a:r>
            <a:br>
              <a:rPr lang="en-US" dirty="0"/>
            </a:br>
            <a:r>
              <a:rPr lang="en-US" dirty="0"/>
              <a:t>https://leetcode.com/explore/learn/card/linked-list/213/conclusion/1227/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98B0F-CBFB-4E8A-8E2F-69BD0CA1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76" y="2073728"/>
            <a:ext cx="6645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5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C556-A18F-4599-9FE4-9C7A24BD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 Two Numbers</a:t>
            </a:r>
            <a:br>
              <a:rPr lang="en-US" dirty="0"/>
            </a:br>
            <a:r>
              <a:rPr lang="en-US" dirty="0"/>
              <a:t>https://leetcode.com/explore/learn/card/linked-list/213/conclusion/1228/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0D12A-15DF-43D3-89A2-63BE800EB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859" y="2070553"/>
            <a:ext cx="8218281" cy="4351338"/>
          </a:xfrm>
        </p:spPr>
      </p:pic>
    </p:spTree>
    <p:extLst>
      <p:ext uri="{BB962C8B-B14F-4D97-AF65-F5344CB8AC3E}">
        <p14:creationId xmlns:p14="http://schemas.microsoft.com/office/powerpoint/2010/main" val="365308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3046-0987-44BB-828C-B370D45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Flatten Multi-Level Linked List</a:t>
            </a:r>
            <a:br>
              <a:rPr lang="en-US" dirty="0"/>
            </a:br>
            <a:r>
              <a:rPr lang="en-US" dirty="0"/>
              <a:t>https://leetcode.com/explore/learn/card/linked-list/213/conclusion/1225/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ECB55-9F1F-4447-B808-6BC1A5859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6152" y="1580697"/>
            <a:ext cx="4777648" cy="4788984"/>
          </a:xfrm>
        </p:spPr>
      </p:pic>
    </p:spTree>
    <p:extLst>
      <p:ext uri="{BB962C8B-B14F-4D97-AF65-F5344CB8AC3E}">
        <p14:creationId xmlns:p14="http://schemas.microsoft.com/office/powerpoint/2010/main" val="103154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E0F4-99AD-42DA-A9C3-5BAD36F0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7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1200" dirty="0"/>
              <a:t>Insert into a Cyclic Sorted List</a:t>
            </a:r>
            <a:br>
              <a:rPr lang="en-US" sz="1200" dirty="0"/>
            </a:br>
            <a:r>
              <a:rPr lang="en-US" sz="1200" dirty="0"/>
              <a:t>https://leetcode.com/explore/learn/card/linked-list/213/conclusion/1226/</a:t>
            </a:r>
            <a:endParaRPr lang="en-IN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F4C8A-CCF4-4D6C-B31B-6AE8DA9CB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296" y="1094014"/>
            <a:ext cx="6078279" cy="5082949"/>
          </a:xfrm>
        </p:spPr>
      </p:pic>
    </p:spTree>
    <p:extLst>
      <p:ext uri="{BB962C8B-B14F-4D97-AF65-F5344CB8AC3E}">
        <p14:creationId xmlns:p14="http://schemas.microsoft.com/office/powerpoint/2010/main" val="334647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F3B2-3A43-44E9-AF03-899D7959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-apple-system"/>
              </a:rPr>
              <a:t>Copy List with Random Pointer</a:t>
            </a:r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https://leetcode.com/explore/learn/card/linked-list/213/conclusion/1229/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1AC99-EA97-45BD-9F08-A8F1152FD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39" y="2065111"/>
            <a:ext cx="5885463" cy="4351338"/>
          </a:xfrm>
        </p:spPr>
      </p:pic>
    </p:spTree>
    <p:extLst>
      <p:ext uri="{BB962C8B-B14F-4D97-AF65-F5344CB8AC3E}">
        <p14:creationId xmlns:p14="http://schemas.microsoft.com/office/powerpoint/2010/main" val="67678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F3B2-3A43-44E9-AF03-899D7959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i="0" dirty="0">
                <a:effectLst/>
                <a:latin typeface="-apple-system"/>
              </a:rPr>
              <a:t>Copy List with Random Pointer</a:t>
            </a:r>
            <a:br>
              <a:rPr lang="en-US" sz="1600" b="1" i="0" dirty="0">
                <a:effectLst/>
                <a:latin typeface="-apple-system"/>
              </a:rPr>
            </a:br>
            <a:r>
              <a:rPr lang="en-US" sz="1600" b="1" i="0" dirty="0">
                <a:effectLst/>
                <a:latin typeface="-apple-system"/>
              </a:rPr>
              <a:t>https://leetcode.com/explore/learn/card/linked-list/213/conclusion/1229/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E7925-9F4C-4F66-A27B-04B669E5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094" y="1469571"/>
            <a:ext cx="6563928" cy="502330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9DD4B-5B68-43FB-A7BF-5BBA84A2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496"/>
            <a:ext cx="2552700" cy="4351338"/>
          </a:xfrm>
        </p:spPr>
        <p:txBody>
          <a:bodyPr/>
          <a:lstStyle/>
          <a:p>
            <a:r>
              <a:rPr lang="en-US" dirty="0"/>
              <a:t>Without Extra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61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C220-D9A6-4CAE-B1ED-CE561006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47"/>
            <a:ext cx="10515600" cy="1325563"/>
          </a:xfrm>
        </p:spPr>
        <p:txBody>
          <a:bodyPr>
            <a:normAutofit/>
          </a:bodyPr>
          <a:lstStyle/>
          <a:p>
            <a:r>
              <a:rPr lang="en-IN" sz="1600" b="1" i="0" dirty="0">
                <a:effectLst/>
                <a:latin typeface="-apple-system"/>
              </a:rPr>
              <a:t>Rotate List</a:t>
            </a:r>
            <a:br>
              <a:rPr lang="en-IN" sz="1600" b="1" i="0" dirty="0">
                <a:effectLst/>
                <a:latin typeface="-apple-system"/>
              </a:rPr>
            </a:br>
            <a:r>
              <a:rPr lang="en-IN" sz="1600" b="1" i="0" dirty="0">
                <a:effectLst/>
                <a:latin typeface="-apple-system"/>
              </a:rPr>
              <a:t>https://leetcode.com/explore/learn/card/linked-list/213/conclusion/1295/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420DA-534E-4794-9F1F-6337E50F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471" y="1371579"/>
            <a:ext cx="6521904" cy="48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AE9A-8F9C-4D0D-B30E-EEAFFB8B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 Cycle</a:t>
            </a:r>
            <a:br>
              <a:rPr lang="en-US" dirty="0"/>
            </a:br>
            <a:r>
              <a:rPr lang="en-US" dirty="0"/>
              <a:t>https://leetcode.com/explore/learn/card/linked-list/214/two-pointer-technique/1212/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C30B5-21AF-4C58-AA0F-65DFD51A7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62" y="2358231"/>
            <a:ext cx="9363075" cy="3286125"/>
          </a:xfrm>
        </p:spPr>
      </p:pic>
    </p:spTree>
    <p:extLst>
      <p:ext uri="{BB962C8B-B14F-4D97-AF65-F5344CB8AC3E}">
        <p14:creationId xmlns:p14="http://schemas.microsoft.com/office/powerpoint/2010/main" val="230554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5776-1622-48B2-971B-31374DA9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97729" cy="3989161"/>
          </a:xfrm>
        </p:spPr>
        <p:txBody>
          <a:bodyPr>
            <a:normAutofit/>
          </a:bodyPr>
          <a:lstStyle/>
          <a:p>
            <a:r>
              <a:rPr lang="en-US" sz="1600" dirty="0"/>
              <a:t>Linked List Cycle – 2</a:t>
            </a:r>
            <a:br>
              <a:rPr lang="en-US" sz="1600" dirty="0"/>
            </a:br>
            <a:r>
              <a:rPr lang="en-US" sz="1600" dirty="0"/>
              <a:t>https://leetcode.com/explore/learn/card/linked-list/214/two-pointer-technique/1212/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Floyd’s Hare and Tortoise Algorithm</a:t>
            </a:r>
            <a:br>
              <a:rPr lang="en-US" sz="1600" b="1" dirty="0"/>
            </a:br>
            <a:r>
              <a:rPr lang="en-US" sz="1600" b="1" dirty="0"/>
              <a:t>Time Complexity :</a:t>
            </a:r>
            <a:br>
              <a:rPr lang="en-US" sz="1600" b="1" dirty="0"/>
            </a:br>
            <a:r>
              <a:rPr lang="en-US" sz="1600" b="1" dirty="0"/>
              <a:t>O(F + C – h + F) = O(F + C) = O(n)</a:t>
            </a:r>
            <a:br>
              <a:rPr lang="en-US" sz="1600" b="1" dirty="0"/>
            </a:br>
            <a:r>
              <a:rPr lang="en-US" sz="1600" b="1" dirty="0"/>
              <a:t>n being total no of nodes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Space Complexity: O(1)</a:t>
            </a:r>
            <a:br>
              <a:rPr lang="en-US" sz="1600" dirty="0"/>
            </a:b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85796-BB92-4446-993F-8A0C7048D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549"/>
            <a:ext cx="4895510" cy="64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4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5E01-E85C-4A66-8B9B-0D95E3B0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2 lists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F3682-4CD7-4953-ADCD-EA591D5D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7" y="1644537"/>
            <a:ext cx="5638999" cy="4713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DC452-0A65-43C5-B1C4-3A12A8FA0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313" y="2502105"/>
            <a:ext cx="5316602" cy="140042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DAFFF90-623F-4F91-BECA-170F7712B18D}"/>
              </a:ext>
            </a:extLst>
          </p:cNvPr>
          <p:cNvSpPr/>
          <p:nvPr/>
        </p:nvSpPr>
        <p:spPr>
          <a:xfrm>
            <a:off x="4936671" y="3303814"/>
            <a:ext cx="1382486" cy="473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95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B0E6-0F66-444A-B856-7127EEC9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-apple-system"/>
              </a:rPr>
              <a:t>Remove Nth Node From End of List</a:t>
            </a:r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https://leetcode.com/explore/learn/card/linked-list/214/two-pointer-technique/1296/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C1596-0645-428A-8D35-47199EFC3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528" y="2193579"/>
            <a:ext cx="6512517" cy="3983384"/>
          </a:xfrm>
        </p:spPr>
      </p:pic>
    </p:spTree>
    <p:extLst>
      <p:ext uri="{BB962C8B-B14F-4D97-AF65-F5344CB8AC3E}">
        <p14:creationId xmlns:p14="http://schemas.microsoft.com/office/powerpoint/2010/main" val="85475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3F61-0D22-4DE8-8042-6B73C155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831"/>
            <a:ext cx="10515600" cy="1325563"/>
          </a:xfrm>
        </p:spPr>
        <p:txBody>
          <a:bodyPr/>
          <a:lstStyle/>
          <a:p>
            <a:r>
              <a:rPr lang="en-US" dirty="0"/>
              <a:t>Reverse Linked List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7855E-1924-4C8D-A5DA-1B675F915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6" y="2739799"/>
            <a:ext cx="5237179" cy="2096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4DACF-3359-434B-9726-7DB6C5DAB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231" y="2512253"/>
            <a:ext cx="4199163" cy="2465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6D488-441C-4087-A302-6E93AB85D617}"/>
              </a:ext>
            </a:extLst>
          </p:cNvPr>
          <p:cNvSpPr txBox="1"/>
          <p:nvPr/>
        </p:nvSpPr>
        <p:spPr>
          <a:xfrm>
            <a:off x="2792187" y="2142920"/>
            <a:ext cx="383177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24FD8-3A3C-43C4-B4C3-741F5AF1A9B8}"/>
              </a:ext>
            </a:extLst>
          </p:cNvPr>
          <p:cNvSpPr txBox="1"/>
          <p:nvPr/>
        </p:nvSpPr>
        <p:spPr>
          <a:xfrm>
            <a:off x="7777844" y="2050392"/>
            <a:ext cx="383177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04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8254-0954-4383-B81C-27F94EE0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Linked List Elements</a:t>
            </a:r>
            <a:br>
              <a:rPr lang="en-US" dirty="0"/>
            </a:br>
            <a:r>
              <a:rPr lang="en-US" dirty="0"/>
              <a:t>https://leetcode.com/explore/learn/card/linked-list/219/classic-problems/1207/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96E75-B975-4F32-A0CC-263B34A3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29" y="2211381"/>
            <a:ext cx="7996918" cy="39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F0D5-0197-48E3-9B72-280711C6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 Even Linked List</a:t>
            </a:r>
            <a:br>
              <a:rPr lang="en-US" dirty="0"/>
            </a:br>
            <a:r>
              <a:rPr lang="en-US" dirty="0"/>
              <a:t>https://leetcode.com/explore/learn/card/linked-list/219/classic-problems/1208/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14BBC-A5FA-4532-AFF6-89F424C23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486" y="2322290"/>
            <a:ext cx="6313714" cy="3774503"/>
          </a:xfrm>
        </p:spPr>
      </p:pic>
    </p:spTree>
    <p:extLst>
      <p:ext uri="{BB962C8B-B14F-4D97-AF65-F5344CB8AC3E}">
        <p14:creationId xmlns:p14="http://schemas.microsoft.com/office/powerpoint/2010/main" val="353162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B39E-886D-410A-8B14-48C728D4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Palindrome Linked List</a:t>
            </a:r>
            <a:br>
              <a:rPr lang="en-US" sz="1800" dirty="0"/>
            </a:br>
            <a:r>
              <a:rPr lang="en-US" sz="1800" dirty="0"/>
              <a:t>https://leetcode.com/explore/learn/card/linked-list/219/classic-problems/1209/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53A75-8202-481A-AC36-3CA8A638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099779"/>
            <a:ext cx="6106887" cy="5393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927A6-6562-487E-B787-D741D8986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6" y="2215242"/>
            <a:ext cx="4238625" cy="2124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82F37-03A4-435E-AE3E-B0FCF3114507}"/>
              </a:ext>
            </a:extLst>
          </p:cNvPr>
          <p:cNvSpPr txBox="1"/>
          <p:nvPr/>
        </p:nvSpPr>
        <p:spPr>
          <a:xfrm>
            <a:off x="7625443" y="1693511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05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396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Linked Lists</vt:lpstr>
      <vt:lpstr>Linked List Cycle https://leetcode.com/explore/learn/card/linked-list/214/two-pointer-technique/1212/</vt:lpstr>
      <vt:lpstr>Linked List Cycle – 2 https://leetcode.com/explore/learn/card/linked-list/214/two-pointer-technique/1212/   Floyd’s Hare and Tortoise Algorithm Time Complexity : O(F + C – h + F) = O(F + C) = O(n) n being total no of nodes  Space Complexity: O(1) </vt:lpstr>
      <vt:lpstr>Intersection of 2 lists</vt:lpstr>
      <vt:lpstr>Remove Nth Node From End of List https://leetcode.com/explore/learn/card/linked-list/214/two-pointer-technique/1296/</vt:lpstr>
      <vt:lpstr>Reverse Linked List</vt:lpstr>
      <vt:lpstr>Remove Linked List Elements https://leetcode.com/explore/learn/card/linked-list/219/classic-problems/1207/</vt:lpstr>
      <vt:lpstr>Odd Even Linked List https://leetcode.com/explore/learn/card/linked-list/219/classic-problems/1208/</vt:lpstr>
      <vt:lpstr>Palindrome Linked List https://leetcode.com/explore/learn/card/linked-list/219/classic-problems/1209/ </vt:lpstr>
      <vt:lpstr>Merge sorted lists https://leetcode.com/explore/learn/card/linked-list/213/conclusion/1227/</vt:lpstr>
      <vt:lpstr>Add Two Numbers https://leetcode.com/explore/learn/card/linked-list/213/conclusion/1228/</vt:lpstr>
      <vt:lpstr>Flatten Multi-Level Linked List https://leetcode.com/explore/learn/card/linked-list/213/conclusion/1225/</vt:lpstr>
      <vt:lpstr>Insert into a Cyclic Sorted List https://leetcode.com/explore/learn/card/linked-list/213/conclusion/1226/</vt:lpstr>
      <vt:lpstr>Copy List with Random Pointer https://leetcode.com/explore/learn/card/linked-list/213/conclusion/1229/</vt:lpstr>
      <vt:lpstr>Copy List with Random Pointer https://leetcode.com/explore/learn/card/linked-list/213/conclusion/1229/</vt:lpstr>
      <vt:lpstr>Rotate List https://leetcode.com/explore/learn/card/linked-list/213/conclusion/1295/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24</cp:revision>
  <dcterms:created xsi:type="dcterms:W3CDTF">2021-09-09T08:01:50Z</dcterms:created>
  <dcterms:modified xsi:type="dcterms:W3CDTF">2021-09-09T19:45:06Z</dcterms:modified>
</cp:coreProperties>
</file>