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uda sanka" userId="502332cbc185c6bc" providerId="LiveId" clId="{B04A1E01-6716-402A-93AD-5FC0A18DEF1D}"/>
    <pc:docChg chg="undo custSel addSld modSld">
      <pc:chgData name="kumuda sanka" userId="502332cbc185c6bc" providerId="LiveId" clId="{B04A1E01-6716-402A-93AD-5FC0A18DEF1D}" dt="2022-08-08T07:37:48.078" v="157" actId="20577"/>
      <pc:docMkLst>
        <pc:docMk/>
      </pc:docMkLst>
      <pc:sldChg chg="addSp delSp modSp new mod">
        <pc:chgData name="kumuda sanka" userId="502332cbc185c6bc" providerId="LiveId" clId="{B04A1E01-6716-402A-93AD-5FC0A18DEF1D}" dt="2022-08-08T07:37:48.078" v="157" actId="20577"/>
        <pc:sldMkLst>
          <pc:docMk/>
          <pc:sldMk cId="835886926" sldId="257"/>
        </pc:sldMkLst>
        <pc:spChg chg="mod">
          <ac:chgData name="kumuda sanka" userId="502332cbc185c6bc" providerId="LiveId" clId="{B04A1E01-6716-402A-93AD-5FC0A18DEF1D}" dt="2022-08-08T07:37:48.078" v="157" actId="20577"/>
          <ac:spMkLst>
            <pc:docMk/>
            <pc:sldMk cId="835886926" sldId="257"/>
            <ac:spMk id="3" creationId="{E128BCCB-DE05-B7BF-CEE2-7651E8CFFB1A}"/>
          </ac:spMkLst>
        </pc:spChg>
        <pc:spChg chg="add del">
          <ac:chgData name="kumuda sanka" userId="502332cbc185c6bc" providerId="LiveId" clId="{B04A1E01-6716-402A-93AD-5FC0A18DEF1D}" dt="2022-08-08T07:34:21.130" v="129"/>
          <ac:spMkLst>
            <pc:docMk/>
            <pc:sldMk cId="835886926" sldId="257"/>
            <ac:spMk id="4" creationId="{E8CBDFB0-B4FE-7E3A-5242-306E6C386C71}"/>
          </ac:spMkLst>
        </pc:spChg>
        <pc:spChg chg="add del">
          <ac:chgData name="kumuda sanka" userId="502332cbc185c6bc" providerId="LiveId" clId="{B04A1E01-6716-402A-93AD-5FC0A18DEF1D}" dt="2022-08-08T07:34:41.923" v="138" actId="478"/>
          <ac:spMkLst>
            <pc:docMk/>
            <pc:sldMk cId="835886926" sldId="257"/>
            <ac:spMk id="5" creationId="{187EBC93-208A-4AA4-721B-7849C99812A5}"/>
          </ac:spMkLst>
        </pc:spChg>
      </pc:sldChg>
      <pc:sldChg chg="addSp delSp modSp new mod">
        <pc:chgData name="kumuda sanka" userId="502332cbc185c6bc" providerId="LiveId" clId="{B04A1E01-6716-402A-93AD-5FC0A18DEF1D}" dt="2022-08-08T07:25:17.354" v="125" actId="255"/>
        <pc:sldMkLst>
          <pc:docMk/>
          <pc:sldMk cId="1364155065" sldId="258"/>
        </pc:sldMkLst>
        <pc:spChg chg="mod">
          <ac:chgData name="kumuda sanka" userId="502332cbc185c6bc" providerId="LiveId" clId="{B04A1E01-6716-402A-93AD-5FC0A18DEF1D}" dt="2022-08-08T07:23:00.516" v="111" actId="20577"/>
          <ac:spMkLst>
            <pc:docMk/>
            <pc:sldMk cId="1364155065" sldId="258"/>
            <ac:spMk id="2" creationId="{3EE98DA0-BC8C-30D9-0D2A-AB3F5701629A}"/>
          </ac:spMkLst>
        </pc:spChg>
        <pc:spChg chg="del">
          <ac:chgData name="kumuda sanka" userId="502332cbc185c6bc" providerId="LiveId" clId="{B04A1E01-6716-402A-93AD-5FC0A18DEF1D}" dt="2022-08-08T07:23:02.019" v="112"/>
          <ac:spMkLst>
            <pc:docMk/>
            <pc:sldMk cId="1364155065" sldId="258"/>
            <ac:spMk id="3" creationId="{91F3316B-C2A2-0348-82A6-285D7F9277A4}"/>
          </ac:spMkLst>
        </pc:spChg>
        <pc:spChg chg="add mod">
          <ac:chgData name="kumuda sanka" userId="502332cbc185c6bc" providerId="LiveId" clId="{B04A1E01-6716-402A-93AD-5FC0A18DEF1D}" dt="2022-08-08T07:25:17.354" v="125" actId="255"/>
          <ac:spMkLst>
            <pc:docMk/>
            <pc:sldMk cId="1364155065" sldId="258"/>
            <ac:spMk id="4" creationId="{9832ABFC-CA10-9D90-9885-F24EDAEC5F71}"/>
          </ac:spMkLst>
        </pc:spChg>
        <pc:spChg chg="add del">
          <ac:chgData name="kumuda sanka" userId="502332cbc185c6bc" providerId="LiveId" clId="{B04A1E01-6716-402A-93AD-5FC0A18DEF1D}" dt="2022-08-08T07:23:17.694" v="115"/>
          <ac:spMkLst>
            <pc:docMk/>
            <pc:sldMk cId="1364155065" sldId="258"/>
            <ac:spMk id="5" creationId="{D51430F6-E116-DEE3-CC31-D4D4E98F2181}"/>
          </ac:spMkLst>
        </pc:spChg>
      </pc:sldChg>
      <pc:sldChg chg="new">
        <pc:chgData name="kumuda sanka" userId="502332cbc185c6bc" providerId="LiveId" clId="{B04A1E01-6716-402A-93AD-5FC0A18DEF1D}" dt="2022-08-08T07:25:19.832" v="126" actId="680"/>
        <pc:sldMkLst>
          <pc:docMk/>
          <pc:sldMk cId="1030408984"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4689-4B96-21C4-D763-FF96DB426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428C82-30CA-5892-F07C-093F169DD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EC39E9-AD92-F899-028C-6D85D6BF3207}"/>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5" name="Footer Placeholder 4">
            <a:extLst>
              <a:ext uri="{FF2B5EF4-FFF2-40B4-BE49-F238E27FC236}">
                <a16:creationId xmlns:a16="http://schemas.microsoft.com/office/drawing/2014/main" id="{427F7FE6-D36A-9159-CBDF-DDF3520AA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E5F77-0A49-53B0-703A-337DE8A380DF}"/>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33427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639C-6A64-3951-0E44-2FF0826419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6D71FF-1B8C-D1F7-4877-F25E39D43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455C3-D935-9460-4BAD-C341A674B8B9}"/>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5" name="Footer Placeholder 4">
            <a:extLst>
              <a:ext uri="{FF2B5EF4-FFF2-40B4-BE49-F238E27FC236}">
                <a16:creationId xmlns:a16="http://schemas.microsoft.com/office/drawing/2014/main" id="{7168AAD3-C87F-0D13-28C4-D3CFFB2BA8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95C3B-B27C-9126-6C63-A16FAE4CECAB}"/>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406508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BC5B0-7F77-11E0-9AE7-778AB0FF9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B2CCF4-A278-BCAE-7C81-B66A47894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04E57-C48B-5CD9-25AF-F3F451BC3004}"/>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5" name="Footer Placeholder 4">
            <a:extLst>
              <a:ext uri="{FF2B5EF4-FFF2-40B4-BE49-F238E27FC236}">
                <a16:creationId xmlns:a16="http://schemas.microsoft.com/office/drawing/2014/main" id="{6B6C3F99-CE72-614B-D8D1-A98506682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B4F95-46D5-8248-6034-DC6CA22BC1F9}"/>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162838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7DA1-3BF7-66F4-61AF-3415F22AE4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B139E7-1251-6C2E-8B4B-86EB72FD9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9C989-BE65-60DE-B652-7785410E4EFF}"/>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5" name="Footer Placeholder 4">
            <a:extLst>
              <a:ext uri="{FF2B5EF4-FFF2-40B4-BE49-F238E27FC236}">
                <a16:creationId xmlns:a16="http://schemas.microsoft.com/office/drawing/2014/main" id="{31D2C0AA-0513-71AC-B220-5B4B2B091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38E565-A86A-428E-C752-4D52C690DD6B}"/>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232368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72B9-01F8-6990-2CBB-6CA8A94A2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61AA04-CBDA-31A5-6880-A04DF8FBF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553296-B558-0DD7-FDE2-4CEB1DA4E89B}"/>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5" name="Footer Placeholder 4">
            <a:extLst>
              <a:ext uri="{FF2B5EF4-FFF2-40B4-BE49-F238E27FC236}">
                <a16:creationId xmlns:a16="http://schemas.microsoft.com/office/drawing/2014/main" id="{DE2492A9-A1F2-3BAE-A1D3-289675C67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54655-1AAA-94ED-7C33-3EE3B3CB533A}"/>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409609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4DC7-D743-E6BF-7561-2ABC623411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925B8E-4B78-1FE0-AD4B-CC84444CD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570C77-F1EC-0F0A-7234-CE9AF2CEA1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5F3344-9991-0559-BEB8-A218DAD6E28C}"/>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6" name="Footer Placeholder 5">
            <a:extLst>
              <a:ext uri="{FF2B5EF4-FFF2-40B4-BE49-F238E27FC236}">
                <a16:creationId xmlns:a16="http://schemas.microsoft.com/office/drawing/2014/main" id="{F4945DDE-24EF-0814-FCD9-FBAEEAF00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226E30-1B97-AD9E-AF64-9F119680D0FF}"/>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286457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394C-67FF-2841-8270-9784D86253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EA556-2B15-1C54-94F1-E4167D965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CCECF-563D-10AD-F2C6-0D45934D1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12A896-FDB1-5DA2-19B9-9053D62A2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A36DE-642F-FD03-9FD5-4E41F35FD4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5EAF33-5B70-A4BD-604D-2C233B9C66AF}"/>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8" name="Footer Placeholder 7">
            <a:extLst>
              <a:ext uri="{FF2B5EF4-FFF2-40B4-BE49-F238E27FC236}">
                <a16:creationId xmlns:a16="http://schemas.microsoft.com/office/drawing/2014/main" id="{79C81B9C-50D7-769B-4963-0B8ACB2938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B85A48-1C7D-A1DA-1D84-D471E7229465}"/>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95487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F828-8AC9-53B2-847D-68CE3F85FC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7633C7-1DBE-E5A5-3911-EE2094E7F981}"/>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4" name="Footer Placeholder 3">
            <a:extLst>
              <a:ext uri="{FF2B5EF4-FFF2-40B4-BE49-F238E27FC236}">
                <a16:creationId xmlns:a16="http://schemas.microsoft.com/office/drawing/2014/main" id="{2888657B-C579-2FA5-DF71-0E5F273909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9BC55C-22E0-8379-FF6B-D74198912672}"/>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99208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38499-71B3-9575-0E98-101C8C2A8069}"/>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3" name="Footer Placeholder 2">
            <a:extLst>
              <a:ext uri="{FF2B5EF4-FFF2-40B4-BE49-F238E27FC236}">
                <a16:creationId xmlns:a16="http://schemas.microsoft.com/office/drawing/2014/main" id="{921C7F8C-9C64-C209-B80D-C8CB2A58AF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E1114D-681B-46F8-9F14-6D86A5C971BF}"/>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369379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B6BF-B068-87D1-9B59-6B792A0D6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4999A2-DE7B-3D09-7545-D11128ABD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686540-A083-24D8-2DC4-451AC7D14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DD700-BE73-B2C7-B5C9-897B24FBEEC6}"/>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6" name="Footer Placeholder 5">
            <a:extLst>
              <a:ext uri="{FF2B5EF4-FFF2-40B4-BE49-F238E27FC236}">
                <a16:creationId xmlns:a16="http://schemas.microsoft.com/office/drawing/2014/main" id="{C2D40785-022D-0E67-6D21-8BC955B27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4E9015-C636-6953-DC6D-E7561A50221B}"/>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348552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F86-7627-56F3-4EA9-F597B9E12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E6E805-9EEC-DBF1-5C8F-750F6FBB2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D42536-A800-BC73-FC64-2224C86BF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25268-15FA-60C9-A2FA-A2FB3DAB83A6}"/>
              </a:ext>
            </a:extLst>
          </p:cNvPr>
          <p:cNvSpPr>
            <a:spLocks noGrp="1"/>
          </p:cNvSpPr>
          <p:nvPr>
            <p:ph type="dt" sz="half" idx="10"/>
          </p:nvPr>
        </p:nvSpPr>
        <p:spPr/>
        <p:txBody>
          <a:bodyPr/>
          <a:lstStyle/>
          <a:p>
            <a:fld id="{77666829-CB2E-4279-A129-202818443F13}" type="datetimeFigureOut">
              <a:rPr lang="en-IN" smtClean="0"/>
              <a:t>08-08-2022</a:t>
            </a:fld>
            <a:endParaRPr lang="en-IN"/>
          </a:p>
        </p:txBody>
      </p:sp>
      <p:sp>
        <p:nvSpPr>
          <p:cNvPr id="6" name="Footer Placeholder 5">
            <a:extLst>
              <a:ext uri="{FF2B5EF4-FFF2-40B4-BE49-F238E27FC236}">
                <a16:creationId xmlns:a16="http://schemas.microsoft.com/office/drawing/2014/main" id="{D6157F9F-2937-B8C8-08E3-282AA1E1D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265D8-B94D-0740-64D2-AA6FA9D620A3}"/>
              </a:ext>
            </a:extLst>
          </p:cNvPr>
          <p:cNvSpPr>
            <a:spLocks noGrp="1"/>
          </p:cNvSpPr>
          <p:nvPr>
            <p:ph type="sldNum" sz="quarter" idx="12"/>
          </p:nvPr>
        </p:nvSpPr>
        <p:spPr/>
        <p:txBody>
          <a:bodyPr/>
          <a:lstStyle/>
          <a:p>
            <a:fld id="{11952935-5807-472F-87D1-F4A291996DEE}" type="slidenum">
              <a:rPr lang="en-IN" smtClean="0"/>
              <a:t>‹#›</a:t>
            </a:fld>
            <a:endParaRPr lang="en-IN"/>
          </a:p>
        </p:txBody>
      </p:sp>
    </p:spTree>
    <p:extLst>
      <p:ext uri="{BB962C8B-B14F-4D97-AF65-F5344CB8AC3E}">
        <p14:creationId xmlns:p14="http://schemas.microsoft.com/office/powerpoint/2010/main" val="272784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BCD4C-19C0-F818-A4AD-AAE77056B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EDB0A-FB48-D809-27F9-67E059E53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1642A-2E35-A33A-B061-E939F6E812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66829-CB2E-4279-A129-202818443F13}" type="datetimeFigureOut">
              <a:rPr lang="en-IN" smtClean="0"/>
              <a:t>08-08-2022</a:t>
            </a:fld>
            <a:endParaRPr lang="en-IN"/>
          </a:p>
        </p:txBody>
      </p:sp>
      <p:sp>
        <p:nvSpPr>
          <p:cNvPr id="5" name="Footer Placeholder 4">
            <a:extLst>
              <a:ext uri="{FF2B5EF4-FFF2-40B4-BE49-F238E27FC236}">
                <a16:creationId xmlns:a16="http://schemas.microsoft.com/office/drawing/2014/main" id="{AF12E325-D5A9-0968-9FF9-5FFE8A5D1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8976E-9F9B-BE6E-8C5E-229AF77D2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52935-5807-472F-87D1-F4A291996DEE}" type="slidenum">
              <a:rPr lang="en-IN" smtClean="0"/>
              <a:t>‹#›</a:t>
            </a:fld>
            <a:endParaRPr lang="en-IN"/>
          </a:p>
        </p:txBody>
      </p:sp>
    </p:spTree>
    <p:extLst>
      <p:ext uri="{BB962C8B-B14F-4D97-AF65-F5344CB8AC3E}">
        <p14:creationId xmlns:p14="http://schemas.microsoft.com/office/powerpoint/2010/main" val="2265004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golang.org/x/tools/cmd/godoc@lat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quii.gitbook.io/learn-go-with-tests/go-fundamentals/hello-worl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1E96-A9B3-271F-FD32-EF930C254FC3}"/>
              </a:ext>
            </a:extLst>
          </p:cNvPr>
          <p:cNvSpPr>
            <a:spLocks noGrp="1"/>
          </p:cNvSpPr>
          <p:nvPr>
            <p:ph type="ctrTitle"/>
          </p:nvPr>
        </p:nvSpPr>
        <p:spPr/>
        <p:txBody>
          <a:bodyPr/>
          <a:lstStyle/>
          <a:p>
            <a:r>
              <a:rPr lang="en-US" dirty="0"/>
              <a:t>Learning Go</a:t>
            </a:r>
            <a:endParaRPr lang="en-IN" dirty="0"/>
          </a:p>
        </p:txBody>
      </p:sp>
      <p:sp>
        <p:nvSpPr>
          <p:cNvPr id="3" name="Subtitle 2">
            <a:extLst>
              <a:ext uri="{FF2B5EF4-FFF2-40B4-BE49-F238E27FC236}">
                <a16:creationId xmlns:a16="http://schemas.microsoft.com/office/drawing/2014/main" id="{04613BA3-B619-F7CB-CADA-F79F172161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67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9136-6D3F-6D94-2B54-BCF1924D30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28BCCB-DE05-B7BF-CEE2-7651E8CFFB1A}"/>
              </a:ext>
            </a:extLst>
          </p:cNvPr>
          <p:cNvSpPr>
            <a:spLocks noGrp="1"/>
          </p:cNvSpPr>
          <p:nvPr>
            <p:ph idx="1"/>
          </p:nvPr>
        </p:nvSpPr>
        <p:spPr/>
        <p:txBody>
          <a:bodyPr/>
          <a:lstStyle/>
          <a:p>
            <a:r>
              <a:rPr lang="en-US" dirty="0"/>
              <a:t>go version</a:t>
            </a:r>
          </a:p>
          <a:p>
            <a:r>
              <a:rPr lang="en-US" dirty="0"/>
              <a:t>go mod </a:t>
            </a:r>
            <a:r>
              <a:rPr lang="en-US" dirty="0" err="1"/>
              <a:t>init</a:t>
            </a:r>
            <a:r>
              <a:rPr lang="en-US" dirty="0"/>
              <a:t> </a:t>
            </a:r>
            <a:r>
              <a:rPr lang="en-US" dirty="0" err="1"/>
              <a:t>module_name</a:t>
            </a:r>
            <a:endParaRPr lang="en-US" dirty="0"/>
          </a:p>
          <a:p>
            <a:r>
              <a:rPr lang="en-US" dirty="0"/>
              <a:t>go run </a:t>
            </a:r>
            <a:r>
              <a:rPr lang="en-US" dirty="0" err="1"/>
              <a:t>hello.go</a:t>
            </a:r>
            <a:endParaRPr lang="en-US" dirty="0"/>
          </a:p>
          <a:p>
            <a:r>
              <a:rPr lang="en-US" dirty="0"/>
              <a:t>go test</a:t>
            </a:r>
          </a:p>
          <a:p>
            <a:r>
              <a:rPr kumimoji="0" lang="en-US" altLang="en-US" sz="2800" b="0" i="0" u="none" strike="noStrike" cap="none" normalizeH="0" baseline="0" dirty="0">
                <a:ln>
                  <a:noFill/>
                </a:ln>
                <a:solidFill>
                  <a:schemeClr val="tx1"/>
                </a:solidFill>
                <a:effectLst/>
                <a:latin typeface="inherit"/>
              </a:rPr>
              <a:t>go install -v </a:t>
            </a:r>
            <a:r>
              <a:rPr kumimoji="0" lang="en-US" altLang="en-US" sz="2800" b="0" i="0" u="none" strike="noStrike" cap="none" normalizeH="0" baseline="0" dirty="0">
                <a:ln>
                  <a:noFill/>
                </a:ln>
                <a:solidFill>
                  <a:schemeClr val="tx1"/>
                </a:solidFill>
                <a:effectLst/>
                <a:latin typeface="inherit"/>
                <a:hlinkClick r:id="rId2"/>
              </a:rPr>
              <a:t>golang.org/x/tools/</a:t>
            </a:r>
            <a:r>
              <a:rPr kumimoji="0" lang="en-US" altLang="en-US" sz="2800" b="0" i="0" u="none" strike="noStrike" cap="none" normalizeH="0" baseline="0" dirty="0" err="1">
                <a:ln>
                  <a:noFill/>
                </a:ln>
                <a:solidFill>
                  <a:schemeClr val="tx1"/>
                </a:solidFill>
                <a:effectLst/>
                <a:latin typeface="inherit"/>
                <a:hlinkClick r:id="rId2"/>
              </a:rPr>
              <a:t>cmd</a:t>
            </a:r>
            <a:r>
              <a:rPr kumimoji="0" lang="en-US" altLang="en-US" sz="2800" b="0" i="0" u="none" strike="noStrike" cap="none" normalizeH="0" baseline="0" dirty="0">
                <a:ln>
                  <a:noFill/>
                </a:ln>
                <a:solidFill>
                  <a:schemeClr val="tx1"/>
                </a:solidFill>
                <a:effectLst/>
                <a:latin typeface="inherit"/>
                <a:hlinkClick r:id="rId2"/>
              </a:rPr>
              <a:t>/</a:t>
            </a:r>
            <a:r>
              <a:rPr kumimoji="0" lang="en-US" altLang="en-US" sz="2800" b="0" i="0" u="none" strike="noStrike" cap="none" normalizeH="0" baseline="0" dirty="0" err="1">
                <a:ln>
                  <a:noFill/>
                </a:ln>
                <a:solidFill>
                  <a:schemeClr val="tx1"/>
                </a:solidFill>
                <a:effectLst/>
                <a:latin typeface="inherit"/>
                <a:hlinkClick r:id="rId2"/>
              </a:rPr>
              <a:t>godoc@latest</a:t>
            </a:r>
            <a:endParaRPr kumimoji="0" lang="en-US" altLang="en-US" sz="2800" b="0" i="0" u="none" strike="noStrike" cap="none" normalizeH="0" baseline="0" dirty="0">
              <a:ln>
                <a:noFill/>
              </a:ln>
              <a:solidFill>
                <a:schemeClr val="tx1"/>
              </a:solidFill>
              <a:effectLst/>
              <a:latin typeface="inherit"/>
            </a:endParaRPr>
          </a:p>
          <a:p>
            <a:r>
              <a:rPr lang="en-US" dirty="0" err="1"/>
              <a:t>godoc</a:t>
            </a:r>
            <a:r>
              <a:rPr lang="en-US" dirty="0"/>
              <a:t> -http :8000</a:t>
            </a:r>
          </a:p>
          <a:p>
            <a:pPr lvl="1"/>
            <a:r>
              <a:rPr lang="en-US" dirty="0">
                <a:latin typeface="inherit"/>
              </a:rPr>
              <a:t>http://localhost:8000</a:t>
            </a:r>
            <a:r>
              <a:rPr lang="en-US">
                <a:latin typeface="inherit"/>
              </a:rPr>
              <a:t>/pkg/</a:t>
            </a:r>
            <a:endParaRPr lang="en-US" dirty="0">
              <a:latin typeface="inherit"/>
            </a:endParaRPr>
          </a:p>
          <a:p>
            <a:r>
              <a:rPr lang="en-US" dirty="0"/>
              <a:t>c</a:t>
            </a:r>
          </a:p>
          <a:p>
            <a:endParaRPr lang="en-US" dirty="0"/>
          </a:p>
          <a:p>
            <a:endParaRPr lang="en-IN" dirty="0"/>
          </a:p>
        </p:txBody>
      </p:sp>
    </p:spTree>
    <p:extLst>
      <p:ext uri="{BB962C8B-B14F-4D97-AF65-F5344CB8AC3E}">
        <p14:creationId xmlns:p14="http://schemas.microsoft.com/office/powerpoint/2010/main" val="83588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8DA0-BC8C-30D9-0D2A-AB3F5701629A}"/>
              </a:ext>
            </a:extLst>
          </p:cNvPr>
          <p:cNvSpPr>
            <a:spLocks noGrp="1"/>
          </p:cNvSpPr>
          <p:nvPr>
            <p:ph type="title"/>
          </p:nvPr>
        </p:nvSpPr>
        <p:spPr/>
        <p:txBody>
          <a:bodyPr/>
          <a:lstStyle/>
          <a:p>
            <a:r>
              <a:rPr lang="en-US" dirty="0"/>
              <a:t>Writing Tests</a:t>
            </a:r>
            <a:endParaRPr lang="en-IN" dirty="0"/>
          </a:p>
        </p:txBody>
      </p:sp>
      <p:sp>
        <p:nvSpPr>
          <p:cNvPr id="4" name="Rectangle 1">
            <a:extLst>
              <a:ext uri="{FF2B5EF4-FFF2-40B4-BE49-F238E27FC236}">
                <a16:creationId xmlns:a16="http://schemas.microsoft.com/office/drawing/2014/main" id="{9832ABFC-CA10-9D90-9885-F24EDAEC5F71}"/>
              </a:ext>
            </a:extLst>
          </p:cNvPr>
          <p:cNvSpPr>
            <a:spLocks noGrp="1" noChangeArrowheads="1"/>
          </p:cNvSpPr>
          <p:nvPr>
            <p:ph idx="1"/>
          </p:nvPr>
        </p:nvSpPr>
        <p:spPr bwMode="auto">
          <a:xfrm>
            <a:off x="838199" y="2136246"/>
            <a:ext cx="936715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https://quii.gitbook.io/learn-go-with-tests/go-fundamentals/hello-world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Writing a test is just like writing a function, with a few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needs to be in a file with a name like </a:t>
            </a:r>
            <a:r>
              <a:rPr kumimoji="0" lang="en-US" altLang="en-US" sz="1600" b="0" i="0" u="none" strike="noStrike" cap="none" normalizeH="0" baseline="0" dirty="0" err="1">
                <a:ln>
                  <a:noFill/>
                </a:ln>
                <a:solidFill>
                  <a:schemeClr val="tx1"/>
                </a:solidFill>
                <a:effectLst/>
                <a:latin typeface="Arial Unicode MS"/>
              </a:rPr>
              <a:t>xxx_test.go</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test function must start with the word </a:t>
            </a:r>
            <a:r>
              <a:rPr kumimoji="0" lang="en-US" altLang="en-US" sz="1600" b="0" i="0" u="none" strike="noStrike" cap="none" normalizeH="0" baseline="0" dirty="0">
                <a:ln>
                  <a:noFill/>
                </a:ln>
                <a:solidFill>
                  <a:schemeClr val="tx1"/>
                </a:solidFill>
                <a:effectLst/>
                <a:latin typeface="Arial Unicode MS"/>
              </a:rPr>
              <a:t>Test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test function takes one argument only </a:t>
            </a:r>
            <a:r>
              <a:rPr kumimoji="0" lang="en-US" altLang="en-US" sz="1600" b="0" i="0" u="none" strike="noStrike" cap="none" normalizeH="0" baseline="0" dirty="0">
                <a:ln>
                  <a:noFill/>
                </a:ln>
                <a:solidFill>
                  <a:schemeClr val="tx1"/>
                </a:solidFill>
                <a:effectLst/>
                <a:latin typeface="Arial Unicode MS"/>
              </a:rPr>
              <a:t>t *</a:t>
            </a:r>
            <a:r>
              <a:rPr kumimoji="0" lang="en-US" altLang="en-US" sz="1600" b="0" i="0" u="none" strike="noStrike" cap="none" normalizeH="0" baseline="0" dirty="0" err="1">
                <a:ln>
                  <a:noFill/>
                </a:ln>
                <a:solidFill>
                  <a:schemeClr val="tx1"/>
                </a:solidFill>
                <a:effectLst/>
                <a:latin typeface="Arial Unicode MS"/>
              </a:rPr>
              <a:t>testing.T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 order to use the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testing.T</a:t>
            </a:r>
            <a:r>
              <a:rPr kumimoji="0" lang="en-US" altLang="en-US" sz="1600" b="0" i="0" u="none" strike="noStrike" cap="none" normalizeH="0" baseline="0" dirty="0">
                <a:ln>
                  <a:noFill/>
                </a:ln>
                <a:solidFill>
                  <a:schemeClr val="tx1"/>
                </a:solidFill>
                <a:effectLst/>
              </a:rPr>
              <a:t> type, you need to </a:t>
            </a:r>
            <a:r>
              <a:rPr kumimoji="0" lang="en-US" altLang="en-US" sz="1600" b="0" i="0" u="none" strike="noStrike" cap="none" normalizeH="0" baseline="0" dirty="0">
                <a:ln>
                  <a:noFill/>
                </a:ln>
                <a:solidFill>
                  <a:schemeClr val="tx1"/>
                </a:solidFill>
                <a:effectLst/>
                <a:latin typeface="Arial Unicode MS"/>
              </a:rPr>
              <a:t>import "testing"</a:t>
            </a:r>
            <a:r>
              <a:rPr kumimoji="0" lang="en-US" altLang="en-US" sz="1600" b="0" i="0" u="none" strike="noStrike" cap="none" normalizeH="0" baseline="0" dirty="0">
                <a:ln>
                  <a:noFill/>
                </a:ln>
                <a:solidFill>
                  <a:schemeClr val="tx1"/>
                </a:solidFill>
                <a:effectLst/>
              </a:rPr>
              <a:t>, like we did with </a:t>
            </a:r>
            <a:r>
              <a:rPr kumimoji="0" lang="en-US" altLang="en-US" sz="1600" b="0" i="0" u="none" strike="noStrike" cap="none" normalizeH="0" baseline="0" dirty="0" err="1">
                <a:ln>
                  <a:noFill/>
                </a:ln>
                <a:solidFill>
                  <a:schemeClr val="tx1"/>
                </a:solidFill>
                <a:effectLst/>
                <a:latin typeface="Arial Unicode MS"/>
              </a:rPr>
              <a:t>fmt</a:t>
            </a:r>
            <a:r>
              <a:rPr kumimoji="0" lang="en-US" altLang="en-US" sz="1600" b="0" i="0" u="none" strike="noStrike" cap="none" normalizeH="0" baseline="0" dirty="0">
                <a:ln>
                  <a:noFill/>
                </a:ln>
                <a:solidFill>
                  <a:schemeClr val="tx1"/>
                </a:solidFill>
                <a:effectLst/>
              </a:rPr>
              <a:t> in the other file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For now, it's enough to know that your </a:t>
            </a:r>
            <a:r>
              <a:rPr kumimoji="0" lang="en-US" altLang="en-US" sz="1600" b="0" i="0" u="none" strike="noStrike" cap="none" normalizeH="0" baseline="0" dirty="0">
                <a:ln>
                  <a:noFill/>
                </a:ln>
                <a:solidFill>
                  <a:schemeClr val="tx1"/>
                </a:solidFill>
                <a:effectLst/>
                <a:latin typeface="Arial Unicode MS"/>
              </a:rPr>
              <a:t>t</a:t>
            </a:r>
            <a:r>
              <a:rPr kumimoji="0" lang="en-US" altLang="en-US" sz="1600" b="0" i="0" u="none" strike="noStrike" cap="none" normalizeH="0" baseline="0" dirty="0">
                <a:ln>
                  <a:noFill/>
                </a:ln>
                <a:solidFill>
                  <a:schemeClr val="tx1"/>
                </a:solidFill>
                <a:effectLst/>
              </a:rPr>
              <a:t> of type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testing.T</a:t>
            </a:r>
            <a:r>
              <a:rPr kumimoji="0" lang="en-US" altLang="en-US" sz="1600" b="0" i="0" u="none" strike="noStrike" cap="none" normalizeH="0" baseline="0" dirty="0">
                <a:ln>
                  <a:noFill/>
                </a:ln>
                <a:solidFill>
                  <a:schemeClr val="tx1"/>
                </a:solidFill>
                <a:effectLst/>
              </a:rPr>
              <a:t> is your "hook" into the testing framework so you can do things like </a:t>
            </a:r>
            <a:r>
              <a:rPr kumimoji="0" lang="en-US" altLang="en-US" sz="1600" b="0" i="0" u="none" strike="noStrike" cap="none" normalizeH="0" baseline="0" dirty="0" err="1">
                <a:ln>
                  <a:noFill/>
                </a:ln>
                <a:solidFill>
                  <a:schemeClr val="tx1"/>
                </a:solidFill>
                <a:effectLst/>
                <a:latin typeface="Arial Unicode MS"/>
              </a:rPr>
              <a:t>t.Fail</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when you want to fail.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effectLst/>
              </a:rPr>
              <a:t>Notice how you have not had to pick between multiple testing frameworks and then figure out how to install. Everything you need is built in to the language and the syntax is the same as the rest of the code you will write.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15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1751-C471-0C99-53C6-3EE6F7EC05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AE4964-6479-8A6C-A17A-8E2848C7A1D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30408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227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Unicode MS</vt:lpstr>
      <vt:lpstr>Calibri</vt:lpstr>
      <vt:lpstr>Calibri Light</vt:lpstr>
      <vt:lpstr>inherit</vt:lpstr>
      <vt:lpstr>Office Theme</vt:lpstr>
      <vt:lpstr>Learning Go</vt:lpstr>
      <vt:lpstr>PowerPoint Presentation</vt:lpstr>
      <vt:lpstr>Writing Tests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dc:title>
  <dc:creator>kumuda sanka</dc:creator>
  <cp:lastModifiedBy>kumuda sanka</cp:lastModifiedBy>
  <cp:revision>2</cp:revision>
  <dcterms:created xsi:type="dcterms:W3CDTF">2022-08-08T06:57:21Z</dcterms:created>
  <dcterms:modified xsi:type="dcterms:W3CDTF">2022-08-08T07:37:50Z</dcterms:modified>
</cp:coreProperties>
</file>