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3238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0395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6747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6776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8598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3762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8220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5377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9621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1459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143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3747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81350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7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809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32152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7522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2769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6140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8968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03396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32270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1535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8539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9932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1078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9018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922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7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568860" y="971549"/>
            <a:ext cx="1743075" cy="1333500"/>
            <a:chOff x="568860" y="97154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568860" y="124777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664235" y="97154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599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6292213" y="5229223"/>
            <a:ext cx="723900" cy="61912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8" y="0"/>
                </a:lnTo>
                <a:lnTo>
                  <a:pt x="0" y="10801"/>
                </a:lnTo>
                <a:lnTo>
                  <a:pt x="4618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457200" y="936067"/>
            <a:ext cx="8491539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Castellar" pitchFamily="18" charset="0"/>
                <a:ea typeface="宋体" pitchFamily="0" charset="0"/>
                <a:cs typeface="Trebuchet MS" pitchFamily="0" charset="0"/>
              </a:rPr>
              <a:t>DIGITAL PORTFOLIO</a:t>
            </a:r>
            <a:endParaRPr lang="zh-CN" altLang="en-US" sz="3200" b="1" i="0" u="none" strike="noStrike" kern="0" cap="none" spc="15" baseline="0">
              <a:solidFill>
                <a:schemeClr val="tx1"/>
              </a:solidFill>
              <a:latin typeface="Castellar" pitchFamily="18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1971674" y="2971799"/>
            <a:ext cx="86106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S.Kumudhalakshmi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lgerian" pitchFamily="8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:212400138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lgerian" pitchFamily="8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2FFE4A0F2FDC94C8FC14F2E8C2D73425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lgerian" pitchFamily="8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lgerian" pitchFamily="8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SIVET college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lgerian" pitchFamily="8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UNIVERSITY: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Un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iversity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 of Madras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lgerian" pitchFamily="8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4828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6629400" y="2831756"/>
            <a:ext cx="8534018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648652" y="1676400"/>
            <a:ext cx="2246948" cy="5232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BEFORE CSS: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6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216044" y="1701026"/>
            <a:ext cx="8207875" cy="487112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4250799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矩形"/>
          <p:cNvSpPr>
            <a:spLocks/>
          </p:cNvSpPr>
          <p:nvPr/>
        </p:nvSpPr>
        <p:spPr>
          <a:xfrm rot="0">
            <a:off x="499403" y="754408"/>
            <a:ext cx="4724400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AFTER CSS :</a:t>
            </a:r>
            <a:endParaRPr lang="zh-CN" altLang="en-US" sz="4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8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524000" y="1676400"/>
            <a:ext cx="10058401" cy="489718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8952943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4" name="矩形"/>
          <p:cNvSpPr>
            <a:spLocks/>
          </p:cNvSpPr>
          <p:nvPr/>
        </p:nvSpPr>
        <p:spPr>
          <a:xfrm rot="0">
            <a:off x="990600" y="1695450"/>
            <a:ext cx="8820149" cy="2920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Thank you for visiting my portfolio! I am passionate about learning, growing, and taking on new challenges. This portfolio reflects my skills, creativity, and dedication to building a strong foundation in my career. I look forward to exploring opportunities where I can contribute, collaborate, and continue to improve.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If you’d like to connect or know more about me, feel free to reach out through the contact section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696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9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1" name="矩形"/>
          <p:cNvSpPr>
            <a:spLocks/>
          </p:cNvSpPr>
          <p:nvPr/>
        </p:nvSpPr>
        <p:spPr>
          <a:xfrm rot="0">
            <a:off x="2057400" y="2362200"/>
            <a:ext cx="8840242" cy="109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宋体" pitchFamily="0" charset="0"/>
                <a:cs typeface="Calibri" pitchFamily="0" charset="0"/>
              </a:rPr>
              <a:t>DIGITAL PORTFOLIO</a:t>
            </a:r>
            <a:endParaRPr lang="zh-CN" altLang="en-US" sz="6600" b="0" i="0" u="none" strike="noStrike" kern="1200" cap="none" spc="0" baseline="0">
              <a:solidFill>
                <a:schemeClr val="tx1"/>
              </a:solidFill>
              <a:latin typeface="Algerian" pitchFamily="82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8598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8433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1219200" y="1478973"/>
            <a:ext cx="7010399" cy="3882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today’s competitive environment, individuals often struggle to present their skills, achievements, and projects in an engaging and accessible way. A greeting digital portfolio solves this issue by providing an interactive platform that introduces the person, showcases their work, and creates a strong first impression for academic, professional, or personal growth opportunities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3120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655493" y="1886177"/>
            <a:ext cx="7086600" cy="1834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Calibri" pitchFamily="0" charset="0"/>
              </a:rPr>
              <a:t>SUMMARY OF MY PORJECT: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This digital portfolio is designed to showcase my personal details, skills, and achievements in a simple and creative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way. It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serves as a platform to introduce myself and highlight my professional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journey. The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reflects my interests, strengths, and the projects I have worked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on. It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is created to make a strong impression and provide an easy way to connect with 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655493" y="4419600"/>
            <a:ext cx="6354906" cy="15392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Calibri" pitchFamily="0" charset="0"/>
              </a:rPr>
              <a:t>MY PORTFOLIO CONTAINS: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  <a:p>
            <a:pPr lvl="3" marL="16573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about me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lvl="3" marL="16573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lvl="3" marL="16573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skill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lvl="3" marL="16573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contact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5224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914400" y="1857375"/>
            <a:ext cx="8896350" cy="33394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 of a Digital Portfolio: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Students /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Fresher's: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Teachers, examiners, recruiters (for internships or jobs), and peers (for collaboration).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Professionals: Employers, recruiters, clients, and networking contacts.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Freelancers: Potential clients, freelance platforms, and existing/new customers.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Creative Fields (Designers / Developers / Artists): Companies seeking collaborators, clients, and general audience.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1622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3276600" y="2209800"/>
            <a:ext cx="5562600" cy="3044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Used: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HTML – to structure the content of the portfolio.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CSS – to design and style the pages (colors, layouts, animations).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JavaScript – to add interactivity and dynamic features.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Code editor- virtual studio code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9186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</a:t>
            </a: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1666874" y="1125898"/>
            <a:ext cx="7686675" cy="4225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portfolio is divided into clear sections: Home, About, Skills, Projects, Certificates, and Contact.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 clean and simple layout is used for easy readability.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Responsive design makes it accessible on desktop, tablet, and mobile devices.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Color combinations, fonts, and spacing are chosen to give a modern and professional look.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 navigation menu allows smooth movement between sections.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Animations and transitions are added to make the portfolio interactive and engaging.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6754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447800" y="1752599"/>
            <a:ext cx="7696200" cy="36347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Provides an interactive Home page with a greeting/introduction.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Includes sections like About, Skills, Projects, Certificates, and Contact for better organization.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Responsive design ensures it works on desktop, tablet, and mobile devices.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Navigation menu allows smooth movement between different sections.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Animations and transitions enhance the user experience.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Contact form or details make it easy for others to connect.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5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425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29</cp:revision>
  <dcterms:created xsi:type="dcterms:W3CDTF">2024-03-29T15:07:22Z</dcterms:created>
  <dcterms:modified xsi:type="dcterms:W3CDTF">2025-09-09T11:31:09Z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