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微软雅黑"/>
              </a:defRPr>
            </a:pPr>
            <a:r>
              <a:t>"近代中国外交：闭关到国际舞台的突破与新角色"</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微软雅黑"/>
              </a:defRPr>
            </a:pPr>
            <a:r>
              <a:t>目录</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1. 鸦片战争冲击与闭关锁国终结</a:t>
            </a:r>
            <a:br/>
            <a:br/>
            <a:r>
              <a:t>2. 洋务运动：师夷长技的新思维</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引文</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中国近代外交，如同一面历史的镜子，映照出从封闭保守到开放包容的深刻变革。自十九世纪中叶鸦片战争以来，清朝的“天朝上国”观念被西方坚船利炮所冲击，标志着闭关锁国政策的终结。此后，中国外交开始步入近代化进程，洋务运动中的“师夷长技以制夷”理念，预示着对外交往策略的转型。甲午战争后，被迫签订的一系列不平等条约，迫使中国外交者意识到融入国际体系的必要性。辛亥革命后的民国政府，尽管面临内忧外患，但仍积极争取国际地位，参与巴黎和会，试图重塑国家形象。这一系列历程，构成了中国近代外交从孤立到融入世界舞台的历史转折点，展现了中国在全球化进程中寻求新生与独立的艰难而重要的探索。</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1. 鸦片战争冲击与闭关锁国终结</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鸦片战争（1840-1842年）如同历史的一记重锤，猛烈地打破了中国长达数百年的闭关锁国政策。这场西方列强以英国为首的侵华战争，以中国战败签订《南京条约》为标志，标志着中国近代史的开端。条约中开放通商口岸、赔款割地等条款，迫使中国不得不接受国际贸易的新规则，结束了以往的孤立状态。从此，中国被迫卷入全球化进程，外交格局从传统的朝贡体系转向了近代国际关系的现实主义原则，开始了艰难而富有挑战性的转型之路。这一转折点深刻影响了中国的政治、经济和社会结构，拉开了中国在国际舞台崭新角色的序幕。</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2. 洋务运动：师夷长技的新思维</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洋务运动是中国近代外交转型的重要里程碑。这一阶段，清政府面对列强的步步紧逼，开始认识到西方科技与制度的先进性，以“师夷长技”为新思维的核心。19世纪60年代至90年代，洋务派如李鸿章、曾国藩等人倡导“自强求富”，创办了一批近代军事工业和民用企业，如江南制造总局和轮船招商局等。同时，他们推动了外交政策的调整，设立总理衙门作为外交机构，并派遣留学生出国深造，学习国际规则和谈判技巧。这些举措旨在提升中国的国防实力，适应国际交往的需求，标志着中国由闭关锁国向积极参与国际事务的转变，为后来的外交现代化奠定了基础。</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总结</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总结这段中国近代外交的演变历程，我们可以看到一幅生动的历史画卷，它从鸦片战争的硝烟中破茧而出，打破了旧有的封闭枷锁。每一次挑战都促使我们反思，每一次尝试都见证了中国的成长。从洋务运动的革新到甲午战败后的深刻反省，再到民国时期在国际会议上的积极参与，每一步都烙印着中国从被动应对外来冲击到主动寻求国际认同的坚定步伐。这面历史镜子，不仅映照出中国外交的转型，更映射出一个国家在困境中求变图强的决心。中国近代外交的全球化进程，正是这样一个凤凰涅槃、浴火重生的故事，它以独特的方式，书写了中国在世界舞台上的崭新角色。</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