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少年闰土课文讲解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智慧教育助手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第一页：引言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主题介绍</a:t>
            </a:r>
          </a:p>
          <a:p>
            <a:pPr lvl="2"/>
            <a:r>
              <a:t>我们将深入解读鲁迅先生的《故乡》中的少年闰土形象，探讨其在小说中的重要性。</a:t>
            </a:r>
          </a:p>
          <a:p>
            <a:pPr lvl="1"/>
            <a:r>
              <a:t>目标设定</a:t>
            </a:r>
          </a:p>
          <a:p>
            <a:pPr lvl="2"/>
            <a:r>
              <a:t>通过本课，学生将理解闰土的人物特点，以及他在中国传统与现代生活冲突中的角色。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第二页：人物简介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闰土的形象特征</a:t>
            </a:r>
          </a:p>
          <a:p>
            <a:pPr lvl="2"/>
            <a:r>
              <a:t>闰土是个机智勇敢、淳朴善良的农村少年，象征着农村生活的纯真与活力。</a:t>
            </a:r>
          </a:p>
          <a:p>
            <a:pPr lvl="1"/>
            <a:r>
              <a:t>闰土与鲁迅的关系</a:t>
            </a:r>
          </a:p>
          <a:p>
            <a:pPr lvl="2"/>
            <a:r>
              <a:t>他是鲁迅儿时的朋友，两人的友谊反映了作者对农村生活的怀念和对旧时光的追忆。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第三页：故事概要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猹捉猹的故事</a:t>
            </a:r>
          </a:p>
          <a:p>
            <a:pPr lvl="2"/>
            <a:r>
              <a:t>闰土讲述的海边捕猹经历展示了他的勇敢和智慧，是少年闰土独立精神的体现。</a:t>
            </a:r>
          </a:p>
          <a:p>
            <a:pPr lvl="1"/>
            <a:r>
              <a:t>五彩贝壳与雪地捕鸟</a:t>
            </a:r>
          </a:p>
          <a:p>
            <a:pPr lvl="2"/>
            <a:r>
              <a:t>这些细节描绘了闰土丰富多彩的乡村生活，与鲁迅的城市生活形成鲜明对比。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第四页：主题分析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城乡生活的对比</a:t>
            </a:r>
          </a:p>
          <a:p>
            <a:pPr lvl="2"/>
            <a:r>
              <a:t>闰土的世界与鲁迅的世界形成对比，反映社会变迁和阶级差异。</a:t>
            </a:r>
          </a:p>
          <a:p>
            <a:pPr lvl="1"/>
            <a:r>
              <a:t>闰土对鲁迅的影响</a:t>
            </a:r>
          </a:p>
          <a:p>
            <a:pPr lvl="2"/>
            <a:r>
              <a:t>闰土的形象启发了鲁迅对农村与城市、传统与现代的思考，对他的人生观产生了影响。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第五页：总结与作业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课堂回顾</a:t>
            </a:r>
          </a:p>
          <a:p>
            <a:pPr lvl="2"/>
            <a:r>
              <a:t>总结闰土的特点和他在文中的作用，引导学生反思自我成长与社会环境的关系。</a:t>
            </a:r>
          </a:p>
          <a:p>
            <a:pPr lvl="1"/>
            <a:r>
              <a:t>课后作业</a:t>
            </a:r>
          </a:p>
          <a:p>
            <a:pPr lvl="2"/>
            <a:r>
              <a:t>请同学们阅读更多鲁迅作品，分析其他角色与闰土的异同，深化对鲁迅作品的理解。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