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44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1720800" y="1504800"/>
            <a:ext cx="5702400" cy="2674800"/>
          </a:xfrm>
          <a:prstGeom prst="rect">
            <a:avLst/>
          </a:prstGeom>
          <a:noFill/>
        </p:spPr>
        <p:txBody>
          <a:bodyPr wrap="square">
            <a:spAutoFit/>
          </a:bodyPr>
          <a:lstStyle/>
          <a:p>
            <a:pPr>
              <a:defRPr sz="3600" b="1">
                <a:solidFill>
                  <a:srgbClr val="000000"/>
                </a:solidFill>
                <a:latin typeface="微软雅黑"/>
              </a:defRPr>
            </a:pPr>
            <a:r>
              <a:t>"中国近代外交：朝贡到国际强国的转型历程"</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3794399" y="360000"/>
            <a:ext cx="1558800" cy="784800"/>
          </a:xfrm>
          <a:prstGeom prst="rect">
            <a:avLst/>
          </a:prstGeom>
          <a:noFill/>
        </p:spPr>
        <p:txBody>
          <a:bodyPr wrap="none" anchor="t">
            <a:spAutoFit/>
          </a:bodyPr>
          <a:lstStyle/>
          <a:p>
            <a:pPr>
              <a:defRPr b="1" sz="4000">
                <a:solidFill>
                  <a:srgbClr val="000000"/>
                </a:solidFill>
                <a:latin typeface="微软雅黑"/>
              </a:defRPr>
            </a:pPr>
            <a:r>
              <a:t>目录</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1. 晚清洋务运动的开启</a:t>
            </a:r>
            <a:br/>
            <a:br/>
            <a:r>
              <a:t>2. 朝贡体系的终结</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引文</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在中国近代历史的长河中，自清朝晚期的晚清洋务运动至20世纪初的新文化运动，中国外交经历了深刻的转型。以往的朝贡体系，象征着天朝上国与周边藩属国之间的宗藩关系，其核心是礼仪性的交往和不平等的贡赐制度。然而，随着西方列强的坚船利炮打开国门，中国被迫进入国际条约体系，签署了一系列不平等条约，如《南京条约》和《辛丑条约》，这标志着中国外交从被动的闭关锁国走向了近代化的艰难历程。这一转变不仅体现在外交理念的革新，也表现在国家主权的逐步丧失与争取，以及对国际法和国际关系准则的理解与适应。正是在这种历史背景下，中国的外交开始从传统的朝贡体系向现代国家在国际舞台的独立与崛起转变。</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1. 晚清洋务运动的开启</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晚清时期的洋务运动，是中国近代外交转型的重要起点。自1860年代起，面对列强环伺的国际形势，清政府开始推行洋务运动，试图通过引进西方科技和外交理念，以"师夷长技"为策略，逐步摆脱传统的朝贡体系。这一转变体现在设立总理衙门，负责对外交往，同时派遣留学生出国深造，学习国际法和外交礼仪。洋务派官员如李鸿章等人倡导的"海防外交"，旨在保护国家主权与利益，标志着中国外交从被动应对外部压力，向主动寻求国际合作与地位提升的现代化阶段迈进。</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2. 朝贡体系的终结</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中国近代外交的转型始于晚清时期，朝贡体系作为古代中国的外交传统，在19世纪中叶面临着深刻的变革。随着西方列强的坚船利炮打开国门，这一体系不再适应国际力量格局的变化。1842年《南京条约》的签订，标志着中国被迫接受近代条约制度，朝贡关系逐渐转变为不平等的宗藩关系。清朝政府意识到，原有的“天朝上国”理念已无法维系，开始寻求与西方列强建立平等的外交关系。鸦片战争后的多次外交谈判，如《天津条约》和《北京条约》等，不仅割让了领土，还承认了领事裁判权和协定关税，这些都是朝贡体系终结的显著标志。中国近代外交的转型，从被动接受到主动融入国际秩序，是迈向现代化国家地位的重要一步。</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微软雅黑"/>
              </a:defRPr>
            </a:pPr>
            <a:r>
              <a:t>总结</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400">
                <a:solidFill>
                  <a:srgbClr val="000000"/>
                </a:solidFill>
                <a:latin typeface="微软雅黑"/>
              </a:defRPr>
            </a:pPr>
            <a:r>
              <a:t>总结这段中国近代外交的沧桑巨变，我们看到的是一个国家从屈辱中奋起的决心。晚清洋务运动的尝试开启了中国对外部世界的学习，朝贡体系的消逝见证了旧秩序的瓦解。尽管过程中伴随着主权的丧失和辛丑条约的沉重打击，但中国并未就此沉沦，反而在抗争与革新中逐渐理解并运用国际法则，坚定地追求独立自主的外交政策。每一份不平等条约的签署，都在催生着新的觉醒，每一次抗争都为国际地位的提升铺垫基石。最终，中国以坚韧不拔的精神，走出了一条从屈辱到尊严，从弱小到崛起的国际舞台之路，彰显了其作为现代国家的崭新形象。这是一段历史的涅槃，也是中国外交转型的辉煌篇章。</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