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高中三角函数基础与应用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智慧教育助手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页1：三角函数的基本概念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标题1：正弦、余弦和正切</a:t>
            </a:r>
          </a:p>
          <a:p>
            <a:pPr lvl="2"/>
            <a:r>
              <a:t>1. 正弦（sin）：对边比斜边；余弦（cos）：邻边比斜边；正切（tan）：对边比邻边，通常用于角度测量中的比值关系。</a:t>
            </a:r>
          </a:p>
          <a:p>
            <a:pPr lvl="1"/>
            <a:r>
              <a:t>标题2：单位圆和直角三角形</a:t>
            </a:r>
          </a:p>
          <a:p>
            <a:pPr lvl="2"/>
            <a:r>
              <a:t>理解三角函数在单位圆上的表示，通过直角三角形的边长关系解释三角函数的图形性质。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页2：三角函数的周期性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标题1：周期性</a:t>
            </a:r>
          </a:p>
          <a:p>
            <a:pPr lvl="2"/>
            <a:r>
              <a:t>正弦和余弦函数的周期为360度或2π弧度，理解周期变化如何影响函数图像。</a:t>
            </a:r>
          </a:p>
          <a:p>
            <a:pPr lvl="1"/>
            <a:r>
              <a:t>标题2：奇偶性与对称性</a:t>
            </a:r>
          </a:p>
          <a:p>
            <a:pPr lvl="2"/>
            <a:r>
              <a:t>正弦和余弦函数的奇偶性，以及它们关于y轴和原点的对称性特点。</a:t>
            </a:r>
          </a:p>
          <a:p>
            <a:pPr lvl="1"/>
            <a:r>
              <a:t>标题3：周期函数的应用</a:t>
            </a:r>
          </a:p>
          <a:p>
            <a:pPr lvl="2"/>
            <a:r>
              <a:t>周期性在实际问题中的应用，如周期性现象的描述和预测。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页3：三角函数的变换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标题1：角度转换</a:t>
            </a:r>
          </a:p>
          <a:p>
            <a:pPr lvl="2"/>
            <a:r>
              <a:t>理解弧度制与角度制之间的转换，以及角度平移对三角函数的影响。</a:t>
            </a:r>
          </a:p>
          <a:p>
            <a:pPr lvl="1"/>
            <a:r>
              <a:t>标题2：倍角公式</a:t>
            </a:r>
          </a:p>
          <a:p>
            <a:pPr lvl="2"/>
            <a:r>
              <a:t>介绍正弦、余弦和正切的倍角公式，及其在简化表达式中的作用。</a:t>
            </a:r>
          </a:p>
          <a:p>
            <a:pPr lvl="1"/>
            <a:r>
              <a:t>标题3：半角公式</a:t>
            </a:r>
          </a:p>
          <a:p>
            <a:pPr lvl="2"/>
            <a:r>
              <a:t>半角公式在简化三角函数计算中的运用，尤其是涉及平方根的情况。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页4：三角函数在实际问题中的应用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标题1：物理问题</a:t>
            </a:r>
          </a:p>
          <a:p>
            <a:pPr lvl="2"/>
            <a:r>
              <a:t>举例说明三角函数如何解决运动学问题，如物体的位移、速度和加速度。</a:t>
            </a:r>
          </a:p>
          <a:p>
            <a:pPr lvl="1"/>
            <a:r>
              <a:t>标题2：工程与建筑</a:t>
            </a:r>
          </a:p>
          <a:p>
            <a:pPr lvl="2"/>
            <a:r>
              <a:t>在建筑学和工程设计中，三角函数如何应用于角度测量、结构稳定性和振动分析。</a:t>
            </a:r>
          </a:p>
          <a:p>
            <a:pPr lvl="1"/>
            <a:r>
              <a:t>标题3：信号处理</a:t>
            </a:r>
          </a:p>
          <a:p>
            <a:pPr lvl="2"/>
            <a:r>
              <a:t>简述三角函数在信号分析和通信中的重要角色，如傅里叶变换。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页5：总结与复习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标题1：关键概念回顾</a:t>
            </a:r>
          </a:p>
          <a:p>
            <a:pPr lvl="2"/>
            <a:r>
              <a:t>总结本章核心概念，如定义、性质、图象特征等，便于学生复习。</a:t>
            </a:r>
          </a:p>
          <a:p>
            <a:pPr lvl="1"/>
            <a:r>
              <a:t>标题2：习题与练习</a:t>
            </a:r>
          </a:p>
          <a:p>
            <a:pPr lvl="2"/>
            <a:r>
              <a:t>提供一些习题，让学生练习应用所学知识解决实际问题。</a:t>
            </a:r>
          </a:p>
          <a:p>
            <a:pPr lvl="1"/>
            <a:r>
              <a:t>标题3：拓展阅读</a:t>
            </a:r>
          </a:p>
          <a:p>
            <a:pPr lvl="2"/>
            <a:r>
              <a:t>推荐进一步学习的资源，如相关理论深化或实际案例分析。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