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高中数学：一次函数深入解析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智慧教育助手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页1：一次函数的基本概念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描述1：一次函数是一种线性关系，其形式为y = mx + b，其中m（斜率）和b（截距）是常数，x和y是变量。</a:t>
            </a:r>
          </a:p>
          <a:p>
            <a:pPr lvl="1"/>
            <a:r>
              <a:t>标题2</a:t>
            </a:r>
          </a:p>
          <a:p>
            <a:pPr lvl="2"/>
            <a:r>
              <a:t>描述2：一次函数图像是一条直线，通过理解斜率和截距，可以判断函数的单调性以及图像是否穿过坐标轴。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页2：一次函数的图形与性质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描述1：斜率为正时，函数上升；斜率为负时，函数下降。</a:t>
            </a:r>
          </a:p>
          <a:p>
            <a:pPr lvl="1"/>
            <a:r>
              <a:t>标题2</a:t>
            </a:r>
          </a:p>
          <a:p>
            <a:pPr lvl="2"/>
            <a:r>
              <a:t>描述2：截距b决定了直线与y轴的交点，理解垂直渐近线的概念。</a:t>
            </a:r>
          </a:p>
          <a:p>
            <a:pPr lvl="1"/>
            <a:r>
              <a:t>标题3</a:t>
            </a:r>
          </a:p>
          <a:p>
            <a:pPr lvl="2"/>
            <a:r>
              <a:t>描述3：一次函数的图像是轴对称的，当m=0时，它是一条水平线。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页3：一次函数的标准形式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描述1：标准形式y = ax + b，a≠0，a表示斜率，b表示截距。</a:t>
            </a:r>
          </a:p>
          <a:p>
            <a:pPr lvl="1"/>
            <a:r>
              <a:t>标题2</a:t>
            </a:r>
          </a:p>
          <a:p>
            <a:pPr lvl="2"/>
            <a:r>
              <a:t>描述2：如何将一般式Ax + By = C转换为标准形式。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页4：一次函数的实际应用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描述1：在经济学中的需求曲线、在地理学中的距离与速度问题等。</a:t>
            </a:r>
          </a:p>
          <a:p>
            <a:pPr lvl="1"/>
            <a:r>
              <a:t>标题2</a:t>
            </a:r>
          </a:p>
          <a:p>
            <a:pPr lvl="2"/>
            <a:r>
              <a:t>描述2：一次函数在解决实际问题中的模型构建和解题步骤。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页5：一次函数的方程与不等式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描述1：一次函数方程的解法，如求交点坐标。</a:t>
            </a:r>
          </a:p>
          <a:p>
            <a:pPr lvl="1"/>
            <a:r>
              <a:t>标题2</a:t>
            </a:r>
          </a:p>
          <a:p>
            <a:pPr lvl="2"/>
            <a:r>
              <a:t>描述2：一次函数不等式的解集及其几何意义。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页6：一次函数的特殊类型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描述1：正比例函数y=kx (k≠0)和常数函数y=b的特点。</a:t>
            </a:r>
          </a:p>
          <a:p>
            <a:pPr lvl="1"/>
            <a:r>
              <a:t>标题2</a:t>
            </a:r>
          </a:p>
          <a:p>
            <a:pPr lvl="2"/>
            <a:r>
              <a:t>描述2：一次函数与二次函数的区别及联系。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页7：一次函数的拓展练习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描述1：举例说明一次函数的题目类型和解题技巧。</a:t>
            </a:r>
          </a:p>
          <a:p>
            <a:pPr lvl="1"/>
            <a:r>
              <a:t>标题2</a:t>
            </a:r>
          </a:p>
          <a:p>
            <a:pPr lvl="2"/>
            <a:r>
              <a:t>描述2：提供一些习题让学生动手练习，巩固知识。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页8：总结与回顾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</a:t>
            </a:r>
          </a:p>
          <a:p>
            <a:pPr lvl="2"/>
            <a:r>
              <a:t>描述1：总结一次函数的核心概念和重要定理。</a:t>
            </a:r>
          </a:p>
          <a:p>
            <a:pPr lvl="1"/>
            <a:r>
              <a:t>标题2</a:t>
            </a:r>
          </a:p>
          <a:p>
            <a:pPr lvl="2"/>
            <a:r>
              <a:t>描述2：提醒学生复习和预习下一部分的内容。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