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1" r:id="rId4"/>
    <p:sldId id="272" r:id="rId5"/>
    <p:sldId id="275" r:id="rId6"/>
    <p:sldId id="259" r:id="rId7"/>
    <p:sldId id="268" r:id="rId8"/>
    <p:sldId id="262" r:id="rId9"/>
    <p:sldId id="263" r:id="rId10"/>
    <p:sldId id="264" r:id="rId11"/>
    <p:sldId id="265" r:id="rId12"/>
    <p:sldId id="269" r:id="rId13"/>
    <p:sldId id="270" r:id="rId14"/>
    <p:sldId id="273" r:id="rId15"/>
    <p:sldId id="26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9F9"/>
    <a:srgbClr val="A9A9F0"/>
    <a:srgbClr val="F0BB74"/>
    <a:srgbClr val="FFFFFF"/>
    <a:srgbClr val="E79629"/>
    <a:srgbClr val="F39A69"/>
    <a:srgbClr val="FFE1C2"/>
    <a:srgbClr val="FFE8D0"/>
    <a:srgbClr val="FED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7F68EA-1686-A89D-4180-F0D39981B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D34836-DCBD-DD17-380E-00E18B0F6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E82BF4-F5D6-95C2-E741-B3833960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9DCF-1696-4298-A260-6E8EE5307B71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2EDB3F-E0A6-9E33-48D6-C6F6BA77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9D7500-575B-B4BC-78DE-97680563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266A-E199-4AC3-A11F-FC9E2FB10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85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A0F981-9DF0-EFBE-6817-43603125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19FE4F-3C03-3C3D-E985-463DF1EA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10A91F-6336-C06C-2757-981A3E00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9DCF-1696-4298-A260-6E8EE5307B71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7B3DC8-2DA0-176A-EEE4-4AFE0B40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0A6F50-1EAC-EDE2-FF23-880E8434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266A-E199-4AC3-A11F-FC9E2FB10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5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B95039-92BC-B1DF-B686-FF8C4D18B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0697AD-A984-9316-6E7E-9BE6D4E6D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B980CE-F9DA-789E-469E-7CDAD391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9DCF-1696-4298-A260-6E8EE5307B71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79A884-0DEB-3908-F09A-030CC63B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BE1D7E-CA76-63EA-EBB5-DC8F8F0C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266A-E199-4AC3-A11F-FC9E2FB10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54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F146B0-AE4E-BE66-BB44-3F6588CD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5F876-0939-62CE-1705-E61B8ABF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5909A8-0132-5260-A972-8247982F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9DCF-1696-4298-A260-6E8EE5307B71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021682-FC09-2BF8-8D7D-D15748CD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730A38-85F1-A473-246C-AFDC4055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266A-E199-4AC3-A11F-FC9E2FB10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63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50BE5-3A70-E5BE-FED3-BBC15BE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AA56CE-BD79-A06B-BF7E-45B6D85DD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37C45D-2FE2-9398-C081-6C364B5A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9DCF-1696-4298-A260-6E8EE5307B71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49D8EA-6A38-418E-36BC-7600F1CB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D62EE2-4225-3700-5BBA-D1093E50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266A-E199-4AC3-A11F-FC9E2FB10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73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1F958-B490-03B6-FB23-D19D0473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F6A4A3-831D-ECBB-6969-582E5EFD2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89BE4C-B7E9-4A23-03BC-17B0E57E0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5CC0F3-5630-026C-4F95-DF90DBA5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9DCF-1696-4298-A260-6E8EE5307B71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C82257-89E7-CA81-DF99-7B4D41DE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30DC97-361D-6E5C-D8AC-33F43D76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266A-E199-4AC3-A11F-FC9E2FB10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22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C31CF-F3DF-3965-6F04-8C856DF4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C6C1D2-C6B2-4D41-2127-3F87BCF83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1F2014-E85A-617B-F4EC-0E2DBEBE4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EDAD09-0B70-5F5D-22F2-F2AFD5B2D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1769D7-3E6A-90AD-2174-A143DBAD5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835441A-4103-7929-B3ED-1F736F9B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9DCF-1696-4298-A260-6E8EE5307B71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9A7D57-D0DA-DE9E-E8F5-860C303E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0ABE725-14A6-07B2-F8BB-125F3C95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266A-E199-4AC3-A11F-FC9E2FB10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66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1B8C2-2A00-5847-A783-BAE48EE8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10A4AB-F895-8730-F49A-AEBB2256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9DCF-1696-4298-A260-6E8EE5307B71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42C41F1-6ECD-4813-A5BA-6848E8B7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F1B17C-5FBD-6AF8-DEE6-360DCF15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266A-E199-4AC3-A11F-FC9E2FB10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79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94263E-36AA-9FB6-221B-8CAFBCB6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9DCF-1696-4298-A260-6E8EE5307B71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F57960-8BA7-CB44-8810-554CCCE7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8969A0-B577-4359-E903-6498E4C3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266A-E199-4AC3-A11F-FC9E2FB10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4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BB154-64A6-8F1A-F2D1-8422F6CF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BBA104-915E-BA45-5E4D-0540B3472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98C418-BEFE-BDF9-2CFE-2278BB326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0231E3-AA42-D7D8-6215-E7C6EBD8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9DCF-1696-4298-A260-6E8EE5307B71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3DD4C7-8D05-983E-ED74-5A8ED8C0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464B3D-8495-3BFE-8401-CB284C70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266A-E199-4AC3-A11F-FC9E2FB10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66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8B8AC3-D565-7E8F-5A7F-48622849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015CC7-46B1-1806-7C6F-BCA0EB6E8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F6B18D-DC89-5594-313E-BC542F1B1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A481F7-3EE3-2240-8EE3-DC49F6F3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9DCF-1696-4298-A260-6E8EE5307B71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A2FC33-1F6D-E0F8-5CBC-FC274DA5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F378FF-AB46-FE04-8676-97ADF565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266A-E199-4AC3-A11F-FC9E2FB10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34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1E2AA49-8E21-D225-2CB9-FF273A3B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21A059-3E9B-E08A-9593-3DEDB88FA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EAD603-D261-5783-F851-3591A8448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79DCF-1696-4298-A260-6E8EE5307B71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35E8BF-94D1-53FA-9117-A42815B6F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C0B14D-1F3E-E15E-456D-7FF42D3AD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266A-E199-4AC3-A11F-FC9E2FB10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65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programming/datetime/strftime" TargetMode="External"/><Relationship Id="rId7" Type="http://schemas.openxmlformats.org/officeDocument/2006/relationships/image" Target="../media/image34.png"/><Relationship Id="rId2" Type="http://schemas.openxmlformats.org/officeDocument/2006/relationships/hyperlink" Target="https://docs.python.org/zh-tw/3.6/library/calenda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cheneylee11/article/details/81106115" TargetMode="External"/><Relationship Id="rId5" Type="http://schemas.openxmlformats.org/officeDocument/2006/relationships/hyperlink" Target="https://www.geeksforgeeks.org/append-to-json-file-using-python/" TargetMode="External"/><Relationship Id="rId4" Type="http://schemas.openxmlformats.org/officeDocument/2006/relationships/hyperlink" Target="https://ithelp.ithome.com.tw/articles/1022016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314C3B3-F831-D288-3AF5-C2542354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5DDF206-B3CA-5BDC-6EE1-8419275AB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685" y="2339275"/>
            <a:ext cx="8376630" cy="149364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324380F-A07C-F677-7791-625AE642F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523" y="3428222"/>
            <a:ext cx="4938188" cy="74987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84800CE-52BF-5808-414E-97D3E3465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6048" y="5465272"/>
            <a:ext cx="5377138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2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C6102E-DAFA-91A3-2CB9-FD8A6B70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待辦事項</a:t>
            </a:r>
            <a:r>
              <a:rPr lang="en-US" altLang="zh-TW" dirty="0"/>
              <a:t>(To-do list)</a:t>
            </a:r>
            <a:r>
              <a:rPr lang="zh-TW" altLang="en-US" dirty="0"/>
              <a:t>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A51F2B-758F-E6B5-2BAB-A3151394F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09" y="2743201"/>
            <a:ext cx="5204457" cy="204629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4F3C7C1-EA4D-701F-F8F2-A0FA2B19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694" y="2743201"/>
            <a:ext cx="5247561" cy="204629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4AB151B-5F02-14F5-9695-EB925E7042AE}"/>
              </a:ext>
            </a:extLst>
          </p:cNvPr>
          <p:cNvSpPr txBox="1"/>
          <p:nvPr/>
        </p:nvSpPr>
        <p:spPr>
          <a:xfrm>
            <a:off x="8276811" y="511425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讀舊檔、寫檔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CDB6004-77B3-4CE8-0870-FC8E28F829AE}"/>
              </a:ext>
            </a:extLst>
          </p:cNvPr>
          <p:cNvSpPr txBox="1"/>
          <p:nvPr/>
        </p:nvSpPr>
        <p:spPr>
          <a:xfrm>
            <a:off x="2689558" y="5245410"/>
            <a:ext cx="1933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新增</a:t>
            </a:r>
            <a:r>
              <a:rPr lang="en-US" altLang="zh-TW" sz="2400" dirty="0"/>
              <a:t>To-do list</a:t>
            </a:r>
            <a:endParaRPr lang="zh-TW" altLang="en-US" sz="2400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EDB39D9F-0684-1018-DAFF-1073DFB38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145639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3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C6102E-DAFA-91A3-2CB9-FD8A6B70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日曆</a:t>
            </a:r>
            <a:r>
              <a:rPr lang="en-US" altLang="zh-TW" dirty="0"/>
              <a:t>(Calendar)</a:t>
            </a:r>
            <a:r>
              <a:rPr lang="zh-TW" altLang="en-US" dirty="0"/>
              <a:t>：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EDCAE8-86E5-138E-C693-D2802105C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93" y="2662844"/>
            <a:ext cx="3991532" cy="26768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A76D536-52D1-3ABE-2BA2-22D490C25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62844"/>
            <a:ext cx="5366666" cy="267689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58C1E32-6BE3-92AB-0689-FCDB2E4F3E4B}"/>
              </a:ext>
            </a:extLst>
          </p:cNvPr>
          <p:cNvSpPr txBox="1"/>
          <p:nvPr/>
        </p:nvSpPr>
        <p:spPr>
          <a:xfrm>
            <a:off x="2466063" y="5715297"/>
            <a:ext cx="1306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新增</a:t>
            </a:r>
            <a:r>
              <a:rPr lang="en-US" altLang="zh-TW" sz="2400" dirty="0"/>
              <a:t>task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D40EBDC-5749-79E0-1714-455D275671D4}"/>
              </a:ext>
            </a:extLst>
          </p:cNvPr>
          <p:cNvSpPr txBox="1"/>
          <p:nvPr/>
        </p:nvSpPr>
        <p:spPr>
          <a:xfrm>
            <a:off x="8126237" y="5715297"/>
            <a:ext cx="1306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刪除</a:t>
            </a:r>
            <a:r>
              <a:rPr lang="en-US" altLang="zh-TW" sz="2400" dirty="0"/>
              <a:t>task</a:t>
            </a:r>
            <a:endParaRPr lang="zh-TW" altLang="en-US" sz="24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57C1036-20A7-1F56-4394-487309B36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145639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4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C6102E-DAFA-91A3-2CB9-FD8A6B70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日曆</a:t>
            </a:r>
            <a:r>
              <a:rPr lang="en-US" altLang="zh-TW" dirty="0"/>
              <a:t>(Calendar)</a:t>
            </a:r>
            <a:r>
              <a:rPr lang="zh-TW" altLang="en-US" dirty="0"/>
              <a:t>：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FC5ADE9-46F1-95C8-8802-20B21FD5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621" y="744735"/>
            <a:ext cx="6770938" cy="59132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544F620-A545-324D-85D8-D2DA6976520F}"/>
              </a:ext>
            </a:extLst>
          </p:cNvPr>
          <p:cNvSpPr txBox="1"/>
          <p:nvPr/>
        </p:nvSpPr>
        <p:spPr>
          <a:xfrm>
            <a:off x="838200" y="3770461"/>
            <a:ext cx="342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讀</a:t>
            </a:r>
            <a:r>
              <a:rPr lang="en-US" altLang="zh-TW" sz="2400" dirty="0"/>
              <a:t>note</a:t>
            </a:r>
            <a:r>
              <a:rPr lang="zh-TW" altLang="en-US" sz="2400" dirty="0"/>
              <a:t>檔並顯示</a:t>
            </a:r>
            <a:r>
              <a:rPr lang="en-US" altLang="zh-TW" sz="2400" dirty="0"/>
              <a:t>task</a:t>
            </a:r>
            <a:r>
              <a:rPr lang="zh-TW" altLang="en-US" sz="2400" dirty="0"/>
              <a:t>視窗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C98223E-D2FF-8A14-6421-D7CBCFFA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45639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1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C6102E-DAFA-91A3-2CB9-FD8A6B70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日曆</a:t>
            </a:r>
            <a:r>
              <a:rPr lang="en-US" altLang="zh-TW" dirty="0"/>
              <a:t>(Calendar)</a:t>
            </a:r>
            <a:r>
              <a:rPr lang="zh-TW" altLang="en-US" dirty="0"/>
              <a:t>：</a:t>
            </a:r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70DBCD8-C39A-775D-42B3-63E176053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508" y="204107"/>
            <a:ext cx="6890492" cy="656540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3DBF620-1D84-BB02-5E74-820EC68A4D37}"/>
              </a:ext>
            </a:extLst>
          </p:cNvPr>
          <p:cNvSpPr txBox="1"/>
          <p:nvPr/>
        </p:nvSpPr>
        <p:spPr>
          <a:xfrm>
            <a:off x="342877" y="3770461"/>
            <a:ext cx="4371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顯示日曆及往上</a:t>
            </a:r>
            <a:r>
              <a:rPr lang="en-US" altLang="zh-TW" sz="2400" dirty="0"/>
              <a:t>(</a:t>
            </a:r>
            <a:r>
              <a:rPr lang="zh-TW" altLang="en-US" sz="2400" dirty="0"/>
              <a:t>下</a:t>
            </a:r>
            <a:r>
              <a:rPr lang="en-US" altLang="zh-TW" sz="2400" dirty="0"/>
              <a:t>)</a:t>
            </a:r>
            <a:r>
              <a:rPr lang="zh-TW" altLang="en-US" sz="2400" dirty="0"/>
              <a:t>個月的按鈕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9CB6BB10-17FE-ECA6-B973-0C29D0603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45639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8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F81EE97E-93D4-B8B3-A147-1DF4E12C9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45639" cy="1493649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502FA6D2-B8CD-8F83-006A-82A4BE4933E6}"/>
              </a:ext>
            </a:extLst>
          </p:cNvPr>
          <p:cNvSpPr/>
          <p:nvPr/>
        </p:nvSpPr>
        <p:spPr>
          <a:xfrm>
            <a:off x="1288073" y="2443907"/>
            <a:ext cx="1061357" cy="1012372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平行處理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5956663-971C-37FB-B478-2052DD2014CD}"/>
              </a:ext>
            </a:extLst>
          </p:cNvPr>
          <p:cNvSpPr/>
          <p:nvPr/>
        </p:nvSpPr>
        <p:spPr>
          <a:xfrm>
            <a:off x="1288073" y="3548679"/>
            <a:ext cx="1061357" cy="1012372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 sz="1200" dirty="0">
              <a:latin typeface="Angsana New" panose="02020603050405020304" pitchFamily="18" charset="-34"/>
              <a:ea typeface="華康少女文字W6" panose="02010609000101010101" pitchFamily="49" charset="-120"/>
              <a:cs typeface="Angsana New" panose="02020603050405020304" pitchFamily="18" charset="-34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959414-AEE2-FE49-4D00-46DD40330182}"/>
              </a:ext>
            </a:extLst>
          </p:cNvPr>
          <p:cNvSpPr txBox="1"/>
          <p:nvPr/>
        </p:nvSpPr>
        <p:spPr>
          <a:xfrm>
            <a:off x="1396904" y="3870199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Tkinter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F641A46B-BADE-536F-4924-793D291EC2F4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349430" y="1529507"/>
            <a:ext cx="2530929" cy="1420586"/>
          </a:xfrm>
          <a:prstGeom prst="curvedConnector3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1BDA5EC-2E8D-2F9A-E926-9D51319B472D}"/>
              </a:ext>
            </a:extLst>
          </p:cNvPr>
          <p:cNvCxnSpPr>
            <a:cxnSpLocks/>
          </p:cNvCxnSpPr>
          <p:nvPr/>
        </p:nvCxnSpPr>
        <p:spPr>
          <a:xfrm>
            <a:off x="4880359" y="1529507"/>
            <a:ext cx="7311641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3AE761A4-802B-CF93-7028-BC9EC440BA9D}"/>
              </a:ext>
            </a:extLst>
          </p:cNvPr>
          <p:cNvCxnSpPr>
            <a:cxnSpLocks/>
          </p:cNvCxnSpPr>
          <p:nvPr/>
        </p:nvCxnSpPr>
        <p:spPr>
          <a:xfrm>
            <a:off x="2277301" y="4054865"/>
            <a:ext cx="2001161" cy="1273628"/>
          </a:xfrm>
          <a:prstGeom prst="curvedConnector3">
            <a:avLst>
              <a:gd name="adj1" fmla="val 50000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801E3D5-AC8C-5922-C3E0-B5E58E72F0FF}"/>
              </a:ext>
            </a:extLst>
          </p:cNvPr>
          <p:cNvCxnSpPr>
            <a:cxnSpLocks/>
          </p:cNvCxnSpPr>
          <p:nvPr/>
        </p:nvCxnSpPr>
        <p:spPr>
          <a:xfrm>
            <a:off x="4232572" y="5328630"/>
            <a:ext cx="2465733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9C4D63C1-A0D2-3C58-6091-CA8259D109BB}"/>
              </a:ext>
            </a:extLst>
          </p:cNvPr>
          <p:cNvGrpSpPr/>
          <p:nvPr/>
        </p:nvGrpSpPr>
        <p:grpSpPr>
          <a:xfrm>
            <a:off x="4054077" y="1529507"/>
            <a:ext cx="1862567" cy="1872351"/>
            <a:chOff x="5290457" y="1918607"/>
            <a:chExt cx="1862567" cy="1872351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C6CE842-B442-5BF3-2948-69F0329020BE}"/>
                </a:ext>
              </a:extLst>
            </p:cNvPr>
            <p:cNvSpPr txBox="1"/>
            <p:nvPr/>
          </p:nvSpPr>
          <p:spPr>
            <a:xfrm>
              <a:off x="5299601" y="2309958"/>
              <a:ext cx="1853423" cy="646331"/>
            </a:xfrm>
            <a:prstGeom prst="rect">
              <a:avLst/>
            </a:prstGeom>
            <a:noFill/>
            <a:ln cap="rnd">
              <a:noFill/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暫停執行緒時無法使用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.join()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766A0DAB-A888-7BD0-33DD-5FBC4B8BE71B}"/>
                </a:ext>
              </a:extLst>
            </p:cNvPr>
            <p:cNvSpPr/>
            <p:nvPr/>
          </p:nvSpPr>
          <p:spPr>
            <a:xfrm>
              <a:off x="5299601" y="3021884"/>
              <a:ext cx="1853423" cy="769074"/>
            </a:xfrm>
            <a:prstGeom prst="roundRect">
              <a:avLst/>
            </a:prstGeom>
            <a:noFill/>
            <a:ln w="19050">
              <a:solidFill>
                <a:srgbClr val="A9A9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4A7E12D-0ED3-E979-2A9C-96ED691722CC}"/>
                </a:ext>
              </a:extLst>
            </p:cNvPr>
            <p:cNvSpPr/>
            <p:nvPr/>
          </p:nvSpPr>
          <p:spPr>
            <a:xfrm>
              <a:off x="5290457" y="2244363"/>
              <a:ext cx="1853423" cy="769074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8AF832C5-BE06-9E91-18F3-22D817731C49}"/>
                </a:ext>
              </a:extLst>
            </p:cNvPr>
            <p:cNvSpPr txBox="1"/>
            <p:nvPr/>
          </p:nvSpPr>
          <p:spPr>
            <a:xfrm>
              <a:off x="5299601" y="3072560"/>
              <a:ext cx="1844279" cy="646331"/>
            </a:xfrm>
            <a:prstGeom prst="rect">
              <a:avLst/>
            </a:prstGeom>
            <a:noFill/>
            <a:ln cap="rnd">
              <a:noFill/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更改程式碼以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Tk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.after()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解決</a:t>
              </a: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333B2A44-C815-8CF6-D8A9-69BA07200442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217169" y="1918607"/>
              <a:ext cx="0" cy="325756"/>
            </a:xfrm>
            <a:prstGeom prst="line">
              <a:avLst/>
            </a:prstGeom>
            <a:ln w="127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53E1957-4CEC-C43B-27B4-85229BB58A9F}"/>
              </a:ext>
            </a:extLst>
          </p:cNvPr>
          <p:cNvGrpSpPr/>
          <p:nvPr/>
        </p:nvGrpSpPr>
        <p:grpSpPr>
          <a:xfrm>
            <a:off x="8113392" y="1539281"/>
            <a:ext cx="1862567" cy="1872351"/>
            <a:chOff x="9423328" y="1918607"/>
            <a:chExt cx="1862567" cy="1872351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DE6D757C-8783-C82F-5AC9-3D2C6E996CB7}"/>
                </a:ext>
              </a:extLst>
            </p:cNvPr>
            <p:cNvSpPr txBox="1"/>
            <p:nvPr/>
          </p:nvSpPr>
          <p:spPr>
            <a:xfrm>
              <a:off x="9432472" y="2309958"/>
              <a:ext cx="1853423" cy="646331"/>
            </a:xfrm>
            <a:prstGeom prst="rect">
              <a:avLst/>
            </a:prstGeom>
            <a:noFill/>
            <a:ln cap="rnd">
              <a:noFill/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不同功能平行處理會衝突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E64710B3-9795-29D3-DCEE-D740301E4B00}"/>
                </a:ext>
              </a:extLst>
            </p:cNvPr>
            <p:cNvSpPr/>
            <p:nvPr/>
          </p:nvSpPr>
          <p:spPr>
            <a:xfrm>
              <a:off x="9432472" y="3021884"/>
              <a:ext cx="1853423" cy="769074"/>
            </a:xfrm>
            <a:prstGeom prst="roundRect">
              <a:avLst/>
            </a:prstGeom>
            <a:noFill/>
            <a:ln w="19050">
              <a:solidFill>
                <a:srgbClr val="A9A9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664FCB65-1329-4DDB-0283-43B38681C27C}"/>
                </a:ext>
              </a:extLst>
            </p:cNvPr>
            <p:cNvSpPr/>
            <p:nvPr/>
          </p:nvSpPr>
          <p:spPr>
            <a:xfrm>
              <a:off x="9423328" y="2244363"/>
              <a:ext cx="1853423" cy="769074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CDC2AA2-F965-791C-3479-E11B3441409E}"/>
                </a:ext>
              </a:extLst>
            </p:cNvPr>
            <p:cNvSpPr txBox="1"/>
            <p:nvPr/>
          </p:nvSpPr>
          <p:spPr>
            <a:xfrm>
              <a:off x="9432472" y="3072560"/>
              <a:ext cx="1844279" cy="646331"/>
            </a:xfrm>
            <a:prstGeom prst="rect">
              <a:avLst/>
            </a:prstGeom>
            <a:noFill/>
            <a:ln cap="rnd">
              <a:noFill/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優化程式碼寫法讓衝突不發生</a:t>
              </a:r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97CAAB4B-13F1-7790-AA5C-2B6F8AE6CCD4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10350040" y="1918607"/>
              <a:ext cx="0" cy="325756"/>
            </a:xfrm>
            <a:prstGeom prst="line">
              <a:avLst/>
            </a:prstGeom>
            <a:ln w="127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6DD876B3-8295-0B59-C6F9-3DE2D2E151E7}"/>
              </a:ext>
            </a:extLst>
          </p:cNvPr>
          <p:cNvGrpSpPr/>
          <p:nvPr/>
        </p:nvGrpSpPr>
        <p:grpSpPr>
          <a:xfrm>
            <a:off x="6132248" y="3456280"/>
            <a:ext cx="1862567" cy="1546593"/>
            <a:chOff x="7361465" y="3752843"/>
            <a:chExt cx="1862567" cy="1546593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DC79E9E6-12B8-A514-4197-F4106E723AFF}"/>
                </a:ext>
              </a:extLst>
            </p:cNvPr>
            <p:cNvSpPr txBox="1"/>
            <p:nvPr/>
          </p:nvSpPr>
          <p:spPr>
            <a:xfrm>
              <a:off x="7370609" y="4595957"/>
              <a:ext cx="1853423" cy="646331"/>
            </a:xfrm>
            <a:prstGeom prst="rect">
              <a:avLst/>
            </a:prstGeom>
            <a:noFill/>
            <a:ln cap="rnd">
              <a:noFill/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原有之變數在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Tk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內使用較困難</a:t>
              </a:r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FE5ED6A8-CBA5-4399-8686-9866C1917904}"/>
                </a:ext>
              </a:extLst>
            </p:cNvPr>
            <p:cNvSpPr/>
            <p:nvPr/>
          </p:nvSpPr>
          <p:spPr>
            <a:xfrm>
              <a:off x="7370609" y="3752843"/>
              <a:ext cx="1853423" cy="769074"/>
            </a:xfrm>
            <a:prstGeom prst="roundRect">
              <a:avLst/>
            </a:prstGeom>
            <a:noFill/>
            <a:ln w="19050">
              <a:solidFill>
                <a:srgbClr val="A9A9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432E0A51-F167-CB11-4A17-2B6474FE507C}"/>
                </a:ext>
              </a:extLst>
            </p:cNvPr>
            <p:cNvSpPr/>
            <p:nvPr/>
          </p:nvSpPr>
          <p:spPr>
            <a:xfrm>
              <a:off x="7361465" y="4530362"/>
              <a:ext cx="1853423" cy="769074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16ECE1A-5826-FD65-F87D-84794632C11B}"/>
                </a:ext>
              </a:extLst>
            </p:cNvPr>
            <p:cNvSpPr txBox="1"/>
            <p:nvPr/>
          </p:nvSpPr>
          <p:spPr>
            <a:xfrm>
              <a:off x="7370609" y="3803519"/>
              <a:ext cx="1844279" cy="646331"/>
            </a:xfrm>
            <a:prstGeom prst="rect">
              <a:avLst/>
            </a:prstGeom>
            <a:noFill/>
            <a:ln cap="rnd">
              <a:noFill/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修改各個功能程式碼以貼合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Tk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9" name="橢圓 48">
            <a:extLst>
              <a:ext uri="{FF2B5EF4-FFF2-40B4-BE49-F238E27FC236}">
                <a16:creationId xmlns:a16="http://schemas.microsoft.com/office/drawing/2014/main" id="{3AE8FC3A-2164-7A19-6CEE-AED2FEE980EF}"/>
              </a:ext>
            </a:extLst>
          </p:cNvPr>
          <p:cNvSpPr/>
          <p:nvPr/>
        </p:nvSpPr>
        <p:spPr>
          <a:xfrm>
            <a:off x="10443938" y="3000770"/>
            <a:ext cx="1061357" cy="1012372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資料儲存</a:t>
            </a: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3D2D2209-28C1-D0BF-B987-DD885F77A61B}"/>
              </a:ext>
            </a:extLst>
          </p:cNvPr>
          <p:cNvGrpSpPr/>
          <p:nvPr/>
        </p:nvGrpSpPr>
        <p:grpSpPr>
          <a:xfrm>
            <a:off x="8653576" y="4063747"/>
            <a:ext cx="1862567" cy="1872351"/>
            <a:chOff x="9423328" y="1918607"/>
            <a:chExt cx="1862567" cy="1872351"/>
          </a:xfrm>
        </p:grpSpPr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24C5981C-EE50-CFD0-2BA1-0A33D6456FBF}"/>
                </a:ext>
              </a:extLst>
            </p:cNvPr>
            <p:cNvSpPr txBox="1"/>
            <p:nvPr/>
          </p:nvSpPr>
          <p:spPr>
            <a:xfrm>
              <a:off x="9432472" y="2309958"/>
              <a:ext cx="1853423" cy="646331"/>
            </a:xfrm>
            <a:prstGeom prst="rect">
              <a:avLst/>
            </a:prstGeom>
            <a:noFill/>
            <a:ln cap="rnd">
              <a:noFill/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用變數儲存會在關閉程式後消失</a:t>
              </a:r>
            </a:p>
          </p:txBody>
        </p:sp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DD788A30-87DA-BCEF-7AC7-9C50B1B0B49D}"/>
                </a:ext>
              </a:extLst>
            </p:cNvPr>
            <p:cNvSpPr/>
            <p:nvPr/>
          </p:nvSpPr>
          <p:spPr>
            <a:xfrm>
              <a:off x="9432472" y="3021884"/>
              <a:ext cx="1853423" cy="769074"/>
            </a:xfrm>
            <a:prstGeom prst="roundRect">
              <a:avLst/>
            </a:prstGeom>
            <a:noFill/>
            <a:ln w="19050">
              <a:solidFill>
                <a:srgbClr val="A9A9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: 圓角 70">
              <a:extLst>
                <a:ext uri="{FF2B5EF4-FFF2-40B4-BE49-F238E27FC236}">
                  <a16:creationId xmlns:a16="http://schemas.microsoft.com/office/drawing/2014/main" id="{5A0F3850-762A-B383-E3C0-3BEC7041579C}"/>
                </a:ext>
              </a:extLst>
            </p:cNvPr>
            <p:cNvSpPr/>
            <p:nvPr/>
          </p:nvSpPr>
          <p:spPr>
            <a:xfrm>
              <a:off x="9423328" y="2244363"/>
              <a:ext cx="1853423" cy="769074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C7B74A99-6FC1-6B0E-C101-B2A398AB7F96}"/>
                </a:ext>
              </a:extLst>
            </p:cNvPr>
            <p:cNvSpPr txBox="1"/>
            <p:nvPr/>
          </p:nvSpPr>
          <p:spPr>
            <a:xfrm>
              <a:off x="9432472" y="3072560"/>
              <a:ext cx="1844279" cy="646331"/>
            </a:xfrm>
            <a:prstGeom prst="rect">
              <a:avLst/>
            </a:prstGeom>
            <a:noFill/>
            <a:ln cap="rnd">
              <a:noFill/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改用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json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檔儲存要記錄的資料</a:t>
              </a: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E0EFAC45-582E-97B2-CCF6-6806E4208746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10350040" y="1918607"/>
              <a:ext cx="0" cy="325756"/>
            </a:xfrm>
            <a:prstGeom prst="line">
              <a:avLst/>
            </a:prstGeom>
            <a:ln w="127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2" name="弧形 91">
            <a:extLst>
              <a:ext uri="{FF2B5EF4-FFF2-40B4-BE49-F238E27FC236}">
                <a16:creationId xmlns:a16="http://schemas.microsoft.com/office/drawing/2014/main" id="{94F452F1-F998-DF63-561A-8B656D0F77F1}"/>
              </a:ext>
            </a:extLst>
          </p:cNvPr>
          <p:cNvSpPr/>
          <p:nvPr/>
        </p:nvSpPr>
        <p:spPr>
          <a:xfrm>
            <a:off x="9580288" y="3554834"/>
            <a:ext cx="1645674" cy="1018224"/>
          </a:xfrm>
          <a:prstGeom prst="arc">
            <a:avLst>
              <a:gd name="adj1" fmla="val 10791488"/>
              <a:gd name="adj2" fmla="val 16537186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弧形 2">
            <a:extLst>
              <a:ext uri="{FF2B5EF4-FFF2-40B4-BE49-F238E27FC236}">
                <a16:creationId xmlns:a16="http://schemas.microsoft.com/office/drawing/2014/main" id="{B7CE3F31-565B-D709-4975-AA33876EB87F}"/>
              </a:ext>
            </a:extLst>
          </p:cNvPr>
          <p:cNvSpPr/>
          <p:nvPr/>
        </p:nvSpPr>
        <p:spPr>
          <a:xfrm rot="5400000">
            <a:off x="6354244" y="4612180"/>
            <a:ext cx="646330" cy="781387"/>
          </a:xfrm>
          <a:prstGeom prst="arc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802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FA29A4-296B-5333-93BC-878160B7E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i="0" u="none" strike="noStrike" dirty="0">
                <a:effectLst/>
                <a:latin typeface="Whitney"/>
                <a:hlinkClick r:id="rId2" tooltip="https://docs.python.org/zh-tw/3.6/library/calendar.html"/>
              </a:rPr>
              <a:t>https://docs.python.org/zh-tw/3.6/library/calendar.html</a:t>
            </a:r>
            <a:r>
              <a:rPr lang="zh-TW" altLang="en-US" b="0" i="0" u="none" strike="noStrike" dirty="0">
                <a:effectLst/>
                <a:latin typeface="Whitney"/>
              </a:rPr>
              <a:t> </a:t>
            </a:r>
            <a:r>
              <a:rPr lang="en-US" altLang="zh-TW" b="0" i="0" u="none" strike="noStrike" dirty="0">
                <a:effectLst/>
                <a:latin typeface="Whitney"/>
              </a:rPr>
              <a:t>-</a:t>
            </a:r>
            <a:r>
              <a:rPr lang="zh-TW" altLang="en-US" b="0" i="0" u="none" strike="noStrike" dirty="0">
                <a:effectLst/>
                <a:latin typeface="Whitney"/>
              </a:rPr>
              <a:t> </a:t>
            </a:r>
            <a:r>
              <a:rPr lang="en-US" altLang="zh-TW" b="0" i="0" u="none" strike="noStrike" dirty="0">
                <a:effectLst/>
                <a:latin typeface="Whitney"/>
              </a:rPr>
              <a:t>Calendar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B9BBBE"/>
                </a:solidFill>
                <a:effectLst/>
                <a:latin typeface="Whitney"/>
                <a:hlinkClick r:id="rId3"/>
              </a:rPr>
              <a:t>https://www.programiz.com/pythonprogramming/datetime/strftime</a:t>
            </a:r>
            <a:endParaRPr lang="en-US" altLang="zh-TW" dirty="0">
              <a:latin typeface="Whitney"/>
            </a:endParaRPr>
          </a:p>
          <a:p>
            <a:pPr marL="0" indent="0">
              <a:buNone/>
            </a:pPr>
            <a:r>
              <a:rPr lang="en-US" altLang="zh-TW" b="0" i="0" dirty="0">
                <a:effectLst/>
                <a:latin typeface="Whitney"/>
              </a:rPr>
              <a:t> - datetime to string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B9BBBE"/>
                </a:solidFill>
                <a:effectLst/>
                <a:latin typeface="Whitney"/>
                <a:hlinkClick r:id="rId4"/>
              </a:rPr>
              <a:t>https://ithelp.ithome.com.tw/articles/10220160</a:t>
            </a:r>
            <a:r>
              <a:rPr lang="en-US" altLang="zh-TW" b="0" i="0" dirty="0">
                <a:solidFill>
                  <a:srgbClr val="B9BBBE"/>
                </a:solidFill>
                <a:effectLst/>
                <a:latin typeface="Whitney"/>
              </a:rPr>
              <a:t> </a:t>
            </a:r>
            <a:r>
              <a:rPr lang="en-US" altLang="zh-TW" b="0" i="0" dirty="0">
                <a:effectLst/>
                <a:latin typeface="Whitney"/>
              </a:rPr>
              <a:t>- deal json file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  <a:hlinkClick r:id="rId5"/>
              </a:rPr>
              <a:t>https://www.geeksforgeeks.org/append-to-json-file-using-python/</a:t>
            </a:r>
            <a:r>
              <a:rPr lang="en-US" altLang="zh-TW" dirty="0">
                <a:latin typeface="Whitney"/>
              </a:rPr>
              <a:t> - </a:t>
            </a:r>
            <a:r>
              <a:rPr lang="en-US" altLang="zh-TW" b="0" i="0" dirty="0">
                <a:effectLst/>
                <a:latin typeface="Whitney"/>
              </a:rPr>
              <a:t>append json file</a:t>
            </a:r>
            <a:endParaRPr lang="en-US" altLang="zh-TW" dirty="0">
              <a:latin typeface="Whitney"/>
            </a:endParaRPr>
          </a:p>
          <a:p>
            <a:pPr marL="0" indent="0">
              <a:buNone/>
            </a:pPr>
            <a:r>
              <a:rPr lang="en-US" altLang="zh-TW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  <a:hlinkClick r:id="rId6"/>
              </a:rPr>
              <a:t>https://blog.csdn.net/cheneylee11/article/details/81106115</a:t>
            </a:r>
            <a:r>
              <a:rPr lang="en-US" altLang="zh-TW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en-US" altLang="zh-TW" b="0" i="0" dirty="0">
                <a:effectLst/>
                <a:latin typeface="Whitney"/>
              </a:rPr>
              <a:t>- </a:t>
            </a:r>
            <a:r>
              <a:rPr lang="en-US" altLang="zh-TW" b="0" i="0" dirty="0" err="1">
                <a:effectLst/>
                <a:latin typeface="Whitney"/>
              </a:rPr>
              <a:t>tkinter</a:t>
            </a:r>
            <a:r>
              <a:rPr lang="en-US" altLang="zh-TW" b="0" i="0" dirty="0">
                <a:effectLst/>
                <a:latin typeface="Whitney"/>
              </a:rPr>
              <a:t> .after</a:t>
            </a:r>
            <a:endParaRPr lang="zh-TW" altLang="en-US" dirty="0">
              <a:latin typeface="Whitney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CC06F2F-6E28-B653-E6F9-23B99D4D7E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4145639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70D6964-3036-F33C-EA07-39D9198CB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0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9607E5-AF3A-10FE-0BA9-7115F4067391}"/>
              </a:ext>
            </a:extLst>
          </p:cNvPr>
          <p:cNvSpPr/>
          <p:nvPr/>
        </p:nvSpPr>
        <p:spPr>
          <a:xfrm>
            <a:off x="0" y="0"/>
            <a:ext cx="12192000" cy="2706255"/>
          </a:xfrm>
          <a:prstGeom prst="rect">
            <a:avLst/>
          </a:prstGeom>
          <a:gradFill>
            <a:gsLst>
              <a:gs pos="10000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0">
                <a:schemeClr val="accent2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3E3A1AD-2CD3-5AAA-5887-46CD6AFD6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507" y="227000"/>
            <a:ext cx="1956986" cy="1298561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16299282-F743-26E6-0AA5-C3E30E66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68" y="2024057"/>
            <a:ext cx="2115495" cy="425537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5F5F38F-E7C4-3F6B-B5D9-2F9FB7E66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056" y="2024057"/>
            <a:ext cx="2115495" cy="4261473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93912F00-21FC-12FC-3373-0AEED9CA6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095" y="2024057"/>
            <a:ext cx="2121592" cy="4255377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89C37A5B-E5C7-7F9B-A5AD-57E2B7640F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4232" y="2024057"/>
            <a:ext cx="2115495" cy="42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2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37538A-D1F7-381E-1BE8-B9830ABA4A05}"/>
              </a:ext>
            </a:extLst>
          </p:cNvPr>
          <p:cNvSpPr/>
          <p:nvPr/>
        </p:nvSpPr>
        <p:spPr>
          <a:xfrm>
            <a:off x="0" y="0"/>
            <a:ext cx="33528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標楷體" panose="03000509000000000000" pitchFamily="65" charset="-120"/>
              <a:ea typeface="華康少女文字W6" panose="02010609000101010101" pitchFamily="49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B74D40-A4F9-188F-5911-150A8786C9D4}"/>
              </a:ext>
            </a:extLst>
          </p:cNvPr>
          <p:cNvSpPr/>
          <p:nvPr/>
        </p:nvSpPr>
        <p:spPr>
          <a:xfrm>
            <a:off x="923636" y="2579255"/>
            <a:ext cx="1062182" cy="1884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8B84E0F-A93C-DD95-C1DD-23E9F1B84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7" y="2945437"/>
            <a:ext cx="1115665" cy="151803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306AB82-3143-BBE2-6EEE-61E7CE29D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379" y="1247704"/>
            <a:ext cx="1828959" cy="64623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69BB27E-DA04-3CEB-53B8-EBCD0F8E2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608" y="3521364"/>
            <a:ext cx="1828959" cy="64623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A74AAA1-7CC3-1B10-D1BE-558A0775C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436" y="2018742"/>
            <a:ext cx="6261135" cy="137781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D242860C-D6EF-E8A6-9DF5-91514DF0E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170" y="4288049"/>
            <a:ext cx="7821846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2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F592E57-BD06-FC46-59F2-E055BA4A7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C37538A-D1F7-381E-1BE8-B9830ABA4A05}"/>
              </a:ext>
            </a:extLst>
          </p:cNvPr>
          <p:cNvSpPr/>
          <p:nvPr/>
        </p:nvSpPr>
        <p:spPr>
          <a:xfrm>
            <a:off x="0" y="0"/>
            <a:ext cx="33528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標楷體" panose="03000509000000000000" pitchFamily="65" charset="-120"/>
              <a:ea typeface="華康少女文字W6" panose="02010609000101010101" pitchFamily="49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B74D40-A4F9-188F-5911-150A8786C9D4}"/>
              </a:ext>
            </a:extLst>
          </p:cNvPr>
          <p:cNvSpPr/>
          <p:nvPr/>
        </p:nvSpPr>
        <p:spPr>
          <a:xfrm>
            <a:off x="923636" y="2579255"/>
            <a:ext cx="1062182" cy="1884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8B84E0F-A93C-DD95-C1DD-23E9F1B84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27" y="2945437"/>
            <a:ext cx="1115665" cy="151803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306AB82-3143-BBE2-6EEE-61E7CE29D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379" y="1247704"/>
            <a:ext cx="1828959" cy="64623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69BB27E-DA04-3CEB-53B8-EBCD0F8E2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608" y="3521364"/>
            <a:ext cx="1828959" cy="64623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A74AAA1-7CC3-1B10-D1BE-558A0775CF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6436" y="2018742"/>
            <a:ext cx="6261135" cy="137781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D242860C-D6EF-E8A6-9DF5-91514DF0EA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1170" y="4288049"/>
            <a:ext cx="7821846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2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C6102E-DAFA-91A3-2CB9-FD8A6B70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番茄鐘</a:t>
            </a:r>
            <a:r>
              <a:rPr lang="en-US" altLang="zh-TW" dirty="0"/>
              <a:t>(Pomodoro)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313ED5-39CE-F770-16D6-6B900625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20" y="2724845"/>
            <a:ext cx="4333568" cy="311795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54D5C1F-60FA-5943-B278-18E7C39E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602" y="613569"/>
            <a:ext cx="4594540" cy="246166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079C640-934D-C939-2C8F-72D02AA4A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602" y="3210167"/>
            <a:ext cx="4594540" cy="263263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EADF518-3F97-F08E-AFA4-27810CAFF5DB}"/>
              </a:ext>
            </a:extLst>
          </p:cNvPr>
          <p:cNvSpPr txBox="1"/>
          <p:nvPr/>
        </p:nvSpPr>
        <p:spPr>
          <a:xfrm>
            <a:off x="7241372" y="6176553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短</a:t>
            </a:r>
            <a:r>
              <a:rPr lang="en-US" altLang="zh-TW" sz="2400" dirty="0"/>
              <a:t>(</a:t>
            </a:r>
            <a:r>
              <a:rPr lang="zh-TW" altLang="en-US" sz="2400" dirty="0"/>
              <a:t>上</a:t>
            </a:r>
            <a:r>
              <a:rPr lang="en-US" altLang="zh-TW" sz="2400" dirty="0"/>
              <a:t>)</a:t>
            </a:r>
            <a:r>
              <a:rPr lang="zh-TW" altLang="en-US" sz="2400" dirty="0"/>
              <a:t>、長</a:t>
            </a:r>
            <a:r>
              <a:rPr lang="en-US" altLang="zh-TW" sz="2400" dirty="0"/>
              <a:t>(</a:t>
            </a:r>
            <a:r>
              <a:rPr lang="zh-TW" altLang="en-US" sz="2400" dirty="0"/>
              <a:t>下</a:t>
            </a:r>
            <a:r>
              <a:rPr lang="en-US" altLang="zh-TW" sz="2400" dirty="0"/>
              <a:t>)</a:t>
            </a:r>
            <a:r>
              <a:rPr lang="zh-TW" altLang="en-US" sz="2400" dirty="0"/>
              <a:t>休息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626F21-7B21-30AC-0D91-1A1D74841A33}"/>
              </a:ext>
            </a:extLst>
          </p:cNvPr>
          <p:cNvSpPr txBox="1"/>
          <p:nvPr/>
        </p:nvSpPr>
        <p:spPr>
          <a:xfrm>
            <a:off x="1039923" y="6176553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工作時間計算並判斷迴圈次數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33F7801-878D-2D0F-B13C-60B8CD728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145639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8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C6102E-DAFA-91A3-2CB9-FD8A6B70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番茄鐘</a:t>
            </a:r>
            <a:r>
              <a:rPr lang="en-US" altLang="zh-TW" dirty="0"/>
              <a:t>(Pomodoro)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E621BD7-2311-C87E-D876-62C56A1C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368" y="1624363"/>
            <a:ext cx="5062908" cy="475386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7A136F9-C0BD-4147-4BC5-6C3F99E59A5F}"/>
              </a:ext>
            </a:extLst>
          </p:cNvPr>
          <p:cNvSpPr txBox="1"/>
          <p:nvPr/>
        </p:nvSpPr>
        <p:spPr>
          <a:xfrm>
            <a:off x="1855345" y="422910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紀錄並執行番茄鐘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8F72AE9D-4775-E90D-58FC-50EC65FA0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45639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4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C6102E-DAFA-91A3-2CB9-FD8A6B70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計時器</a:t>
            </a:r>
            <a:r>
              <a:rPr lang="en-US" altLang="zh-TW" dirty="0"/>
              <a:t>(Stopwatch)</a:t>
            </a:r>
            <a:r>
              <a:rPr lang="zh-TW" altLang="en-US" dirty="0"/>
              <a:t>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B8598F-32C1-3A70-680C-98A274E8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01" y="2822592"/>
            <a:ext cx="3258005" cy="189574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9F8C12F-DCAF-F5E1-2C26-FB8A2A994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310" y="1408331"/>
            <a:ext cx="3488747" cy="404133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91A1C95-3067-77FD-06AA-C63E11A250EB}"/>
              </a:ext>
            </a:extLst>
          </p:cNvPr>
          <p:cNvSpPr txBox="1"/>
          <p:nvPr/>
        </p:nvSpPr>
        <p:spPr>
          <a:xfrm>
            <a:off x="2223053" y="571529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運算並顯示時間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8211C97-E043-888D-A2E8-486526AD6F51}"/>
              </a:ext>
            </a:extLst>
          </p:cNvPr>
          <p:cNvSpPr txBox="1"/>
          <p:nvPr/>
        </p:nvSpPr>
        <p:spPr>
          <a:xfrm>
            <a:off x="7439244" y="571529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開始、暫停、重設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8CDE861-46FA-1F37-A2BA-970DAD3C5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145639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8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C6102E-DAFA-91A3-2CB9-FD8A6B70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碼錶</a:t>
            </a:r>
            <a:r>
              <a:rPr lang="en-US" altLang="zh-TW" dirty="0"/>
              <a:t>(Countdown)</a:t>
            </a:r>
            <a:r>
              <a:rPr lang="zh-TW" altLang="en-US" dirty="0"/>
              <a:t>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7407C9-3FEA-3541-2BB6-388F0C43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307" y="2828771"/>
            <a:ext cx="4229690" cy="219105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69F1281-14BD-F115-2907-67BFD1E75404}"/>
              </a:ext>
            </a:extLst>
          </p:cNvPr>
          <p:cNvSpPr txBox="1"/>
          <p:nvPr/>
        </p:nvSpPr>
        <p:spPr>
          <a:xfrm>
            <a:off x="2246601" y="556130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運算並顯示時間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BADB24E-43C2-AB90-F8F2-981D02F7C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005" y="2928797"/>
            <a:ext cx="4953691" cy="199100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F5754B-5E6F-FD09-232E-D687065A4748}"/>
              </a:ext>
            </a:extLst>
          </p:cNvPr>
          <p:cNvSpPr txBox="1"/>
          <p:nvPr/>
        </p:nvSpPr>
        <p:spPr>
          <a:xfrm>
            <a:off x="7835955" y="5552416"/>
            <a:ext cx="260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Tkinter</a:t>
            </a:r>
            <a:r>
              <a:rPr lang="zh-TW" altLang="en-US" sz="2400" dirty="0"/>
              <a:t>視窗輸入框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0DA235FD-9462-DE82-C607-84B0980EA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145639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9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276</Words>
  <Application>Microsoft Office PowerPoint</Application>
  <PresentationFormat>寬螢幕</PresentationFormat>
  <Paragraphs>42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Whitney</vt:lpstr>
      <vt:lpstr>微軟正黑體</vt:lpstr>
      <vt:lpstr>標楷體</vt:lpstr>
      <vt:lpstr>Angsana New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番茄鐘整合工具</dc:title>
  <dc:creator>文賓 劉</dc:creator>
  <cp:lastModifiedBy>秉燁 林</cp:lastModifiedBy>
  <cp:revision>23</cp:revision>
  <dcterms:created xsi:type="dcterms:W3CDTF">2022-06-07T16:50:04Z</dcterms:created>
  <dcterms:modified xsi:type="dcterms:W3CDTF">2022-06-15T09:51:46Z</dcterms:modified>
</cp:coreProperties>
</file>