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93" r:id="rId6"/>
    <p:sldId id="29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Kun" initials="DK" lastIdx="1" clrIdx="0">
    <p:extLst>
      <p:ext uri="{19B8F6BF-5375-455C-9EA6-DF929625EA0E}">
        <p15:presenceInfo xmlns:p15="http://schemas.microsoft.com/office/powerpoint/2012/main" userId="559a1b3b39a3d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6FC"/>
    <a:srgbClr val="1E4B74"/>
    <a:srgbClr val="2A598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0E86-D0E7-4F05-829A-03990E972C6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C2B04-E37B-4787-987D-B1A77A44C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565-D53F-4D36-A36A-C6EBEAC278CE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31323" y="3441007"/>
            <a:ext cx="3319975" cy="0"/>
          </a:xfrm>
          <a:prstGeom prst="line">
            <a:avLst/>
          </a:prstGeom>
          <a:ln w="19050">
            <a:solidFill>
              <a:srgbClr val="2A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90" y="1631333"/>
            <a:ext cx="1476220" cy="14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8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474D-EA32-4275-8A0D-F1B653EB557F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7618-9851-4830-9CB3-780369658CFD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7356-47CC-47E5-A8C4-1EE46B11B519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1" y="478972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7E8E-1138-4133-B614-B8EFA435799D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0" y="3487965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7559-4E14-4088-B588-85A67B9F6D10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325-B705-4FC6-8965-F41DFA83060A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EBA4-5002-466D-9B7A-95E8EF5CBD45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BBBB-56B1-4651-8CF5-D0813D9B4C69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DFB-C770-4B4E-BB45-2E1CF63A74C1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02D6-0592-45C4-8C77-F5C402A51580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AD9F-32D8-45AC-9F78-6D72599F4B20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357" y="2842945"/>
            <a:ext cx="10964562" cy="173998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AI Canvas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610600" y="5455101"/>
            <a:ext cx="242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汇报</a:t>
            </a:r>
            <a:r>
              <a:rPr lang="zh-CN" altLang="en-US" dirty="0" smtClean="0"/>
              <a:t>人：刀</a:t>
            </a:r>
            <a:r>
              <a:rPr lang="zh-CN" altLang="en-US" dirty="0" smtClean="0"/>
              <a:t>坤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19210240078</a:t>
            </a:r>
            <a:endParaRPr lang="en-US" altLang="zh-CN" dirty="0" smtClean="0"/>
          </a:p>
          <a:p>
            <a:r>
              <a:rPr lang="en-US" altLang="zh-CN" dirty="0" smtClean="0"/>
              <a:t>2019/10/15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功能概览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050"/>
            <a:ext cx="10515600" cy="49921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文件 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读取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、保存、重置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画板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编辑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水平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翻转、垂直翻转、颜色反相，字体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设置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绘图工具：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铅笔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、笔刷、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喷枪、印章工具、文字、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橡皮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几何图形绘制工具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直线、折线、矩形、椭圆、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多边形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上色工具：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取色</a:t>
            </a:r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器、前后景，区域颜色填充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选择工具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矩形、多边形选择工具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数字识别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基于胶囊网络的手写数字识别</a:t>
            </a:r>
            <a:endParaRPr lang="en-US" altLang="zh-CN" sz="16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区域颜色填充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6049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把图像进行二</a:t>
            </a:r>
            <a:r>
              <a:rPr lang="zh-CN" altLang="en-US" sz="200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</a:t>
            </a:r>
            <a:r>
              <a:rPr lang="zh-CN" altLang="en-US" sz="200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化：如果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RGB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值等于当前点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RGB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值，记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255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，其余记为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；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以当前点为源点，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BFS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求连通域，将该连通域设置为前景。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182"/>
          <a:stretch/>
        </p:blipFill>
        <p:spPr>
          <a:xfrm>
            <a:off x="1037967" y="2743200"/>
            <a:ext cx="3278659" cy="3280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185" t="496"/>
          <a:stretch/>
        </p:blipFill>
        <p:spPr>
          <a:xfrm>
            <a:off x="7043351" y="2759676"/>
            <a:ext cx="3317693" cy="33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胶囊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69" y="2183363"/>
            <a:ext cx="11778595" cy="40401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368029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28 x 28 x 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82817" y="1998697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 x 6  x 32 x 8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44716" y="2430516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 x 20 x 256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3537" y="481265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k=9 x 9, s = 1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36744" y="55524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29440" y="536781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k=9 x 9, s = 2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47921" y="5585082"/>
            <a:ext cx="176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dynamic routing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7788" y="6222044"/>
            <a:ext cx="1045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smtClean="0"/>
              <a:t>:    </a:t>
            </a:r>
            <a:r>
              <a:rPr lang="en-US" altLang="zh-CN" dirty="0" smtClean="0"/>
              <a:t>MNIST		</a:t>
            </a:r>
            <a:r>
              <a:rPr lang="zh-CN" altLang="en-US" dirty="0" smtClean="0"/>
              <a:t>参考</a:t>
            </a:r>
            <a:r>
              <a:rPr lang="zh-CN" altLang="en-US" dirty="0" smtClean="0"/>
              <a:t>文献：</a:t>
            </a:r>
            <a:r>
              <a:rPr lang="en-US" altLang="zh-CN" dirty="0" smtClean="0"/>
              <a:t> Dynamic Routing </a:t>
            </a:r>
            <a:r>
              <a:rPr lang="en-US" altLang="zh-CN" dirty="0"/>
              <a:t>Between Capsules by </a:t>
            </a:r>
            <a:r>
              <a:rPr lang="en-US" altLang="zh-CN" dirty="0" err="1"/>
              <a:t>GeoffreyE.Hinton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dynamic routing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62" y="1777496"/>
            <a:ext cx="10826081" cy="40569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05" y="3257293"/>
            <a:ext cx="3056339" cy="5486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708" y="3685593"/>
            <a:ext cx="3757529" cy="10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图像重构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1690688"/>
            <a:ext cx="9866087" cy="4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7039" y="29346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195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Microsoft YaHei UI Light</vt:lpstr>
      <vt:lpstr>等线</vt:lpstr>
      <vt:lpstr>等线 Light</vt:lpstr>
      <vt:lpstr>Arial</vt:lpstr>
      <vt:lpstr>Calibri</vt:lpstr>
      <vt:lpstr>Calibri Light</vt:lpstr>
      <vt:lpstr>Office Theme</vt:lpstr>
      <vt:lpstr>AI Canvas</vt:lpstr>
      <vt:lpstr>  功能概览</vt:lpstr>
      <vt:lpstr> 区域颜色填充</vt:lpstr>
      <vt:lpstr> 胶囊网络</vt:lpstr>
      <vt:lpstr> dynamic routing </vt:lpstr>
      <vt:lpstr> 图像重构</vt:lpstr>
      <vt:lpstr>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Dao Kun</cp:lastModifiedBy>
  <cp:revision>200</cp:revision>
  <dcterms:created xsi:type="dcterms:W3CDTF">2015-03-05T15:31:05Z</dcterms:created>
  <dcterms:modified xsi:type="dcterms:W3CDTF">2019-10-15T06:49:25Z</dcterms:modified>
</cp:coreProperties>
</file>