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96" r:id="rId2"/>
    <p:sldMasterId id="2147483747" r:id="rId3"/>
  </p:sldMasterIdLst>
  <p:notesMasterIdLst>
    <p:notesMasterId r:id="rId10"/>
  </p:notesMasterIdLst>
  <p:sldIdLst>
    <p:sldId id="262" r:id="rId4"/>
    <p:sldId id="261" r:id="rId5"/>
    <p:sldId id="257" r:id="rId6"/>
    <p:sldId id="258" r:id="rId7"/>
    <p:sldId id="256" r:id="rId8"/>
    <p:sldId id="259"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616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淡色スタイル 1 - アクセント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910" autoAdjust="0"/>
  </p:normalViewPr>
  <p:slideViewPr>
    <p:cSldViewPr snapToGrid="0">
      <p:cViewPr varScale="1">
        <p:scale>
          <a:sx n="44" d="100"/>
          <a:sy n="44" d="100"/>
        </p:scale>
        <p:origin x="82" y="562"/>
      </p:cViewPr>
      <p:guideLst/>
    </p:cSldViewPr>
  </p:slideViewPr>
  <p:notesTextViewPr>
    <p:cViewPr>
      <p:scale>
        <a:sx n="1" d="1"/>
        <a:sy n="1" d="1"/>
      </p:scale>
      <p:origin x="0" y="0"/>
    </p:cViewPr>
  </p:notesTextViewPr>
  <p:notesViewPr>
    <p:cSldViewPr snapToGrid="0">
      <p:cViewPr varScale="1">
        <p:scale>
          <a:sx n="62" d="100"/>
          <a:sy n="62" d="100"/>
        </p:scale>
        <p:origin x="2957"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presProps" Target="presProps.xml"/><Relationship Id="rId5" Type="http://schemas.openxmlformats.org/officeDocument/2006/relationships/slide" Target="slides/slide2.xml"/><Relationship Id="rId10"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3:48:36.538"/>
    </inkml:context>
    <inkml:brush xml:id="br0">
      <inkml:brushProperty name="width" value="0.035" units="cm"/>
      <inkml:brushProperty name="height" value="0.035" units="cm"/>
    </inkml:brush>
  </inkml:definitions>
  <inkml:trace contextRef="#ctx0" brushRef="#br0">0 5 24575,'0'-5'0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3:48:38.035"/>
    </inkml:context>
    <inkml:brush xml:id="br0">
      <inkml:brushProperty name="width" value="0.035" units="cm"/>
      <inkml:brushProperty name="height" value="0.035" units="cm"/>
    </inkml:brush>
  </inkml:definitions>
  <inkml:trace contextRef="#ctx0" brushRef="#br0">1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3:48:39.186"/>
    </inkml:context>
    <inkml:brush xml:id="br0">
      <inkml:brushProperty name="width" value="0.035" units="cm"/>
      <inkml:brushProperty name="height" value="0.035" units="cm"/>
    </inkml:brush>
  </inkml:definitions>
  <inkml:trace contextRef="#ctx0" brushRef="#br0">0 0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3:48:39.382"/>
    </inkml:context>
    <inkml:brush xml:id="br0">
      <inkml:brushProperty name="width" value="0.035" units="cm"/>
      <inkml:brushProperty name="height" value="0.035" units="cm"/>
    </inkml:brush>
  </inkml:definitions>
  <inkml:trace contextRef="#ctx0" brushRef="#br0">0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BF048C-D1C8-4188-B6EA-BC4AE5B3EA60}" type="datetimeFigureOut">
              <a:rPr kumimoji="1" lang="ja-JP" altLang="en-US" smtClean="0"/>
              <a:t>2025/5/20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197A17-8D9D-47A2-8C67-ABF1B3BF4C6C}" type="slidenum">
              <a:rPr kumimoji="1" lang="ja-JP" altLang="en-US" smtClean="0"/>
              <a:t>‹#›</a:t>
            </a:fld>
            <a:endParaRPr kumimoji="1" lang="ja-JP" altLang="en-US"/>
          </a:p>
        </p:txBody>
      </p:sp>
    </p:spTree>
    <p:extLst>
      <p:ext uri="{BB962C8B-B14F-4D97-AF65-F5344CB8AC3E}">
        <p14:creationId xmlns:p14="http://schemas.microsoft.com/office/powerpoint/2010/main" val="58190438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5D197A17-8D9D-47A2-8C67-ABF1B3BF4C6C}" type="slidenum">
              <a:rPr kumimoji="1" lang="ja-JP" altLang="en-US" smtClean="0"/>
              <a:t>3</a:t>
            </a:fld>
            <a:endParaRPr kumimoji="1" lang="ja-JP" altLang="en-US"/>
          </a:p>
        </p:txBody>
      </p:sp>
    </p:spTree>
    <p:extLst>
      <p:ext uri="{BB962C8B-B14F-4D97-AF65-F5344CB8AC3E}">
        <p14:creationId xmlns:p14="http://schemas.microsoft.com/office/powerpoint/2010/main" val="420938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E9E5C8-8833-27AB-17FF-8BCAF396C36A}"/>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FA3AE0A-4986-8E64-E78C-EDB262108485}"/>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F055FBD4-2DCC-804B-9BC1-E85F57DEC283}"/>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FE7F1EA2-A904-0B9C-4D15-F8FF8E8105E1}"/>
              </a:ext>
            </a:extLst>
          </p:cNvPr>
          <p:cNvSpPr>
            <a:spLocks noGrp="1"/>
          </p:cNvSpPr>
          <p:nvPr>
            <p:ph type="sldNum" sz="quarter" idx="5"/>
          </p:nvPr>
        </p:nvSpPr>
        <p:spPr/>
        <p:txBody>
          <a:bodyPr/>
          <a:lstStyle/>
          <a:p>
            <a:fld id="{5D197A17-8D9D-47A2-8C67-ABF1B3BF4C6C}" type="slidenum">
              <a:rPr kumimoji="1" lang="ja-JP" altLang="en-US" smtClean="0"/>
              <a:t>4</a:t>
            </a:fld>
            <a:endParaRPr kumimoji="1" lang="ja-JP" altLang="en-US"/>
          </a:p>
        </p:txBody>
      </p:sp>
    </p:spTree>
    <p:extLst>
      <p:ext uri="{BB962C8B-B14F-4D97-AF65-F5344CB8AC3E}">
        <p14:creationId xmlns:p14="http://schemas.microsoft.com/office/powerpoint/2010/main" val="412335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E7E483-939E-BFAF-123E-2ECA8657EE0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6D7AD57-9FFD-2EE5-7A50-4431CEC61F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7B6B9337-F18F-5E75-EC70-7A8E480C1E46}"/>
              </a:ext>
            </a:extLst>
          </p:cNvPr>
          <p:cNvSpPr>
            <a:spLocks noGrp="1"/>
          </p:cNvSpPr>
          <p:nvPr>
            <p:ph type="dt" sz="half" idx="10"/>
          </p:nvPr>
        </p:nvSpPr>
        <p:spPr/>
        <p:txBody>
          <a:bodyPr/>
          <a:lstStyle/>
          <a:p>
            <a:fld id="{454E43A9-A125-401D-ABB3-561F13F11574}" type="datetimeFigureOut">
              <a:rPr kumimoji="1" lang="ja-JP" altLang="en-US" smtClean="0"/>
              <a:t>2025/5/20</a:t>
            </a:fld>
            <a:endParaRPr kumimoji="1" lang="ja-JP" altLang="en-US"/>
          </a:p>
        </p:txBody>
      </p:sp>
      <p:sp>
        <p:nvSpPr>
          <p:cNvPr id="5" name="フッター プレースホルダー 4">
            <a:extLst>
              <a:ext uri="{FF2B5EF4-FFF2-40B4-BE49-F238E27FC236}">
                <a16:creationId xmlns:a16="http://schemas.microsoft.com/office/drawing/2014/main" id="{87A91626-F596-038C-8865-8D0C0BE1229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FFC7C21-771D-8005-3741-D8CB21720235}"/>
              </a:ext>
            </a:extLst>
          </p:cNvPr>
          <p:cNvSpPr>
            <a:spLocks noGrp="1"/>
          </p:cNvSpPr>
          <p:nvPr>
            <p:ph type="sldNum" sz="quarter" idx="12"/>
          </p:nvPr>
        </p:nvSpPr>
        <p:spPr/>
        <p:txBody>
          <a:bodyPr/>
          <a:lstStyle/>
          <a:p>
            <a:fld id="{5C47E08B-5100-4F88-9963-0DFCFE1E21B8}" type="slidenum">
              <a:rPr kumimoji="1" lang="ja-JP" altLang="en-US" smtClean="0"/>
              <a:t>‹#›</a:t>
            </a:fld>
            <a:endParaRPr kumimoji="1" lang="ja-JP" altLang="en-US"/>
          </a:p>
        </p:txBody>
      </p:sp>
    </p:spTree>
    <p:extLst>
      <p:ext uri="{BB962C8B-B14F-4D97-AF65-F5344CB8AC3E}">
        <p14:creationId xmlns:p14="http://schemas.microsoft.com/office/powerpoint/2010/main" val="3214840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7B8013-E5B2-7B36-D0C8-8C9353594AE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8C150F8-ED39-7778-DBCE-1CE92ADA2616}"/>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E0D8885-C637-0660-34C2-62B19B704132}"/>
              </a:ext>
            </a:extLst>
          </p:cNvPr>
          <p:cNvSpPr>
            <a:spLocks noGrp="1"/>
          </p:cNvSpPr>
          <p:nvPr>
            <p:ph type="dt" sz="half" idx="10"/>
          </p:nvPr>
        </p:nvSpPr>
        <p:spPr/>
        <p:txBody>
          <a:bodyPr/>
          <a:lstStyle/>
          <a:p>
            <a:fld id="{454E43A9-A125-401D-ABB3-561F13F11574}" type="datetimeFigureOut">
              <a:rPr kumimoji="1" lang="ja-JP" altLang="en-US" smtClean="0"/>
              <a:t>2025/5/20</a:t>
            </a:fld>
            <a:endParaRPr kumimoji="1" lang="ja-JP" altLang="en-US"/>
          </a:p>
        </p:txBody>
      </p:sp>
      <p:sp>
        <p:nvSpPr>
          <p:cNvPr id="5" name="フッター プレースホルダー 4">
            <a:extLst>
              <a:ext uri="{FF2B5EF4-FFF2-40B4-BE49-F238E27FC236}">
                <a16:creationId xmlns:a16="http://schemas.microsoft.com/office/drawing/2014/main" id="{3018036A-477C-1050-EC56-A905CF0F89A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2FEBFE7-5ED7-BD0A-DE3B-35ED2993DB37}"/>
              </a:ext>
            </a:extLst>
          </p:cNvPr>
          <p:cNvSpPr>
            <a:spLocks noGrp="1"/>
          </p:cNvSpPr>
          <p:nvPr>
            <p:ph type="sldNum" sz="quarter" idx="12"/>
          </p:nvPr>
        </p:nvSpPr>
        <p:spPr/>
        <p:txBody>
          <a:bodyPr/>
          <a:lstStyle/>
          <a:p>
            <a:fld id="{5C47E08B-5100-4F88-9963-0DFCFE1E21B8}" type="slidenum">
              <a:rPr kumimoji="1" lang="ja-JP" altLang="en-US" smtClean="0"/>
              <a:t>‹#›</a:t>
            </a:fld>
            <a:endParaRPr kumimoji="1" lang="ja-JP" altLang="en-US"/>
          </a:p>
        </p:txBody>
      </p:sp>
    </p:spTree>
    <p:extLst>
      <p:ext uri="{BB962C8B-B14F-4D97-AF65-F5344CB8AC3E}">
        <p14:creationId xmlns:p14="http://schemas.microsoft.com/office/powerpoint/2010/main" val="447343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07E35B9A-141D-3BA5-6CBE-509D4FD94AF7}"/>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6F80FCC-2E6A-A9E9-E30E-9F697CD4B0A9}"/>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8AD5D84-C4D4-95AC-3F95-3BA226FFD177}"/>
              </a:ext>
            </a:extLst>
          </p:cNvPr>
          <p:cNvSpPr>
            <a:spLocks noGrp="1"/>
          </p:cNvSpPr>
          <p:nvPr>
            <p:ph type="dt" sz="half" idx="10"/>
          </p:nvPr>
        </p:nvSpPr>
        <p:spPr/>
        <p:txBody>
          <a:bodyPr/>
          <a:lstStyle/>
          <a:p>
            <a:fld id="{454E43A9-A125-401D-ABB3-561F13F11574}" type="datetimeFigureOut">
              <a:rPr kumimoji="1" lang="ja-JP" altLang="en-US" smtClean="0"/>
              <a:t>2025/5/20</a:t>
            </a:fld>
            <a:endParaRPr kumimoji="1" lang="ja-JP" altLang="en-US"/>
          </a:p>
        </p:txBody>
      </p:sp>
      <p:sp>
        <p:nvSpPr>
          <p:cNvPr id="5" name="フッター プレースホルダー 4">
            <a:extLst>
              <a:ext uri="{FF2B5EF4-FFF2-40B4-BE49-F238E27FC236}">
                <a16:creationId xmlns:a16="http://schemas.microsoft.com/office/drawing/2014/main" id="{6989682A-6E73-FB20-7913-71EC7E12145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4F203BC-987B-8DE7-76B9-4865E49D2C15}"/>
              </a:ext>
            </a:extLst>
          </p:cNvPr>
          <p:cNvSpPr>
            <a:spLocks noGrp="1"/>
          </p:cNvSpPr>
          <p:nvPr>
            <p:ph type="sldNum" sz="quarter" idx="12"/>
          </p:nvPr>
        </p:nvSpPr>
        <p:spPr/>
        <p:txBody>
          <a:bodyPr/>
          <a:lstStyle/>
          <a:p>
            <a:fld id="{5C47E08B-5100-4F88-9963-0DFCFE1E21B8}" type="slidenum">
              <a:rPr kumimoji="1" lang="ja-JP" altLang="en-US" smtClean="0"/>
              <a:t>‹#›</a:t>
            </a:fld>
            <a:endParaRPr kumimoji="1" lang="ja-JP" altLang="en-US"/>
          </a:p>
        </p:txBody>
      </p:sp>
    </p:spTree>
    <p:extLst>
      <p:ext uri="{BB962C8B-B14F-4D97-AF65-F5344CB8AC3E}">
        <p14:creationId xmlns:p14="http://schemas.microsoft.com/office/powerpoint/2010/main" val="21287259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ja-JP" altLang="en-US"/>
              <a:t>マスター タイトルの書式設定</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07E4D1B-B3CA-4765-B3CB-C06E0AA34C36}" type="datetimeFigureOut">
              <a:rPr kumimoji="1" lang="ja-JP" altLang="en-US" smtClean="0"/>
              <a:t>2025/5/20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75BE73C-A1EA-4DFC-8FF3-4B4A99A1CF93}" type="slidenum">
              <a:rPr kumimoji="1" lang="ja-JP" altLang="en-US" smtClean="0"/>
              <a:t>‹#›</a:t>
            </a:fld>
            <a:endParaRPr kumimoji="1" lang="ja-JP" altLang="en-US"/>
          </a:p>
        </p:txBody>
      </p:sp>
    </p:spTree>
    <p:extLst>
      <p:ext uri="{BB962C8B-B14F-4D97-AF65-F5344CB8AC3E}">
        <p14:creationId xmlns:p14="http://schemas.microsoft.com/office/powerpoint/2010/main" val="23349363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847D-1CF6-46BA-B46B-48BED0604A28}"/>
              </a:ext>
            </a:extLst>
          </p:cNvPr>
          <p:cNvSpPr>
            <a:spLocks noGrp="1"/>
          </p:cNvSpPr>
          <p:nvPr>
            <p:ph type="ctrTitle"/>
          </p:nvPr>
        </p:nvSpPr>
        <p:spPr>
          <a:xfrm>
            <a:off x="1524000" y="1122363"/>
            <a:ext cx="9144000" cy="2387600"/>
          </a:xfrm>
        </p:spPr>
        <p:txBody>
          <a:bodyPr anchor="b"/>
          <a:lstStyle>
            <a:lvl1pPr algn="ctr">
              <a:defRPr sz="6000" b="1" cap="none" spc="1500" baseline="0">
                <a:latin typeface="+mj-lt"/>
                <a:ea typeface="Source Sans Pro SemiBold" panose="020B0603030403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FB4F5A5-C931-4A4C-B6B1-EF4C95965BFF}"/>
              </a:ext>
            </a:extLst>
          </p:cNvPr>
          <p:cNvSpPr>
            <a:spLocks noGrp="1"/>
          </p:cNvSpPr>
          <p:nvPr>
            <p:ph type="subTitle" idx="1"/>
          </p:nvPr>
        </p:nvSpPr>
        <p:spPr>
          <a:xfrm>
            <a:off x="1524000" y="3602038"/>
            <a:ext cx="9144000" cy="1655762"/>
          </a:xfrm>
        </p:spPr>
        <p:txBody>
          <a:bodyPr/>
          <a:lstStyle>
            <a:lvl1pPr marL="0" indent="0" algn="ctr">
              <a:buNone/>
              <a:defRPr sz="2400" cap="all" spc="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7" name="Graphic 185">
            <a:extLst>
              <a:ext uri="{FF2B5EF4-FFF2-40B4-BE49-F238E27FC236}">
                <a16:creationId xmlns:a16="http://schemas.microsoft.com/office/drawing/2014/main" id="{8A351602-3772-4279-B0D3-A523F6F6EAB3}"/>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A5AAAA75-5FFB-4C07-AD4A-3146773E6C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479895E-3847-44BB-8404-28F14219FB7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0E02F68-8149-4236-8D9F-6B550F78B93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56FCAAB-F073-4561-A484-42C7DD10DC26}"/>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CF8DB94-87A3-43E9-9BBB-301CFF0FB05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35DE4AEC-B6E4-439C-B716-EBE3D4D1DC76}"/>
              </a:ext>
            </a:extLst>
          </p:cNvPr>
          <p:cNvSpPr>
            <a:spLocks noGrp="1"/>
          </p:cNvSpPr>
          <p:nvPr>
            <p:ph type="dt" sz="half" idx="10"/>
          </p:nvPr>
        </p:nvSpPr>
        <p:spPr/>
        <p:txBody>
          <a:bodyPr/>
          <a:lstStyle/>
          <a:p>
            <a:fld id="{97BFF81C-1FCB-4DBA-8044-F1A0FCFD45A6}" type="datetime1">
              <a:rPr lang="en-US" smtClean="0"/>
              <a:t>5/20/2025</a:t>
            </a:fld>
            <a:endParaRPr lang="en-US" dirty="0"/>
          </a:p>
        </p:txBody>
      </p:sp>
      <p:sp>
        <p:nvSpPr>
          <p:cNvPr id="5" name="Footer Placeholder 4">
            <a:extLst>
              <a:ext uri="{FF2B5EF4-FFF2-40B4-BE49-F238E27FC236}">
                <a16:creationId xmlns:a16="http://schemas.microsoft.com/office/drawing/2014/main" id="{F478BC18-102E-45BF-8FEA-801E9C59D14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FAA8BF5F-B1F8-461F-9B3D-7D50D02423E7}"/>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7D6BF779-0B8C-4CC2-9268-9506AD0C5331}"/>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51235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A68B4A-902B-80CC-2759-40B4C6191C8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9EC3C58-F2F6-02C0-8813-A67EEBDDB5DB}"/>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A6F30F9-39B9-A2C2-D2A3-949CAFFF890D}"/>
              </a:ext>
            </a:extLst>
          </p:cNvPr>
          <p:cNvSpPr>
            <a:spLocks noGrp="1"/>
          </p:cNvSpPr>
          <p:nvPr>
            <p:ph type="dt" sz="half" idx="10"/>
          </p:nvPr>
        </p:nvSpPr>
        <p:spPr/>
        <p:txBody>
          <a:bodyPr/>
          <a:lstStyle/>
          <a:p>
            <a:fld id="{454E43A9-A125-401D-ABB3-561F13F11574}" type="datetimeFigureOut">
              <a:rPr kumimoji="1" lang="ja-JP" altLang="en-US" smtClean="0"/>
              <a:t>2025/5/20</a:t>
            </a:fld>
            <a:endParaRPr kumimoji="1" lang="ja-JP" altLang="en-US"/>
          </a:p>
        </p:txBody>
      </p:sp>
      <p:sp>
        <p:nvSpPr>
          <p:cNvPr id="5" name="フッター プレースホルダー 4">
            <a:extLst>
              <a:ext uri="{FF2B5EF4-FFF2-40B4-BE49-F238E27FC236}">
                <a16:creationId xmlns:a16="http://schemas.microsoft.com/office/drawing/2014/main" id="{CCA78C48-821E-B39F-56EE-87827AB2C01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7BE14B1-8311-38B3-1E0E-CD1C35422899}"/>
              </a:ext>
            </a:extLst>
          </p:cNvPr>
          <p:cNvSpPr>
            <a:spLocks noGrp="1"/>
          </p:cNvSpPr>
          <p:nvPr>
            <p:ph type="sldNum" sz="quarter" idx="12"/>
          </p:nvPr>
        </p:nvSpPr>
        <p:spPr/>
        <p:txBody>
          <a:bodyPr/>
          <a:lstStyle/>
          <a:p>
            <a:fld id="{5C47E08B-5100-4F88-9963-0DFCFE1E21B8}" type="slidenum">
              <a:rPr kumimoji="1" lang="ja-JP" altLang="en-US" smtClean="0"/>
              <a:t>‹#›</a:t>
            </a:fld>
            <a:endParaRPr kumimoji="1" lang="ja-JP" altLang="en-US"/>
          </a:p>
        </p:txBody>
      </p:sp>
    </p:spTree>
    <p:extLst>
      <p:ext uri="{BB962C8B-B14F-4D97-AF65-F5344CB8AC3E}">
        <p14:creationId xmlns:p14="http://schemas.microsoft.com/office/powerpoint/2010/main" val="547709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C34F44-30CA-2A4F-3381-82F52644DDA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E4F2162-97CD-F2E9-53E4-C367A4BDD60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6E70A5A-92F8-9BD7-BE65-FA2B3909019D}"/>
              </a:ext>
            </a:extLst>
          </p:cNvPr>
          <p:cNvSpPr>
            <a:spLocks noGrp="1"/>
          </p:cNvSpPr>
          <p:nvPr>
            <p:ph type="dt" sz="half" idx="10"/>
          </p:nvPr>
        </p:nvSpPr>
        <p:spPr/>
        <p:txBody>
          <a:bodyPr/>
          <a:lstStyle/>
          <a:p>
            <a:fld id="{454E43A9-A125-401D-ABB3-561F13F11574}" type="datetimeFigureOut">
              <a:rPr kumimoji="1" lang="ja-JP" altLang="en-US" smtClean="0"/>
              <a:t>2025/5/20</a:t>
            </a:fld>
            <a:endParaRPr kumimoji="1" lang="ja-JP" altLang="en-US"/>
          </a:p>
        </p:txBody>
      </p:sp>
      <p:sp>
        <p:nvSpPr>
          <p:cNvPr id="5" name="フッター プレースホルダー 4">
            <a:extLst>
              <a:ext uri="{FF2B5EF4-FFF2-40B4-BE49-F238E27FC236}">
                <a16:creationId xmlns:a16="http://schemas.microsoft.com/office/drawing/2014/main" id="{B103AB8C-B6FB-80FB-59FC-DD98BA787E3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D60E74C-6EDF-0F15-1ED9-7E20310B4F58}"/>
              </a:ext>
            </a:extLst>
          </p:cNvPr>
          <p:cNvSpPr>
            <a:spLocks noGrp="1"/>
          </p:cNvSpPr>
          <p:nvPr>
            <p:ph type="sldNum" sz="quarter" idx="12"/>
          </p:nvPr>
        </p:nvSpPr>
        <p:spPr/>
        <p:txBody>
          <a:bodyPr/>
          <a:lstStyle/>
          <a:p>
            <a:fld id="{5C47E08B-5100-4F88-9963-0DFCFE1E21B8}" type="slidenum">
              <a:rPr kumimoji="1" lang="ja-JP" altLang="en-US" smtClean="0"/>
              <a:t>‹#›</a:t>
            </a:fld>
            <a:endParaRPr kumimoji="1" lang="ja-JP" altLang="en-US"/>
          </a:p>
        </p:txBody>
      </p:sp>
    </p:spTree>
    <p:extLst>
      <p:ext uri="{BB962C8B-B14F-4D97-AF65-F5344CB8AC3E}">
        <p14:creationId xmlns:p14="http://schemas.microsoft.com/office/powerpoint/2010/main" val="1507145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CAAE46-82DE-BE5E-7395-19A3F73C5D9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02E091A-5BA2-3B1D-03A2-59F43F57C101}"/>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834FAA6-456C-43B9-FABB-A8CB402399D6}"/>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BA5B3E1-C915-7777-43FF-3D83E61AAD79}"/>
              </a:ext>
            </a:extLst>
          </p:cNvPr>
          <p:cNvSpPr>
            <a:spLocks noGrp="1"/>
          </p:cNvSpPr>
          <p:nvPr>
            <p:ph type="dt" sz="half" idx="10"/>
          </p:nvPr>
        </p:nvSpPr>
        <p:spPr/>
        <p:txBody>
          <a:bodyPr/>
          <a:lstStyle/>
          <a:p>
            <a:fld id="{454E43A9-A125-401D-ABB3-561F13F11574}" type="datetimeFigureOut">
              <a:rPr kumimoji="1" lang="ja-JP" altLang="en-US" smtClean="0"/>
              <a:t>2025/5/20</a:t>
            </a:fld>
            <a:endParaRPr kumimoji="1" lang="ja-JP" altLang="en-US"/>
          </a:p>
        </p:txBody>
      </p:sp>
      <p:sp>
        <p:nvSpPr>
          <p:cNvPr id="6" name="フッター プレースホルダー 5">
            <a:extLst>
              <a:ext uri="{FF2B5EF4-FFF2-40B4-BE49-F238E27FC236}">
                <a16:creationId xmlns:a16="http://schemas.microsoft.com/office/drawing/2014/main" id="{DF4C6CB1-40FD-38DE-134F-F15A8BEDE82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260255E-5D07-FA20-4F8F-855045763B5C}"/>
              </a:ext>
            </a:extLst>
          </p:cNvPr>
          <p:cNvSpPr>
            <a:spLocks noGrp="1"/>
          </p:cNvSpPr>
          <p:nvPr>
            <p:ph type="sldNum" sz="quarter" idx="12"/>
          </p:nvPr>
        </p:nvSpPr>
        <p:spPr/>
        <p:txBody>
          <a:bodyPr/>
          <a:lstStyle/>
          <a:p>
            <a:fld id="{5C47E08B-5100-4F88-9963-0DFCFE1E21B8}" type="slidenum">
              <a:rPr kumimoji="1" lang="ja-JP" altLang="en-US" smtClean="0"/>
              <a:t>‹#›</a:t>
            </a:fld>
            <a:endParaRPr kumimoji="1" lang="ja-JP" altLang="en-US"/>
          </a:p>
        </p:txBody>
      </p:sp>
    </p:spTree>
    <p:extLst>
      <p:ext uri="{BB962C8B-B14F-4D97-AF65-F5344CB8AC3E}">
        <p14:creationId xmlns:p14="http://schemas.microsoft.com/office/powerpoint/2010/main" val="3655342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23E29C-9919-F402-335D-FC36E2CDABF8}"/>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E513430-FF99-A322-23EE-64294227AB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1EE4BE9-4379-AF0D-EBDD-9F12B3445EB9}"/>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83145B6-B570-D287-DC9C-41013B919A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4C2348B3-2CD1-AE5E-4673-7244488A0254}"/>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C843E1D9-8986-3274-FAEF-28BAB4ACA22B}"/>
              </a:ext>
            </a:extLst>
          </p:cNvPr>
          <p:cNvSpPr>
            <a:spLocks noGrp="1"/>
          </p:cNvSpPr>
          <p:nvPr>
            <p:ph type="dt" sz="half" idx="10"/>
          </p:nvPr>
        </p:nvSpPr>
        <p:spPr/>
        <p:txBody>
          <a:bodyPr/>
          <a:lstStyle/>
          <a:p>
            <a:fld id="{454E43A9-A125-401D-ABB3-561F13F11574}" type="datetimeFigureOut">
              <a:rPr kumimoji="1" lang="ja-JP" altLang="en-US" smtClean="0"/>
              <a:t>2025/5/20</a:t>
            </a:fld>
            <a:endParaRPr kumimoji="1" lang="ja-JP" altLang="en-US"/>
          </a:p>
        </p:txBody>
      </p:sp>
      <p:sp>
        <p:nvSpPr>
          <p:cNvPr id="8" name="フッター プレースホルダー 7">
            <a:extLst>
              <a:ext uri="{FF2B5EF4-FFF2-40B4-BE49-F238E27FC236}">
                <a16:creationId xmlns:a16="http://schemas.microsoft.com/office/drawing/2014/main" id="{B4B4970B-7D30-BF50-72F3-94678BDBAC2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BE5BA3C3-1B62-ECD1-5BEC-88510E6B89BC}"/>
              </a:ext>
            </a:extLst>
          </p:cNvPr>
          <p:cNvSpPr>
            <a:spLocks noGrp="1"/>
          </p:cNvSpPr>
          <p:nvPr>
            <p:ph type="sldNum" sz="quarter" idx="12"/>
          </p:nvPr>
        </p:nvSpPr>
        <p:spPr/>
        <p:txBody>
          <a:bodyPr/>
          <a:lstStyle/>
          <a:p>
            <a:fld id="{5C47E08B-5100-4F88-9963-0DFCFE1E21B8}" type="slidenum">
              <a:rPr kumimoji="1" lang="ja-JP" altLang="en-US" smtClean="0"/>
              <a:t>‹#›</a:t>
            </a:fld>
            <a:endParaRPr kumimoji="1" lang="ja-JP" altLang="en-US"/>
          </a:p>
        </p:txBody>
      </p:sp>
    </p:spTree>
    <p:extLst>
      <p:ext uri="{BB962C8B-B14F-4D97-AF65-F5344CB8AC3E}">
        <p14:creationId xmlns:p14="http://schemas.microsoft.com/office/powerpoint/2010/main" val="483425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0733D4-23E6-31B5-50C0-0406F7AF955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BC81334A-1DB2-9648-9AE0-B37428F7EC15}"/>
              </a:ext>
            </a:extLst>
          </p:cNvPr>
          <p:cNvSpPr>
            <a:spLocks noGrp="1"/>
          </p:cNvSpPr>
          <p:nvPr>
            <p:ph type="dt" sz="half" idx="10"/>
          </p:nvPr>
        </p:nvSpPr>
        <p:spPr/>
        <p:txBody>
          <a:bodyPr/>
          <a:lstStyle/>
          <a:p>
            <a:fld id="{454E43A9-A125-401D-ABB3-561F13F11574}" type="datetimeFigureOut">
              <a:rPr kumimoji="1" lang="ja-JP" altLang="en-US" smtClean="0"/>
              <a:t>2025/5/20</a:t>
            </a:fld>
            <a:endParaRPr kumimoji="1" lang="ja-JP" altLang="en-US"/>
          </a:p>
        </p:txBody>
      </p:sp>
      <p:sp>
        <p:nvSpPr>
          <p:cNvPr id="4" name="フッター プレースホルダー 3">
            <a:extLst>
              <a:ext uri="{FF2B5EF4-FFF2-40B4-BE49-F238E27FC236}">
                <a16:creationId xmlns:a16="http://schemas.microsoft.com/office/drawing/2014/main" id="{77364BB4-FA8B-6FBF-624A-9F6B4CE8CDE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3F470D2-DC39-EB55-E3D1-F31951E95280}"/>
              </a:ext>
            </a:extLst>
          </p:cNvPr>
          <p:cNvSpPr>
            <a:spLocks noGrp="1"/>
          </p:cNvSpPr>
          <p:nvPr>
            <p:ph type="sldNum" sz="quarter" idx="12"/>
          </p:nvPr>
        </p:nvSpPr>
        <p:spPr/>
        <p:txBody>
          <a:bodyPr/>
          <a:lstStyle/>
          <a:p>
            <a:fld id="{5C47E08B-5100-4F88-9963-0DFCFE1E21B8}" type="slidenum">
              <a:rPr kumimoji="1" lang="ja-JP" altLang="en-US" smtClean="0"/>
              <a:t>‹#›</a:t>
            </a:fld>
            <a:endParaRPr kumimoji="1" lang="ja-JP" altLang="en-US"/>
          </a:p>
        </p:txBody>
      </p:sp>
    </p:spTree>
    <p:extLst>
      <p:ext uri="{BB962C8B-B14F-4D97-AF65-F5344CB8AC3E}">
        <p14:creationId xmlns:p14="http://schemas.microsoft.com/office/powerpoint/2010/main" val="1436368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5CD5BA4-DB9A-C126-E8C9-2F506CBE32E2}"/>
              </a:ext>
            </a:extLst>
          </p:cNvPr>
          <p:cNvSpPr>
            <a:spLocks noGrp="1"/>
          </p:cNvSpPr>
          <p:nvPr>
            <p:ph type="dt" sz="half" idx="10"/>
          </p:nvPr>
        </p:nvSpPr>
        <p:spPr/>
        <p:txBody>
          <a:bodyPr/>
          <a:lstStyle/>
          <a:p>
            <a:fld id="{454E43A9-A125-401D-ABB3-561F13F11574}" type="datetimeFigureOut">
              <a:rPr kumimoji="1" lang="ja-JP" altLang="en-US" smtClean="0"/>
              <a:t>2025/5/20</a:t>
            </a:fld>
            <a:endParaRPr kumimoji="1" lang="ja-JP" altLang="en-US"/>
          </a:p>
        </p:txBody>
      </p:sp>
      <p:sp>
        <p:nvSpPr>
          <p:cNvPr id="3" name="フッター プレースホルダー 2">
            <a:extLst>
              <a:ext uri="{FF2B5EF4-FFF2-40B4-BE49-F238E27FC236}">
                <a16:creationId xmlns:a16="http://schemas.microsoft.com/office/drawing/2014/main" id="{586D84A9-8CD9-2DD6-1C0F-DAAC275953FB}"/>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1336DAA-6559-D6E0-46DF-F11DD89A97BD}"/>
              </a:ext>
            </a:extLst>
          </p:cNvPr>
          <p:cNvSpPr>
            <a:spLocks noGrp="1"/>
          </p:cNvSpPr>
          <p:nvPr>
            <p:ph type="sldNum" sz="quarter" idx="12"/>
          </p:nvPr>
        </p:nvSpPr>
        <p:spPr/>
        <p:txBody>
          <a:bodyPr/>
          <a:lstStyle/>
          <a:p>
            <a:fld id="{5C47E08B-5100-4F88-9963-0DFCFE1E21B8}" type="slidenum">
              <a:rPr kumimoji="1" lang="ja-JP" altLang="en-US" smtClean="0"/>
              <a:t>‹#›</a:t>
            </a:fld>
            <a:endParaRPr kumimoji="1" lang="ja-JP" altLang="en-US"/>
          </a:p>
        </p:txBody>
      </p:sp>
    </p:spTree>
    <p:extLst>
      <p:ext uri="{BB962C8B-B14F-4D97-AF65-F5344CB8AC3E}">
        <p14:creationId xmlns:p14="http://schemas.microsoft.com/office/powerpoint/2010/main" val="3984657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ED16C2-8D63-B47D-7D0F-289B6DD8681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5F84297-2E19-321D-E186-0B0F428D57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D20AC4B-0C30-94FA-43A7-A151B9305A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63BC894-9A90-DFFE-9D28-48A33046CD47}"/>
              </a:ext>
            </a:extLst>
          </p:cNvPr>
          <p:cNvSpPr>
            <a:spLocks noGrp="1"/>
          </p:cNvSpPr>
          <p:nvPr>
            <p:ph type="dt" sz="half" idx="10"/>
          </p:nvPr>
        </p:nvSpPr>
        <p:spPr/>
        <p:txBody>
          <a:bodyPr/>
          <a:lstStyle/>
          <a:p>
            <a:fld id="{454E43A9-A125-401D-ABB3-561F13F11574}" type="datetimeFigureOut">
              <a:rPr kumimoji="1" lang="ja-JP" altLang="en-US" smtClean="0"/>
              <a:t>2025/5/20</a:t>
            </a:fld>
            <a:endParaRPr kumimoji="1" lang="ja-JP" altLang="en-US"/>
          </a:p>
        </p:txBody>
      </p:sp>
      <p:sp>
        <p:nvSpPr>
          <p:cNvPr id="6" name="フッター プレースホルダー 5">
            <a:extLst>
              <a:ext uri="{FF2B5EF4-FFF2-40B4-BE49-F238E27FC236}">
                <a16:creationId xmlns:a16="http://schemas.microsoft.com/office/drawing/2014/main" id="{440031AE-7F09-6D8D-FF23-23BBE0E444E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3AA2667-6B2B-AF21-4ACF-3B1E95226818}"/>
              </a:ext>
            </a:extLst>
          </p:cNvPr>
          <p:cNvSpPr>
            <a:spLocks noGrp="1"/>
          </p:cNvSpPr>
          <p:nvPr>
            <p:ph type="sldNum" sz="quarter" idx="12"/>
          </p:nvPr>
        </p:nvSpPr>
        <p:spPr/>
        <p:txBody>
          <a:bodyPr/>
          <a:lstStyle/>
          <a:p>
            <a:fld id="{5C47E08B-5100-4F88-9963-0DFCFE1E21B8}" type="slidenum">
              <a:rPr kumimoji="1" lang="ja-JP" altLang="en-US" smtClean="0"/>
              <a:t>‹#›</a:t>
            </a:fld>
            <a:endParaRPr kumimoji="1" lang="ja-JP" altLang="en-US"/>
          </a:p>
        </p:txBody>
      </p:sp>
    </p:spTree>
    <p:extLst>
      <p:ext uri="{BB962C8B-B14F-4D97-AF65-F5344CB8AC3E}">
        <p14:creationId xmlns:p14="http://schemas.microsoft.com/office/powerpoint/2010/main" val="695166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1ACEC6-898E-5E65-6F6E-5FF0CB9F7AF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3B37413D-C0E1-2CA7-B57B-C552EB8F58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321A26C-7E2A-4498-A771-3DAB8AFAEC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5D1AC53-C72E-2C67-7309-673092E837AA}"/>
              </a:ext>
            </a:extLst>
          </p:cNvPr>
          <p:cNvSpPr>
            <a:spLocks noGrp="1"/>
          </p:cNvSpPr>
          <p:nvPr>
            <p:ph type="dt" sz="half" idx="10"/>
          </p:nvPr>
        </p:nvSpPr>
        <p:spPr/>
        <p:txBody>
          <a:bodyPr/>
          <a:lstStyle/>
          <a:p>
            <a:fld id="{454E43A9-A125-401D-ABB3-561F13F11574}" type="datetimeFigureOut">
              <a:rPr kumimoji="1" lang="ja-JP" altLang="en-US" smtClean="0"/>
              <a:t>2025/5/20</a:t>
            </a:fld>
            <a:endParaRPr kumimoji="1" lang="ja-JP" altLang="en-US"/>
          </a:p>
        </p:txBody>
      </p:sp>
      <p:sp>
        <p:nvSpPr>
          <p:cNvPr id="6" name="フッター プレースホルダー 5">
            <a:extLst>
              <a:ext uri="{FF2B5EF4-FFF2-40B4-BE49-F238E27FC236}">
                <a16:creationId xmlns:a16="http://schemas.microsoft.com/office/drawing/2014/main" id="{92004BD2-5529-99AC-5ED9-45260DB35AC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C9D21E9-E6EE-078F-7196-6385CD9915AC}"/>
              </a:ext>
            </a:extLst>
          </p:cNvPr>
          <p:cNvSpPr>
            <a:spLocks noGrp="1"/>
          </p:cNvSpPr>
          <p:nvPr>
            <p:ph type="sldNum" sz="quarter" idx="12"/>
          </p:nvPr>
        </p:nvSpPr>
        <p:spPr/>
        <p:txBody>
          <a:bodyPr/>
          <a:lstStyle/>
          <a:p>
            <a:fld id="{5C47E08B-5100-4F88-9963-0DFCFE1E21B8}" type="slidenum">
              <a:rPr kumimoji="1" lang="ja-JP" altLang="en-US" smtClean="0"/>
              <a:t>‹#›</a:t>
            </a:fld>
            <a:endParaRPr kumimoji="1" lang="ja-JP" altLang="en-US"/>
          </a:p>
        </p:txBody>
      </p:sp>
    </p:spTree>
    <p:extLst>
      <p:ext uri="{BB962C8B-B14F-4D97-AF65-F5344CB8AC3E}">
        <p14:creationId xmlns:p14="http://schemas.microsoft.com/office/powerpoint/2010/main" val="2484129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2A64FD5-7814-1927-4C04-F937B70ACD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E0AD5B2-0948-E38C-CB8E-500D0EE14E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1A28939-A812-19DE-E84D-03E84CEFB9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54E43A9-A125-401D-ABB3-561F13F11574}" type="datetimeFigureOut">
              <a:rPr kumimoji="1" lang="ja-JP" altLang="en-US" smtClean="0"/>
              <a:t>2025/5/20</a:t>
            </a:fld>
            <a:endParaRPr kumimoji="1" lang="ja-JP" altLang="en-US"/>
          </a:p>
        </p:txBody>
      </p:sp>
      <p:sp>
        <p:nvSpPr>
          <p:cNvPr id="5" name="フッター プレースホルダー 4">
            <a:extLst>
              <a:ext uri="{FF2B5EF4-FFF2-40B4-BE49-F238E27FC236}">
                <a16:creationId xmlns:a16="http://schemas.microsoft.com/office/drawing/2014/main" id="{720A00F9-A5EC-874E-E3C9-058AB46913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5B81E629-4DBF-6167-CD80-F0FED2C02D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C47E08B-5100-4F88-9963-0DFCFE1E21B8}" type="slidenum">
              <a:rPr kumimoji="1" lang="ja-JP" altLang="en-US" smtClean="0"/>
              <a:t>‹#›</a:t>
            </a:fld>
            <a:endParaRPr kumimoji="1" lang="ja-JP" altLang="en-US"/>
          </a:p>
        </p:txBody>
      </p:sp>
    </p:spTree>
    <p:extLst>
      <p:ext uri="{BB962C8B-B14F-4D97-AF65-F5344CB8AC3E}">
        <p14:creationId xmlns:p14="http://schemas.microsoft.com/office/powerpoint/2010/main" val="796079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07E4D1B-B3CA-4765-B3CB-C06E0AA34C36}" type="datetimeFigureOut">
              <a:rPr kumimoji="1" lang="ja-JP" altLang="en-US" smtClean="0"/>
              <a:t>2025/5/20</a:t>
            </a:fld>
            <a:endParaRPr kumimoji="1" lang="ja-JP" alt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kumimoji="1" lang="ja-JP" alt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75BE73C-A1EA-4DFC-8FF3-4B4A99A1CF93}" type="slidenum">
              <a:rPr kumimoji="1" lang="ja-JP" altLang="en-US" smtClean="0"/>
              <a:t>‹#›</a:t>
            </a:fld>
            <a:endParaRPr kumimoji="1" lang="ja-JP" alt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5551340"/>
      </p:ext>
    </p:extLst>
  </p:cSld>
  <p:clrMap bg1="lt1" tx1="dk1" bg2="lt2" tx2="dk2" accent1="accent1" accent2="accent2" accent3="accent3" accent4="accent4" accent5="accent5" accent6="accent6" hlink="hlink" folHlink="folHlink"/>
  <p:sldLayoutIdLst>
    <p:sldLayoutId id="2147483704" r:id="rId1"/>
  </p:sldLayoutIdLst>
  <p:txStyles>
    <p:titleStyle>
      <a:lvl1pPr algn="l" defTabSz="914400" rtl="0" eaLnBrk="1" latinLnBrk="0" hangingPunct="1">
        <a:lnSpc>
          <a:spcPct val="80000"/>
        </a:lnSpc>
        <a:spcBef>
          <a:spcPct val="0"/>
        </a:spcBef>
        <a:buNone/>
        <a:defRPr kumimoji="1"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kumimoji="1"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lIns="109728" tIns="109728" rIns="109728" bIns="91440"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lIns="109728" tIns="109728" rIns="109728" bIns="91440" anchor="ctr"/>
          <a:lstStyle>
            <a:lvl1pPr algn="l">
              <a:defRPr sz="1200" b="1" cap="all" spc="70" baseline="0">
                <a:solidFill>
                  <a:schemeClr val="tx1">
                    <a:tint val="75000"/>
                  </a:schemeClr>
                </a:solidFill>
                <a:latin typeface="+mn-lt"/>
                <a:ea typeface="Source Sans Pro SemiBold" panose="020B0603030403020204" pitchFamily="34" charset="0"/>
              </a:defRPr>
            </a:lvl1pPr>
          </a:lstStyle>
          <a:p>
            <a:fld id="{BA543EDD-D0D2-447F-B24F-3717AF4B109D}" type="datetime1">
              <a:rPr lang="en-US" smtClean="0"/>
              <a:pPr/>
              <a:t>5/20/2025</a:t>
            </a:fld>
            <a:endParaRPr lang="en-US"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lIns="109728" tIns="109728" rIns="109728" bIns="91440" anchor="ctr"/>
          <a:lstStyle>
            <a:lvl1pPr algn="ctr">
              <a:defRPr sz="1200" b="1" cap="none" spc="70" baseline="0">
                <a:solidFill>
                  <a:schemeClr val="tx1">
                    <a:tint val="75000"/>
                  </a:schemeClr>
                </a:solidFill>
                <a:latin typeface="+mn-lt"/>
                <a:ea typeface="Source Sans Pro SemiBold" panose="020B0603030403020204" pitchFamily="34" charset="0"/>
              </a:defRPr>
            </a:lvl1pPr>
          </a:lstStyle>
          <a:p>
            <a:r>
              <a:rPr lang="en-US" dirty="0"/>
              <a:t>Sample Footer Text</a:t>
            </a:r>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lIns="109728" tIns="109728" rIns="109728" bIns="9144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a:t>
            </a:fld>
            <a:endParaRPr lang="en-US" dirty="0"/>
          </a:p>
        </p:txBody>
      </p:sp>
    </p:spTree>
    <p:extLst>
      <p:ext uri="{BB962C8B-B14F-4D97-AF65-F5344CB8AC3E}">
        <p14:creationId xmlns:p14="http://schemas.microsoft.com/office/powerpoint/2010/main" val="3601694293"/>
      </p:ext>
    </p:extLst>
  </p:cSld>
  <p:clrMap bg1="lt1" tx1="dk1" bg2="lt2" tx2="dk2" accent1="accent1" accent2="accent2" accent3="accent3" accent4="accent4" accent5="accent5" accent6="accent6" hlink="hlink" folHlink="folHlink"/>
  <p:sldLayoutIdLst>
    <p:sldLayoutId id="2147483742" r:id="rId1"/>
  </p:sldLayoutIdLst>
  <p:hf sldNum="0" hdr="0" ftr="0" dt="0"/>
  <p:txStyles>
    <p:titleStyle>
      <a:lvl1pPr algn="l" defTabSz="914400" rtl="0" eaLnBrk="1" latinLnBrk="0" hangingPunct="1">
        <a:lnSpc>
          <a:spcPct val="105000"/>
        </a:lnSpc>
        <a:spcBef>
          <a:spcPct val="0"/>
        </a:spcBef>
        <a:buNone/>
        <a:defRPr sz="4400" b="1" kern="1200" spc="15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spc="8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spc="8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spc="8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spc="8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spc="8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4.png"/><Relationship Id="rId4"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Layout" Target="../slideLayouts/slideLayout1.xml"/><Relationship Id="rId6" Type="http://schemas.openxmlformats.org/officeDocument/2006/relationships/customXml" Target="../ink/ink3.xml"/><Relationship Id="rId11" Type="http://schemas.openxmlformats.org/officeDocument/2006/relationships/image" Target="../media/image11.png"/><Relationship Id="rId5" Type="http://schemas.openxmlformats.org/officeDocument/2006/relationships/customXml" Target="../ink/ink2.xml"/><Relationship Id="rId10" Type="http://schemas.openxmlformats.org/officeDocument/2006/relationships/image" Target="../media/image10.png"/><Relationship Id="rId4" Type="http://schemas.openxmlformats.org/officeDocument/2006/relationships/image" Target="../media/image20.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8B646C36-EEEC-4D52-8E8E-206F4CD8A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9" name="Group 38">
            <a:extLst>
              <a:ext uri="{FF2B5EF4-FFF2-40B4-BE49-F238E27FC236}">
                <a16:creationId xmlns:a16="http://schemas.microsoft.com/office/drawing/2014/main" id="{308C40F4-6A24-4867-B726-B552DB0807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550" y="555675"/>
            <a:ext cx="4860256" cy="5696169"/>
            <a:chOff x="1481312" y="743744"/>
            <a:chExt cx="4860256" cy="4589316"/>
          </a:xfrm>
        </p:grpSpPr>
        <p:sp>
          <p:nvSpPr>
            <p:cNvPr id="40" name="Rectangle 39">
              <a:extLst>
                <a:ext uri="{FF2B5EF4-FFF2-40B4-BE49-F238E27FC236}">
                  <a16:creationId xmlns:a16="http://schemas.microsoft.com/office/drawing/2014/main" id="{954BF10E-4559-4F28-91B0-3D0C2C486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81312" y="743744"/>
              <a:ext cx="4860256" cy="4589316"/>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41" name="Rectangle 40">
              <a:extLst>
                <a:ext uri="{FF2B5EF4-FFF2-40B4-BE49-F238E27FC236}">
                  <a16:creationId xmlns:a16="http://schemas.microsoft.com/office/drawing/2014/main" id="{DB0B5A20-FCFE-4AED-B5A3-91D3DE935C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81312" y="743744"/>
              <a:ext cx="4860256" cy="4589316"/>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43" name="Rectangle 42">
            <a:extLst>
              <a:ext uri="{FF2B5EF4-FFF2-40B4-BE49-F238E27FC236}">
                <a16:creationId xmlns:a16="http://schemas.microsoft.com/office/drawing/2014/main" id="{D6CA2F4C-8E9E-4BCD-B6E8-A68A311CA6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967" y="460296"/>
            <a:ext cx="4860256" cy="5696169"/>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AA5F3226-9B3F-EB1E-0DFE-F276779DB7A2}"/>
              </a:ext>
            </a:extLst>
          </p:cNvPr>
          <p:cNvSpPr>
            <a:spLocks noGrp="1"/>
          </p:cNvSpPr>
          <p:nvPr>
            <p:ph type="ctrTitle"/>
          </p:nvPr>
        </p:nvSpPr>
        <p:spPr>
          <a:xfrm>
            <a:off x="677119" y="701535"/>
            <a:ext cx="4429556" cy="665149"/>
          </a:xfrm>
        </p:spPr>
        <p:txBody>
          <a:bodyPr anchor="b">
            <a:normAutofit/>
          </a:bodyPr>
          <a:lstStyle/>
          <a:p>
            <a:pPr algn="l"/>
            <a:r>
              <a:rPr kumimoji="1" lang="ja-JP" altLang="en-US" sz="3200" dirty="0">
                <a:latin typeface="BIZ UDPゴシック" panose="020B0400000000000000" pitchFamily="50" charset="-128"/>
                <a:ea typeface="BIZ UDPゴシック" panose="020B0400000000000000" pitchFamily="50" charset="-128"/>
              </a:rPr>
              <a:t>ポートフォリオ</a:t>
            </a:r>
          </a:p>
        </p:txBody>
      </p:sp>
      <p:sp>
        <p:nvSpPr>
          <p:cNvPr id="3" name="字幕 2">
            <a:extLst>
              <a:ext uri="{FF2B5EF4-FFF2-40B4-BE49-F238E27FC236}">
                <a16:creationId xmlns:a16="http://schemas.microsoft.com/office/drawing/2014/main" id="{D22E6A48-90FF-02D8-A159-AE5AC1201B9C}"/>
              </a:ext>
            </a:extLst>
          </p:cNvPr>
          <p:cNvSpPr>
            <a:spLocks noGrp="1"/>
          </p:cNvSpPr>
          <p:nvPr>
            <p:ph type="subTitle" idx="1"/>
          </p:nvPr>
        </p:nvSpPr>
        <p:spPr>
          <a:xfrm>
            <a:off x="677119" y="1740310"/>
            <a:ext cx="4429556" cy="4095339"/>
          </a:xfrm>
        </p:spPr>
        <p:txBody>
          <a:bodyPr>
            <a:normAutofit/>
          </a:bodyPr>
          <a:lstStyle/>
          <a:p>
            <a:r>
              <a:rPr kumimoji="1" lang="ja-JP" altLang="en-US" dirty="0"/>
              <a:t>目次</a:t>
            </a:r>
            <a:endParaRPr kumimoji="1" lang="en-US" altLang="ja-JP" dirty="0"/>
          </a:p>
          <a:p>
            <a:endParaRPr kumimoji="1" lang="en-US" altLang="ja-JP" dirty="0"/>
          </a:p>
          <a:p>
            <a:pPr algn="l"/>
            <a:r>
              <a:rPr kumimoji="1" lang="en-US" altLang="ja-JP" sz="1800" dirty="0"/>
              <a:t>1.</a:t>
            </a:r>
            <a:r>
              <a:rPr kumimoji="1" lang="ja-JP" altLang="en-US" sz="1800" dirty="0"/>
              <a:t>プロフィール</a:t>
            </a:r>
            <a:endParaRPr kumimoji="1" lang="en-US" altLang="ja-JP" sz="1800" dirty="0"/>
          </a:p>
          <a:p>
            <a:pPr algn="l"/>
            <a:r>
              <a:rPr kumimoji="1" lang="en-US" altLang="ja-JP" sz="1800" dirty="0"/>
              <a:t>2.</a:t>
            </a:r>
            <a:r>
              <a:rPr kumimoji="1" lang="ja-JP" altLang="en-US" sz="1800" dirty="0"/>
              <a:t>ピンポンゲーム（動画）</a:t>
            </a:r>
            <a:endParaRPr kumimoji="1" lang="en-US" altLang="ja-JP" sz="1800" dirty="0"/>
          </a:p>
          <a:p>
            <a:pPr algn="l"/>
            <a:r>
              <a:rPr kumimoji="1" lang="en-US" altLang="ja-JP" sz="1800" dirty="0"/>
              <a:t>3.</a:t>
            </a:r>
            <a:r>
              <a:rPr kumimoji="1" lang="ja-JP" altLang="en-US" sz="1800" dirty="0"/>
              <a:t>ピンポンゲーム（説明）</a:t>
            </a:r>
            <a:endParaRPr kumimoji="1" lang="en-US" altLang="ja-JP" sz="1800" dirty="0"/>
          </a:p>
          <a:p>
            <a:pPr algn="l"/>
            <a:r>
              <a:rPr kumimoji="1" lang="en-US" altLang="ja-JP" sz="1800" dirty="0"/>
              <a:t>4.</a:t>
            </a:r>
            <a:r>
              <a:rPr kumimoji="1" lang="ja-JP" altLang="en-US" sz="1800" dirty="0"/>
              <a:t>アンケートフォーム</a:t>
            </a:r>
            <a:endParaRPr kumimoji="1" lang="en-US" altLang="ja-JP" sz="1800" dirty="0"/>
          </a:p>
          <a:p>
            <a:pPr algn="l"/>
            <a:r>
              <a:rPr kumimoji="1" lang="en-US" altLang="ja-JP" sz="1800" dirty="0"/>
              <a:t>5.</a:t>
            </a:r>
            <a:r>
              <a:rPr kumimoji="1" lang="ja-JP" altLang="en-US" sz="1800" dirty="0"/>
              <a:t>よく見るサイトのリンク集</a:t>
            </a:r>
            <a:endParaRPr kumimoji="1" lang="en-US" altLang="ja-JP" sz="1800" dirty="0"/>
          </a:p>
        </p:txBody>
      </p:sp>
      <p:pic>
        <p:nvPicPr>
          <p:cNvPr id="4" name="Picture 3" descr="ノート PC、コーヒー、ノートブック、ペン、眼鏡、マウスのあるミント グリーンのワークスペースのトップビュー">
            <a:extLst>
              <a:ext uri="{FF2B5EF4-FFF2-40B4-BE49-F238E27FC236}">
                <a16:creationId xmlns:a16="http://schemas.microsoft.com/office/drawing/2014/main" id="{9DA4FC35-E631-0734-8032-932F96B6388C}"/>
              </a:ext>
            </a:extLst>
          </p:cNvPr>
          <p:cNvPicPr>
            <a:picLocks noChangeAspect="1"/>
          </p:cNvPicPr>
          <p:nvPr/>
        </p:nvPicPr>
        <p:blipFill>
          <a:blip r:embed="rId2"/>
          <a:srcRect r="43354"/>
          <a:stretch/>
        </p:blipFill>
        <p:spPr>
          <a:xfrm>
            <a:off x="6359308" y="470930"/>
            <a:ext cx="4833901" cy="5696169"/>
          </a:xfrm>
          <a:prstGeom prst="rect">
            <a:avLst/>
          </a:prstGeom>
          <a:ln w="28575">
            <a:noFill/>
          </a:ln>
        </p:spPr>
      </p:pic>
      <p:sp>
        <p:nvSpPr>
          <p:cNvPr id="45" name="Graphic 212">
            <a:extLst>
              <a:ext uri="{FF2B5EF4-FFF2-40B4-BE49-F238E27FC236}">
                <a16:creationId xmlns:a16="http://schemas.microsoft.com/office/drawing/2014/main" id="{4FB204DF-284E-45F6-A017-79A4DF57B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62917" y="937735"/>
            <a:ext cx="891066" cy="89106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7" name="Graphic 212">
            <a:extLst>
              <a:ext uri="{FF2B5EF4-FFF2-40B4-BE49-F238E27FC236}">
                <a16:creationId xmlns:a16="http://schemas.microsoft.com/office/drawing/2014/main" id="{96FD6442-EB7D-4992-8D41-0B7FFDCB43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62917" y="937735"/>
            <a:ext cx="891066" cy="89106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9"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58306" y="2360859"/>
            <a:ext cx="1054466" cy="469689"/>
            <a:chOff x="9841624" y="4115729"/>
            <a:chExt cx="602169" cy="268223"/>
          </a:xfrm>
          <a:solidFill>
            <a:schemeClr val="tx1"/>
          </a:solidFill>
        </p:grpSpPr>
        <p:sp>
          <p:nvSpPr>
            <p:cNvPr id="50" name="Freeform: Shape 49">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6" name="Oval 55">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2610" y="5308473"/>
            <a:ext cx="445835" cy="445835"/>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 name="Oval 57">
            <a:extLst>
              <a:ext uri="{FF2B5EF4-FFF2-40B4-BE49-F238E27FC236}">
                <a16:creationId xmlns:a16="http://schemas.microsoft.com/office/drawing/2014/main" id="{6004781B-698F-46D5-AADD-8AE921171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2610" y="5308473"/>
            <a:ext cx="445835" cy="445835"/>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832339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楕円 40">
            <a:extLst>
              <a:ext uri="{FF2B5EF4-FFF2-40B4-BE49-F238E27FC236}">
                <a16:creationId xmlns:a16="http://schemas.microsoft.com/office/drawing/2014/main" id="{794F208D-8CDB-82D3-732B-5CD2DFA86995}"/>
              </a:ext>
            </a:extLst>
          </p:cNvPr>
          <p:cNvSpPr/>
          <p:nvPr/>
        </p:nvSpPr>
        <p:spPr>
          <a:xfrm>
            <a:off x="7288306" y="2940424"/>
            <a:ext cx="3585882" cy="144180"/>
          </a:xfrm>
          <a:prstGeom prst="ellipse">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path path="circle">
              <a:fillToRect l="100000" t="100000"/>
            </a:path>
            <a:tileRect r="-100000" b="-10000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a:extLst>
              <a:ext uri="{FF2B5EF4-FFF2-40B4-BE49-F238E27FC236}">
                <a16:creationId xmlns:a16="http://schemas.microsoft.com/office/drawing/2014/main" id="{DA723C0E-63FA-17B2-45BD-5FDD64F585B5}"/>
              </a:ext>
            </a:extLst>
          </p:cNvPr>
          <p:cNvSpPr/>
          <p:nvPr/>
        </p:nvSpPr>
        <p:spPr>
          <a:xfrm>
            <a:off x="6153360" y="1467471"/>
            <a:ext cx="5724876" cy="74880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6" name="矢印: 山形 35">
            <a:extLst>
              <a:ext uri="{FF2B5EF4-FFF2-40B4-BE49-F238E27FC236}">
                <a16:creationId xmlns:a16="http://schemas.microsoft.com/office/drawing/2014/main" id="{D996B281-8DFD-74E7-6841-5468B34DE4AE}"/>
              </a:ext>
            </a:extLst>
          </p:cNvPr>
          <p:cNvSpPr/>
          <p:nvPr/>
        </p:nvSpPr>
        <p:spPr>
          <a:xfrm>
            <a:off x="7637929" y="403412"/>
            <a:ext cx="1227121" cy="686044"/>
          </a:xfrm>
          <a:prstGeom prst="chevron">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7" name="矢印: 五方向 36">
            <a:extLst>
              <a:ext uri="{FF2B5EF4-FFF2-40B4-BE49-F238E27FC236}">
                <a16:creationId xmlns:a16="http://schemas.microsoft.com/office/drawing/2014/main" id="{DA2E04CD-5253-C346-B7E3-CC91D33DEF76}"/>
              </a:ext>
            </a:extLst>
          </p:cNvPr>
          <p:cNvSpPr/>
          <p:nvPr/>
        </p:nvSpPr>
        <p:spPr>
          <a:xfrm>
            <a:off x="8310281" y="403413"/>
            <a:ext cx="3636962" cy="686044"/>
          </a:xfrm>
          <a:prstGeom prst="homePlate">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矢印: 山形 32">
            <a:extLst>
              <a:ext uri="{FF2B5EF4-FFF2-40B4-BE49-F238E27FC236}">
                <a16:creationId xmlns:a16="http://schemas.microsoft.com/office/drawing/2014/main" id="{D6555B92-C73B-B49B-8927-3FDD01A390A9}"/>
              </a:ext>
            </a:extLst>
          </p:cNvPr>
          <p:cNvSpPr/>
          <p:nvPr/>
        </p:nvSpPr>
        <p:spPr>
          <a:xfrm>
            <a:off x="6022691" y="403412"/>
            <a:ext cx="812972" cy="686044"/>
          </a:xfrm>
          <a:prstGeom prst="chevron">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6" name="四角形: 角を丸くする 25">
            <a:extLst>
              <a:ext uri="{FF2B5EF4-FFF2-40B4-BE49-F238E27FC236}">
                <a16:creationId xmlns:a16="http://schemas.microsoft.com/office/drawing/2014/main" id="{49EA9856-C5DA-4966-ADBE-55822C7E0BE5}"/>
              </a:ext>
            </a:extLst>
          </p:cNvPr>
          <p:cNvSpPr/>
          <p:nvPr/>
        </p:nvSpPr>
        <p:spPr>
          <a:xfrm>
            <a:off x="313764" y="116540"/>
            <a:ext cx="5655869" cy="620357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四角形: 角を丸くする 24">
            <a:extLst>
              <a:ext uri="{FF2B5EF4-FFF2-40B4-BE49-F238E27FC236}">
                <a16:creationId xmlns:a16="http://schemas.microsoft.com/office/drawing/2014/main" id="{2559C55E-CAF5-5D8C-C3A5-C5B072BC0F8F}"/>
              </a:ext>
            </a:extLst>
          </p:cNvPr>
          <p:cNvSpPr/>
          <p:nvPr/>
        </p:nvSpPr>
        <p:spPr>
          <a:xfrm>
            <a:off x="510988" y="3850339"/>
            <a:ext cx="2495459" cy="2246769"/>
          </a:xfrm>
          <a:prstGeom prst="roundRect">
            <a:avLst/>
          </a:prstGeom>
          <a:solidFill>
            <a:srgbClr val="FFCAB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四角形: 角を丸くする 23">
            <a:extLst>
              <a:ext uri="{FF2B5EF4-FFF2-40B4-BE49-F238E27FC236}">
                <a16:creationId xmlns:a16="http://schemas.microsoft.com/office/drawing/2014/main" id="{3895CD27-9D12-07CB-EB81-4510621F5FAD}"/>
              </a:ext>
            </a:extLst>
          </p:cNvPr>
          <p:cNvSpPr/>
          <p:nvPr/>
        </p:nvSpPr>
        <p:spPr>
          <a:xfrm>
            <a:off x="3151745" y="3869259"/>
            <a:ext cx="2594748" cy="1902143"/>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矢印: 五方向 22">
            <a:extLst>
              <a:ext uri="{FF2B5EF4-FFF2-40B4-BE49-F238E27FC236}">
                <a16:creationId xmlns:a16="http://schemas.microsoft.com/office/drawing/2014/main" id="{4F73C869-CCC9-D125-E5A7-5E31927A586A}"/>
              </a:ext>
            </a:extLst>
          </p:cNvPr>
          <p:cNvSpPr/>
          <p:nvPr/>
        </p:nvSpPr>
        <p:spPr>
          <a:xfrm>
            <a:off x="6357640" y="403413"/>
            <a:ext cx="1495442" cy="686044"/>
          </a:xfrm>
          <a:prstGeom prst="homePlate">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F7C108D0-1096-8328-F883-48D77DF81676}"/>
              </a:ext>
            </a:extLst>
          </p:cNvPr>
          <p:cNvSpPr>
            <a:spLocks noGrp="1"/>
          </p:cNvSpPr>
          <p:nvPr>
            <p:ph type="title"/>
          </p:nvPr>
        </p:nvSpPr>
        <p:spPr>
          <a:xfrm>
            <a:off x="584987" y="337969"/>
            <a:ext cx="3932237" cy="530225"/>
          </a:xfrm>
        </p:spPr>
        <p:txBody>
          <a:bodyPr>
            <a:noAutofit/>
          </a:bodyPr>
          <a:lstStyle/>
          <a:p>
            <a:r>
              <a:rPr kumimoji="1" lang="en-US" altLang="ja-JP" sz="2800" i="1" dirty="0">
                <a:latin typeface="HG創英角ｺﾞｼｯｸUB" panose="020B0909000000000000" pitchFamily="49" charset="-128"/>
                <a:ea typeface="HG創英角ｺﾞｼｯｸUB" panose="020B0909000000000000" pitchFamily="49" charset="-128"/>
              </a:rPr>
              <a:t>PROFILE</a:t>
            </a:r>
            <a:endParaRPr kumimoji="1" lang="ja-JP" altLang="en-US" sz="2800" i="1" dirty="0">
              <a:latin typeface="HG創英角ｺﾞｼｯｸUB" panose="020B0909000000000000" pitchFamily="49" charset="-128"/>
              <a:ea typeface="HG創英角ｺﾞｼｯｸUB" panose="020B0909000000000000" pitchFamily="49" charset="-128"/>
            </a:endParaRPr>
          </a:p>
        </p:txBody>
      </p:sp>
      <p:sp>
        <p:nvSpPr>
          <p:cNvPr id="7" name="コンテンツ プレースホルダー 6">
            <a:extLst>
              <a:ext uri="{FF2B5EF4-FFF2-40B4-BE49-F238E27FC236}">
                <a16:creationId xmlns:a16="http://schemas.microsoft.com/office/drawing/2014/main" id="{5F1187CE-757C-4064-88A0-DE3B8C991350}"/>
              </a:ext>
            </a:extLst>
          </p:cNvPr>
          <p:cNvSpPr>
            <a:spLocks noGrp="1"/>
          </p:cNvSpPr>
          <p:nvPr>
            <p:ph idx="1"/>
          </p:nvPr>
        </p:nvSpPr>
        <p:spPr>
          <a:xfrm>
            <a:off x="6357640" y="622079"/>
            <a:ext cx="1495442" cy="467377"/>
          </a:xfrm>
        </p:spPr>
        <p:txBody>
          <a:bodyPr>
            <a:normAutofit/>
          </a:bodyPr>
          <a:lstStyle/>
          <a:p>
            <a:pPr marL="0" indent="0">
              <a:buNone/>
            </a:pPr>
            <a:r>
              <a:rPr lang="ja-JP" altLang="en-US" sz="1800" b="1" dirty="0"/>
              <a:t>将来の目標</a:t>
            </a:r>
            <a:endParaRPr lang="en-US" altLang="ja-JP" sz="1800" b="1" dirty="0"/>
          </a:p>
          <a:p>
            <a:pPr marL="0" indent="0">
              <a:buNone/>
            </a:pPr>
            <a:endParaRPr lang="en-US" altLang="ja-JP" sz="1800" dirty="0"/>
          </a:p>
          <a:p>
            <a:pPr marL="0" indent="0">
              <a:buNone/>
            </a:pPr>
            <a:endParaRPr lang="en-US" altLang="ja-JP" sz="1800" dirty="0"/>
          </a:p>
          <a:p>
            <a:pPr marL="0" indent="0">
              <a:buNone/>
            </a:pPr>
            <a:endParaRPr lang="en-US" altLang="ja-JP" sz="2000" dirty="0"/>
          </a:p>
        </p:txBody>
      </p:sp>
      <p:sp>
        <p:nvSpPr>
          <p:cNvPr id="8" name="テキスト プレースホルダー 7">
            <a:extLst>
              <a:ext uri="{FF2B5EF4-FFF2-40B4-BE49-F238E27FC236}">
                <a16:creationId xmlns:a16="http://schemas.microsoft.com/office/drawing/2014/main" id="{0254D1E6-BFC3-1EEB-0B2C-3F072216D36A}"/>
              </a:ext>
            </a:extLst>
          </p:cNvPr>
          <p:cNvSpPr>
            <a:spLocks noGrp="1"/>
          </p:cNvSpPr>
          <p:nvPr>
            <p:ph type="body" sz="half" idx="2"/>
          </p:nvPr>
        </p:nvSpPr>
        <p:spPr>
          <a:xfrm>
            <a:off x="2658327" y="817257"/>
            <a:ext cx="2124772" cy="659829"/>
          </a:xfrm>
        </p:spPr>
        <p:txBody>
          <a:bodyPr>
            <a:normAutofit fontScale="55000" lnSpcReduction="20000"/>
          </a:bodyPr>
          <a:lstStyle/>
          <a:p>
            <a:r>
              <a:rPr lang="ja-JP" altLang="en-US" dirty="0"/>
              <a:t>クドウハルキ</a:t>
            </a:r>
            <a:endParaRPr lang="en-US" altLang="ja-JP" dirty="0"/>
          </a:p>
          <a:p>
            <a:r>
              <a:rPr lang="ja-JP" altLang="en-US" sz="4000" dirty="0">
                <a:latin typeface="HGP創英角ｺﾞｼｯｸUB" panose="020B0900000000000000" pitchFamily="50" charset="-128"/>
                <a:ea typeface="HGP創英角ｺﾞｼｯｸUB" panose="020B0900000000000000" pitchFamily="50" charset="-128"/>
              </a:rPr>
              <a:t>工藤陽輝　</a:t>
            </a:r>
            <a:r>
              <a:rPr lang="ja-JP" altLang="en-US" dirty="0"/>
              <a:t>　　</a:t>
            </a:r>
          </a:p>
        </p:txBody>
      </p:sp>
      <p:pic>
        <p:nvPicPr>
          <p:cNvPr id="5" name="図 4" descr="屋外, 持つ, 若い, 男 が含まれている画像&#10;&#10;AI によって生成されたコンテンツは間違っている可能性があります。">
            <a:extLst>
              <a:ext uri="{FF2B5EF4-FFF2-40B4-BE49-F238E27FC236}">
                <a16:creationId xmlns:a16="http://schemas.microsoft.com/office/drawing/2014/main" id="{A7151769-C2C7-7603-49AD-2B05381D87A8}"/>
              </a:ext>
            </a:extLst>
          </p:cNvPr>
          <p:cNvPicPr>
            <a:picLocks noChangeAspect="1"/>
          </p:cNvPicPr>
          <p:nvPr/>
        </p:nvPicPr>
        <p:blipFill>
          <a:blip r:embed="rId2">
            <a:extLst>
              <a:ext uri="{28A0092B-C50C-407E-A947-70E740481C1C}">
                <a14:useLocalDpi xmlns:a14="http://schemas.microsoft.com/office/drawing/2010/main" val="0"/>
              </a:ext>
            </a:extLst>
          </a:blip>
          <a:srcRect t="520" b="-520"/>
          <a:stretch/>
        </p:blipFill>
        <p:spPr>
          <a:xfrm>
            <a:off x="584987" y="782931"/>
            <a:ext cx="2124772" cy="2915981"/>
          </a:xfrm>
          <a:prstGeom prst="rect">
            <a:avLst/>
          </a:prstGeom>
        </p:spPr>
      </p:pic>
      <p:sp>
        <p:nvSpPr>
          <p:cNvPr id="9" name="テキスト ボックス 8">
            <a:extLst>
              <a:ext uri="{FF2B5EF4-FFF2-40B4-BE49-F238E27FC236}">
                <a16:creationId xmlns:a16="http://schemas.microsoft.com/office/drawing/2014/main" id="{325A1C0A-31D5-F21B-C460-27B2A44EC070}"/>
              </a:ext>
            </a:extLst>
          </p:cNvPr>
          <p:cNvSpPr txBox="1"/>
          <p:nvPr/>
        </p:nvSpPr>
        <p:spPr>
          <a:xfrm>
            <a:off x="658369" y="5861050"/>
            <a:ext cx="4298388" cy="177562"/>
          </a:xfrm>
          <a:prstGeom prst="rect">
            <a:avLst/>
          </a:prstGeom>
          <a:noFill/>
        </p:spPr>
        <p:txBody>
          <a:bodyPr wrap="square" rtlCol="0">
            <a:spAutoFit/>
          </a:bodyPr>
          <a:lstStyle/>
          <a:p>
            <a:endParaRPr kumimoji="1" lang="ja-JP" altLang="en-US" dirty="0"/>
          </a:p>
        </p:txBody>
      </p:sp>
      <p:sp>
        <p:nvSpPr>
          <p:cNvPr id="10" name="テキスト ボックス 9">
            <a:extLst>
              <a:ext uri="{FF2B5EF4-FFF2-40B4-BE49-F238E27FC236}">
                <a16:creationId xmlns:a16="http://schemas.microsoft.com/office/drawing/2014/main" id="{20608876-D3A3-DC48-7D63-97C9AB891AD5}"/>
              </a:ext>
            </a:extLst>
          </p:cNvPr>
          <p:cNvSpPr txBox="1"/>
          <p:nvPr/>
        </p:nvSpPr>
        <p:spPr>
          <a:xfrm>
            <a:off x="2658327" y="1534295"/>
            <a:ext cx="1231097" cy="954107"/>
          </a:xfrm>
          <a:prstGeom prst="rect">
            <a:avLst/>
          </a:prstGeom>
          <a:noFill/>
        </p:spPr>
        <p:txBody>
          <a:bodyPr wrap="square" rtlCol="0">
            <a:spAutoFit/>
          </a:bodyPr>
          <a:lstStyle/>
          <a:p>
            <a:r>
              <a:rPr kumimoji="1" lang="ja-JP" altLang="en-US" sz="1400" dirty="0"/>
              <a:t>生年月日　　</a:t>
            </a:r>
            <a:endParaRPr kumimoji="1" lang="en-US" altLang="ja-JP" sz="1400" dirty="0"/>
          </a:p>
          <a:p>
            <a:endParaRPr kumimoji="1" lang="en-US" altLang="ja-JP" sz="1400" dirty="0"/>
          </a:p>
          <a:p>
            <a:r>
              <a:rPr kumimoji="1" lang="ja-JP" altLang="en-US" sz="1400" dirty="0"/>
              <a:t>好き</a:t>
            </a:r>
            <a:endParaRPr kumimoji="1" lang="en-US" altLang="ja-JP" sz="1400" dirty="0"/>
          </a:p>
          <a:p>
            <a:r>
              <a:rPr kumimoji="1" lang="ja-JP" altLang="en-US" sz="1400" dirty="0"/>
              <a:t>　</a:t>
            </a:r>
            <a:endParaRPr kumimoji="1" lang="en-US" altLang="ja-JP" sz="1400" dirty="0"/>
          </a:p>
        </p:txBody>
      </p:sp>
      <p:sp>
        <p:nvSpPr>
          <p:cNvPr id="12" name="テキスト ボックス 11">
            <a:extLst>
              <a:ext uri="{FF2B5EF4-FFF2-40B4-BE49-F238E27FC236}">
                <a16:creationId xmlns:a16="http://schemas.microsoft.com/office/drawing/2014/main" id="{4224959A-FCE4-3F60-5FCC-89DC8CD274F1}"/>
              </a:ext>
            </a:extLst>
          </p:cNvPr>
          <p:cNvSpPr txBox="1"/>
          <p:nvPr/>
        </p:nvSpPr>
        <p:spPr>
          <a:xfrm>
            <a:off x="3530104" y="1530333"/>
            <a:ext cx="2692263" cy="2062103"/>
          </a:xfrm>
          <a:prstGeom prst="rect">
            <a:avLst/>
          </a:prstGeom>
          <a:noFill/>
        </p:spPr>
        <p:txBody>
          <a:bodyPr wrap="square" rtlCol="0">
            <a:spAutoFit/>
          </a:bodyPr>
          <a:lstStyle/>
          <a:p>
            <a:r>
              <a:rPr kumimoji="1" lang="en-US" altLang="ja-JP" sz="1600" dirty="0"/>
              <a:t>1998</a:t>
            </a:r>
            <a:r>
              <a:rPr kumimoji="1" lang="ja-JP" altLang="en-US" sz="1600" dirty="0"/>
              <a:t>年</a:t>
            </a:r>
            <a:r>
              <a:rPr kumimoji="1" lang="en-US" altLang="ja-JP" sz="1600" dirty="0"/>
              <a:t>5</a:t>
            </a:r>
            <a:r>
              <a:rPr kumimoji="1" lang="ja-JP" altLang="en-US" sz="1600" dirty="0"/>
              <a:t>月</a:t>
            </a:r>
            <a:r>
              <a:rPr kumimoji="1" lang="en-US" altLang="ja-JP" sz="1600" dirty="0"/>
              <a:t>26</a:t>
            </a:r>
            <a:r>
              <a:rPr kumimoji="1" lang="ja-JP" altLang="en-US" sz="1600" dirty="0"/>
              <a:t>日</a:t>
            </a:r>
            <a:endParaRPr kumimoji="1" lang="en-US" altLang="ja-JP" sz="1600" dirty="0"/>
          </a:p>
          <a:p>
            <a:endParaRPr lang="en-US" altLang="ja-JP" sz="1400" dirty="0"/>
          </a:p>
          <a:p>
            <a:r>
              <a:rPr lang="ja-JP" altLang="en-US" sz="1400" b="1" dirty="0"/>
              <a:t>・サッカー鑑賞</a:t>
            </a:r>
            <a:endParaRPr lang="en-US" altLang="ja-JP" sz="1400" b="1" dirty="0"/>
          </a:p>
          <a:p>
            <a:r>
              <a:rPr lang="ja-JP" altLang="en-US" sz="1400" dirty="0"/>
              <a:t>（</a:t>
            </a:r>
            <a:r>
              <a:rPr lang="en-US" altLang="ja-JP" sz="1400" dirty="0" err="1"/>
              <a:t>ManCity</a:t>
            </a:r>
            <a:r>
              <a:rPr lang="ja-JP" altLang="en-US" sz="1400" dirty="0"/>
              <a:t>、アントラーズ）</a:t>
            </a:r>
            <a:endParaRPr lang="en-US" altLang="ja-JP" sz="1400" dirty="0"/>
          </a:p>
          <a:p>
            <a:r>
              <a:rPr lang="ja-JP" altLang="en-US" sz="1400" b="1" dirty="0"/>
              <a:t>・ゲーム</a:t>
            </a:r>
            <a:endParaRPr lang="en-US" altLang="ja-JP" sz="1400" b="1" dirty="0"/>
          </a:p>
          <a:p>
            <a:r>
              <a:rPr lang="ja-JP" altLang="en-US" sz="1400" dirty="0"/>
              <a:t>（</a:t>
            </a:r>
            <a:r>
              <a:rPr lang="en-US" altLang="ja-JP" sz="1400" dirty="0"/>
              <a:t>FC25</a:t>
            </a:r>
            <a:r>
              <a:rPr lang="ja-JP" altLang="en-US" sz="1400" dirty="0"/>
              <a:t>、モンハンなど）</a:t>
            </a:r>
            <a:endParaRPr lang="en-US" altLang="ja-JP" sz="1400" dirty="0"/>
          </a:p>
          <a:p>
            <a:r>
              <a:rPr lang="ja-JP" altLang="en-US" sz="1400" b="1" dirty="0"/>
              <a:t>・実況、配信鑑賞</a:t>
            </a:r>
            <a:endParaRPr lang="en-US" altLang="ja-JP" sz="1400" b="1" dirty="0"/>
          </a:p>
          <a:p>
            <a:r>
              <a:rPr lang="ja-JP" altLang="en-US" sz="1400" dirty="0"/>
              <a:t>（エクスアルビオ、おやつ）</a:t>
            </a:r>
            <a:endParaRPr lang="en-US" altLang="ja-JP" sz="1400" dirty="0"/>
          </a:p>
          <a:p>
            <a:r>
              <a:rPr lang="ja-JP" altLang="en-US" sz="1400" b="1" dirty="0"/>
              <a:t>・森永のラムネ</a:t>
            </a:r>
            <a:endParaRPr lang="en-US" altLang="ja-JP" sz="1400" b="1" dirty="0"/>
          </a:p>
        </p:txBody>
      </p:sp>
      <p:sp>
        <p:nvSpPr>
          <p:cNvPr id="14" name="テキスト ボックス 13">
            <a:extLst>
              <a:ext uri="{FF2B5EF4-FFF2-40B4-BE49-F238E27FC236}">
                <a16:creationId xmlns:a16="http://schemas.microsoft.com/office/drawing/2014/main" id="{823CDB5C-0637-5C62-37C6-9DA6FE92FB22}"/>
              </a:ext>
            </a:extLst>
          </p:cNvPr>
          <p:cNvSpPr txBox="1"/>
          <p:nvPr/>
        </p:nvSpPr>
        <p:spPr>
          <a:xfrm>
            <a:off x="584987" y="3916006"/>
            <a:ext cx="2250647" cy="2308324"/>
          </a:xfrm>
          <a:prstGeom prst="rect">
            <a:avLst/>
          </a:prstGeom>
          <a:noFill/>
        </p:spPr>
        <p:txBody>
          <a:bodyPr wrap="square" rtlCol="0">
            <a:spAutoFit/>
          </a:bodyPr>
          <a:lstStyle/>
          <a:p>
            <a:pPr algn="ctr"/>
            <a:r>
              <a:rPr lang="ja-JP" altLang="en-US" b="1" dirty="0">
                <a:latin typeface="HG創英角ｺﾞｼｯｸUB" panose="020B0909000000000000" pitchFamily="49" charset="-128"/>
                <a:ea typeface="HG創英角ｺﾞｼｯｸUB" panose="020B0909000000000000" pitchFamily="49" charset="-128"/>
              </a:rPr>
              <a:t>スキル</a:t>
            </a:r>
            <a:endParaRPr lang="en-US" altLang="ja-JP" b="1" dirty="0">
              <a:latin typeface="HG創英角ｺﾞｼｯｸUB" panose="020B0909000000000000" pitchFamily="49" charset="-128"/>
              <a:ea typeface="HG創英角ｺﾞｼｯｸUB" panose="020B0909000000000000" pitchFamily="49" charset="-128"/>
            </a:endParaRPr>
          </a:p>
          <a:p>
            <a:pPr algn="ctr"/>
            <a:endParaRPr lang="en-US" altLang="ja-JP" b="1" dirty="0">
              <a:latin typeface="HG創英角ｺﾞｼｯｸUB" panose="020B0909000000000000" pitchFamily="49" charset="-128"/>
              <a:ea typeface="HG創英角ｺﾞｼｯｸUB" panose="020B0909000000000000" pitchFamily="49" charset="-128"/>
            </a:endParaRPr>
          </a:p>
          <a:p>
            <a:r>
              <a:rPr lang="ja-JP" altLang="en-US" dirty="0"/>
              <a:t>・</a:t>
            </a:r>
            <a:r>
              <a:rPr lang="en-US" altLang="ja-JP" dirty="0"/>
              <a:t>HTML</a:t>
            </a:r>
          </a:p>
          <a:p>
            <a:r>
              <a:rPr lang="ja-JP" altLang="en-US" dirty="0"/>
              <a:t>・</a:t>
            </a:r>
            <a:r>
              <a:rPr lang="en-US" altLang="ja-JP" dirty="0"/>
              <a:t>CSS</a:t>
            </a:r>
          </a:p>
          <a:p>
            <a:r>
              <a:rPr kumimoji="1" lang="ja-JP" altLang="en-US" dirty="0"/>
              <a:t>・</a:t>
            </a:r>
            <a:r>
              <a:rPr kumimoji="1" lang="en-US" altLang="ja-JP" dirty="0" err="1"/>
              <a:t>Javascript</a:t>
            </a:r>
            <a:endParaRPr kumimoji="1" lang="en-US" altLang="ja-JP" dirty="0"/>
          </a:p>
          <a:p>
            <a:r>
              <a:rPr lang="ja-JP" altLang="en-US" dirty="0"/>
              <a:t>・</a:t>
            </a:r>
            <a:r>
              <a:rPr lang="en-US" altLang="ja-JP" dirty="0"/>
              <a:t>PHP</a:t>
            </a:r>
          </a:p>
          <a:p>
            <a:r>
              <a:rPr lang="ja-JP" altLang="en-US" dirty="0"/>
              <a:t>・</a:t>
            </a:r>
            <a:r>
              <a:rPr lang="en-US" altLang="ja-JP" dirty="0"/>
              <a:t>Git</a:t>
            </a:r>
          </a:p>
          <a:p>
            <a:endParaRPr lang="en-US" altLang="ja-JP" dirty="0"/>
          </a:p>
        </p:txBody>
      </p:sp>
      <p:sp>
        <p:nvSpPr>
          <p:cNvPr id="15" name="テキスト ボックス 14">
            <a:extLst>
              <a:ext uri="{FF2B5EF4-FFF2-40B4-BE49-F238E27FC236}">
                <a16:creationId xmlns:a16="http://schemas.microsoft.com/office/drawing/2014/main" id="{8B3F4EFC-7DC3-9CDE-9AAD-FD6CDE5199BC}"/>
              </a:ext>
            </a:extLst>
          </p:cNvPr>
          <p:cNvSpPr txBox="1"/>
          <p:nvPr/>
        </p:nvSpPr>
        <p:spPr>
          <a:xfrm>
            <a:off x="3122561" y="3918134"/>
            <a:ext cx="2730958" cy="1754326"/>
          </a:xfrm>
          <a:prstGeom prst="rect">
            <a:avLst/>
          </a:prstGeom>
          <a:noFill/>
        </p:spPr>
        <p:txBody>
          <a:bodyPr wrap="square" rtlCol="0">
            <a:spAutoFit/>
          </a:bodyPr>
          <a:lstStyle/>
          <a:p>
            <a:pPr algn="ctr"/>
            <a:r>
              <a:rPr kumimoji="1" lang="ja-JP" altLang="en-US" dirty="0">
                <a:latin typeface="HGP創英角ｺﾞｼｯｸUB" panose="020B0900000000000000" pitchFamily="50" charset="-128"/>
                <a:ea typeface="HGP創英角ｺﾞｼｯｸUB" panose="020B0900000000000000" pitchFamily="50" charset="-128"/>
              </a:rPr>
              <a:t>得意なこと</a:t>
            </a:r>
            <a:endParaRPr kumimoji="1" lang="en-US" altLang="ja-JP" dirty="0">
              <a:latin typeface="HGP創英角ｺﾞｼｯｸUB" panose="020B0900000000000000" pitchFamily="50" charset="-128"/>
              <a:ea typeface="HGP創英角ｺﾞｼｯｸUB" panose="020B0900000000000000" pitchFamily="50" charset="-128"/>
            </a:endParaRPr>
          </a:p>
          <a:p>
            <a:endParaRPr lang="en-US" altLang="ja-JP" dirty="0"/>
          </a:p>
          <a:p>
            <a:r>
              <a:rPr kumimoji="1" lang="ja-JP" altLang="en-US" dirty="0"/>
              <a:t>・試行錯誤</a:t>
            </a:r>
            <a:endParaRPr kumimoji="1" lang="en-US" altLang="ja-JP" dirty="0"/>
          </a:p>
          <a:p>
            <a:r>
              <a:rPr lang="ja-JP" altLang="en-US" dirty="0"/>
              <a:t>・自己分析</a:t>
            </a:r>
            <a:endParaRPr lang="en-US" altLang="ja-JP" dirty="0"/>
          </a:p>
          <a:p>
            <a:r>
              <a:rPr kumimoji="1" lang="ja-JP" altLang="en-US" dirty="0"/>
              <a:t>・物事をやりきること</a:t>
            </a:r>
            <a:endParaRPr kumimoji="1" lang="en-US" altLang="ja-JP" dirty="0"/>
          </a:p>
          <a:p>
            <a:r>
              <a:rPr kumimoji="1" lang="ja-JP" altLang="en-US" dirty="0"/>
              <a:t>・学び続けること</a:t>
            </a:r>
          </a:p>
        </p:txBody>
      </p:sp>
      <p:sp>
        <p:nvSpPr>
          <p:cNvPr id="18" name="テキスト ボックス 17">
            <a:extLst>
              <a:ext uri="{FF2B5EF4-FFF2-40B4-BE49-F238E27FC236}">
                <a16:creationId xmlns:a16="http://schemas.microsoft.com/office/drawing/2014/main" id="{20D5E7D3-1F73-3756-40A1-CCAD80D7F9CC}"/>
              </a:ext>
            </a:extLst>
          </p:cNvPr>
          <p:cNvSpPr txBox="1"/>
          <p:nvPr/>
        </p:nvSpPr>
        <p:spPr>
          <a:xfrm>
            <a:off x="8004747" y="526106"/>
            <a:ext cx="3958888" cy="1661993"/>
          </a:xfrm>
          <a:prstGeom prst="rect">
            <a:avLst/>
          </a:prstGeom>
          <a:noFill/>
        </p:spPr>
        <p:txBody>
          <a:bodyPr wrap="square" rtlCol="0">
            <a:spAutoFit/>
          </a:bodyPr>
          <a:lstStyle/>
          <a:p>
            <a:r>
              <a:rPr kumimoji="1" lang="ja-JP" altLang="en-US" sz="2000" spc="-300" dirty="0">
                <a:latin typeface="HG創英角ｺﾞｼｯｸUB" panose="020B0909000000000000" pitchFamily="49" charset="-128"/>
                <a:ea typeface="HG創英角ｺﾞｼｯｸUB" panose="020B0909000000000000" pitchFamily="49" charset="-128"/>
              </a:rPr>
              <a:t>制作の工程を想像できるようになる</a:t>
            </a:r>
            <a:endParaRPr kumimoji="1" lang="en-US" altLang="ja-JP" sz="2000" spc="-300" dirty="0">
              <a:latin typeface="HG創英角ｺﾞｼｯｸUB" panose="020B0909000000000000" pitchFamily="49" charset="-128"/>
              <a:ea typeface="HG創英角ｺﾞｼｯｸUB" panose="020B0909000000000000" pitchFamily="49" charset="-128"/>
            </a:endParaRPr>
          </a:p>
          <a:p>
            <a:endParaRPr kumimoji="1" lang="en-US" altLang="ja-JP" dirty="0"/>
          </a:p>
          <a:p>
            <a:endParaRPr kumimoji="1" lang="en-US" altLang="ja-JP" sz="1600" dirty="0"/>
          </a:p>
          <a:p>
            <a:endParaRPr kumimoji="1" lang="en-US" altLang="ja-JP" sz="1600" dirty="0"/>
          </a:p>
          <a:p>
            <a:r>
              <a:rPr kumimoji="1" lang="ja-JP" altLang="en-US" sz="1600" dirty="0"/>
              <a:t>完成図を想像するために知識を蓄え続け工程を想像するために経験を積む</a:t>
            </a:r>
            <a:endParaRPr kumimoji="1" lang="en-US" altLang="ja-JP" sz="1600" dirty="0"/>
          </a:p>
        </p:txBody>
      </p:sp>
      <p:sp>
        <p:nvSpPr>
          <p:cNvPr id="19" name="テキスト ボックス 18">
            <a:extLst>
              <a:ext uri="{FF2B5EF4-FFF2-40B4-BE49-F238E27FC236}">
                <a16:creationId xmlns:a16="http://schemas.microsoft.com/office/drawing/2014/main" id="{6D8D2493-1353-24CF-27A8-719850C294EB}"/>
              </a:ext>
            </a:extLst>
          </p:cNvPr>
          <p:cNvSpPr txBox="1"/>
          <p:nvPr/>
        </p:nvSpPr>
        <p:spPr>
          <a:xfrm>
            <a:off x="6835663" y="2626660"/>
            <a:ext cx="4356478" cy="523220"/>
          </a:xfrm>
          <a:prstGeom prst="rect">
            <a:avLst/>
          </a:prstGeom>
          <a:noFill/>
        </p:spPr>
        <p:txBody>
          <a:bodyPr wrap="square" rtlCol="0">
            <a:spAutoFit/>
          </a:bodyPr>
          <a:lstStyle/>
          <a:p>
            <a:pPr algn="ctr"/>
            <a:r>
              <a:rPr kumimoji="1" lang="ja-JP" altLang="en-US" sz="2800" dirty="0">
                <a:latin typeface="HG創英角ｺﾞｼｯｸUB" panose="020B0909000000000000" pitchFamily="49" charset="-128"/>
                <a:ea typeface="HG創英角ｺﾞｼｯｸUB" panose="020B0909000000000000" pitchFamily="49" charset="-128"/>
              </a:rPr>
              <a:t>障害と今の状態</a:t>
            </a:r>
          </a:p>
        </p:txBody>
      </p:sp>
      <p:sp>
        <p:nvSpPr>
          <p:cNvPr id="20" name="テキスト ボックス 19">
            <a:extLst>
              <a:ext uri="{FF2B5EF4-FFF2-40B4-BE49-F238E27FC236}">
                <a16:creationId xmlns:a16="http://schemas.microsoft.com/office/drawing/2014/main" id="{20FB4BF1-9DEF-EF9D-670A-4241503FB96A}"/>
              </a:ext>
            </a:extLst>
          </p:cNvPr>
          <p:cNvSpPr txBox="1"/>
          <p:nvPr/>
        </p:nvSpPr>
        <p:spPr>
          <a:xfrm>
            <a:off x="6490233" y="3711840"/>
            <a:ext cx="1379705" cy="1754326"/>
          </a:xfrm>
          <a:prstGeom prst="rect">
            <a:avLst/>
          </a:prstGeom>
          <a:noFill/>
        </p:spPr>
        <p:txBody>
          <a:bodyPr wrap="square" rtlCol="0">
            <a:spAutoFit/>
          </a:bodyPr>
          <a:lstStyle/>
          <a:p>
            <a:r>
              <a:rPr kumimoji="1" lang="ja-JP" altLang="en-US" dirty="0"/>
              <a:t>うつ病</a:t>
            </a:r>
            <a:endParaRPr kumimoji="1" lang="en-US" altLang="ja-JP" dirty="0"/>
          </a:p>
          <a:p>
            <a:endParaRPr kumimoji="1" lang="en-US" altLang="ja-JP" dirty="0"/>
          </a:p>
          <a:p>
            <a:endParaRPr kumimoji="1" lang="en-US" altLang="ja-JP" dirty="0"/>
          </a:p>
          <a:p>
            <a:endParaRPr kumimoji="1" lang="en-US" altLang="ja-JP" dirty="0"/>
          </a:p>
          <a:p>
            <a:r>
              <a:rPr kumimoji="1" lang="ja-JP" altLang="en-US" dirty="0"/>
              <a:t>自己対処</a:t>
            </a:r>
            <a:endParaRPr kumimoji="1" lang="en-US" altLang="ja-JP" dirty="0"/>
          </a:p>
          <a:p>
            <a:endParaRPr kumimoji="1" lang="en-US" altLang="ja-JP" dirty="0"/>
          </a:p>
        </p:txBody>
      </p:sp>
      <p:sp>
        <p:nvSpPr>
          <p:cNvPr id="21" name="テキスト ボックス 20">
            <a:extLst>
              <a:ext uri="{FF2B5EF4-FFF2-40B4-BE49-F238E27FC236}">
                <a16:creationId xmlns:a16="http://schemas.microsoft.com/office/drawing/2014/main" id="{4DD6B179-A202-202C-73D0-EC9A66A35404}"/>
              </a:ext>
            </a:extLst>
          </p:cNvPr>
          <p:cNvSpPr txBox="1"/>
          <p:nvPr/>
        </p:nvSpPr>
        <p:spPr>
          <a:xfrm>
            <a:off x="8390538" y="3443418"/>
            <a:ext cx="3290474" cy="2031325"/>
          </a:xfrm>
          <a:prstGeom prst="rect">
            <a:avLst/>
          </a:prstGeom>
          <a:noFill/>
        </p:spPr>
        <p:txBody>
          <a:bodyPr wrap="square" rtlCol="0">
            <a:spAutoFit/>
          </a:bodyPr>
          <a:lstStyle/>
          <a:p>
            <a:r>
              <a:rPr kumimoji="1" lang="ja-JP" altLang="en-US" sz="1400" dirty="0"/>
              <a:t>カウンセリングと薬の種類と量の調整によってかなり回復（週</a:t>
            </a:r>
            <a:r>
              <a:rPr kumimoji="1" lang="en-US" altLang="ja-JP" sz="1400" dirty="0"/>
              <a:t>4</a:t>
            </a:r>
            <a:r>
              <a:rPr kumimoji="1" lang="ja-JP" altLang="en-US" sz="1400" dirty="0"/>
              <a:t>通所</a:t>
            </a:r>
            <a:r>
              <a:rPr kumimoji="1" lang="en-US" altLang="ja-JP" sz="1400" dirty="0"/>
              <a:t>1</a:t>
            </a:r>
            <a:r>
              <a:rPr kumimoji="1" lang="ja-JP" altLang="en-US" sz="1400" dirty="0"/>
              <a:t>在宅ができるように！）</a:t>
            </a:r>
            <a:endParaRPr kumimoji="1" lang="en-US" altLang="ja-JP" sz="1400" dirty="0"/>
          </a:p>
          <a:p>
            <a:endParaRPr kumimoji="1" lang="en-US" altLang="ja-JP" sz="1400" dirty="0"/>
          </a:p>
          <a:p>
            <a:endParaRPr kumimoji="1" lang="en-US" altLang="ja-JP" sz="1400" dirty="0"/>
          </a:p>
          <a:p>
            <a:pPr marL="285750" indent="-285750">
              <a:buFont typeface="Arial" panose="020B0604020202020204" pitchFamily="34" charset="0"/>
              <a:buChar char="•"/>
            </a:pPr>
            <a:r>
              <a:rPr kumimoji="1" lang="ja-JP" altLang="en-US" sz="1400" dirty="0"/>
              <a:t>日記を記す</a:t>
            </a:r>
            <a:endParaRPr kumimoji="1" lang="en-US" altLang="ja-JP" sz="1400" dirty="0"/>
          </a:p>
          <a:p>
            <a:pPr marL="285750" indent="-285750">
              <a:buFont typeface="Arial" panose="020B0604020202020204" pitchFamily="34" charset="0"/>
              <a:buChar char="•"/>
            </a:pPr>
            <a:r>
              <a:rPr kumimoji="1" lang="ja-JP" altLang="en-US" sz="1400" dirty="0"/>
              <a:t>ストレスを感じた際に自己分析をして原因を特定し、可視化する</a:t>
            </a:r>
            <a:endParaRPr kumimoji="1" lang="en-US" altLang="ja-JP" sz="1400" dirty="0"/>
          </a:p>
          <a:p>
            <a:pPr marL="285750" indent="-285750">
              <a:buFont typeface="Arial" panose="020B0604020202020204" pitchFamily="34" charset="0"/>
              <a:buChar char="•"/>
            </a:pPr>
            <a:r>
              <a:rPr kumimoji="1" lang="ja-JP" altLang="en-US" sz="1400" dirty="0"/>
              <a:t>症状が悪化する前に病院を受診</a:t>
            </a:r>
          </a:p>
        </p:txBody>
      </p:sp>
      <p:sp>
        <p:nvSpPr>
          <p:cNvPr id="42" name="正方形/長方形 41">
            <a:extLst>
              <a:ext uri="{FF2B5EF4-FFF2-40B4-BE49-F238E27FC236}">
                <a16:creationId xmlns:a16="http://schemas.microsoft.com/office/drawing/2014/main" id="{D8919353-3787-7C6A-1787-2DB8039C180B}"/>
              </a:ext>
            </a:extLst>
          </p:cNvPr>
          <p:cNvSpPr/>
          <p:nvPr/>
        </p:nvSpPr>
        <p:spPr>
          <a:xfrm>
            <a:off x="6153360" y="1459223"/>
            <a:ext cx="1651268" cy="748802"/>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ボックス 39">
            <a:extLst>
              <a:ext uri="{FF2B5EF4-FFF2-40B4-BE49-F238E27FC236}">
                <a16:creationId xmlns:a16="http://schemas.microsoft.com/office/drawing/2014/main" id="{E67421AA-A29F-7C09-33A1-4A6EFE9027E6}"/>
              </a:ext>
            </a:extLst>
          </p:cNvPr>
          <p:cNvSpPr txBox="1"/>
          <p:nvPr/>
        </p:nvSpPr>
        <p:spPr>
          <a:xfrm>
            <a:off x="6307766" y="1692712"/>
            <a:ext cx="1397073" cy="369332"/>
          </a:xfrm>
          <a:prstGeom prst="rect">
            <a:avLst/>
          </a:prstGeom>
          <a:noFill/>
        </p:spPr>
        <p:txBody>
          <a:bodyPr wrap="square" rtlCol="0">
            <a:spAutoFit/>
          </a:bodyPr>
          <a:lstStyle/>
          <a:p>
            <a:r>
              <a:rPr kumimoji="1" lang="ja-JP" altLang="en-US" dirty="0"/>
              <a:t>そのために</a:t>
            </a:r>
          </a:p>
        </p:txBody>
      </p:sp>
      <p:cxnSp>
        <p:nvCxnSpPr>
          <p:cNvPr id="45" name="直線コネクタ 44">
            <a:extLst>
              <a:ext uri="{FF2B5EF4-FFF2-40B4-BE49-F238E27FC236}">
                <a16:creationId xmlns:a16="http://schemas.microsoft.com/office/drawing/2014/main" id="{F606A21A-2134-7CAB-44EB-5353AB5409AB}"/>
              </a:ext>
            </a:extLst>
          </p:cNvPr>
          <p:cNvCxnSpPr/>
          <p:nvPr/>
        </p:nvCxnSpPr>
        <p:spPr>
          <a:xfrm>
            <a:off x="6222367" y="4231340"/>
            <a:ext cx="565586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FED00DBE-F5CA-2B18-6201-B8A0296C1EC6}"/>
              </a:ext>
            </a:extLst>
          </p:cNvPr>
          <p:cNvCxnSpPr/>
          <p:nvPr/>
        </p:nvCxnSpPr>
        <p:spPr>
          <a:xfrm>
            <a:off x="6307766" y="5771403"/>
            <a:ext cx="563947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5361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1FC3AF26-5876-622A-3C88-1CCA395437D3}"/>
              </a:ext>
            </a:extLst>
          </p:cNvPr>
          <p:cNvSpPr/>
          <p:nvPr/>
        </p:nvSpPr>
        <p:spPr>
          <a:xfrm>
            <a:off x="1694687" y="1169308"/>
            <a:ext cx="8802624" cy="5458370"/>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DF923CFE-3C2E-05FE-3FDC-FCFE2C7C5B21}"/>
              </a:ext>
            </a:extLst>
          </p:cNvPr>
          <p:cNvSpPr>
            <a:spLocks noGrp="1"/>
          </p:cNvSpPr>
          <p:nvPr>
            <p:ph type="title"/>
          </p:nvPr>
        </p:nvSpPr>
        <p:spPr>
          <a:xfrm>
            <a:off x="216308" y="399383"/>
            <a:ext cx="5412660" cy="608268"/>
          </a:xfrm>
        </p:spPr>
        <p:txBody>
          <a:bodyPr>
            <a:normAutofit fontScale="90000"/>
          </a:bodyPr>
          <a:lstStyle/>
          <a:p>
            <a:pPr algn="r"/>
            <a:r>
              <a:rPr kumimoji="1" lang="ja-JP" altLang="en-US" b="1" dirty="0">
                <a:latin typeface="+mn-ea"/>
                <a:ea typeface="+mn-ea"/>
              </a:rPr>
              <a:t>ピンポンゲーム</a:t>
            </a:r>
            <a:r>
              <a:rPr kumimoji="1" lang="ja-JP" altLang="en-US" sz="2200" b="1" dirty="0">
                <a:latin typeface="+mn-ea"/>
                <a:ea typeface="+mn-ea"/>
              </a:rPr>
              <a:t>（合同制作）</a:t>
            </a:r>
            <a:r>
              <a:rPr kumimoji="1" lang="ja-JP" altLang="en-US" sz="2000" b="1" dirty="0">
                <a:latin typeface="+mn-ea"/>
                <a:ea typeface="+mn-ea"/>
              </a:rPr>
              <a:t>作業人数</a:t>
            </a:r>
            <a:r>
              <a:rPr kumimoji="1" lang="en-US" altLang="ja-JP" sz="2000" b="1" dirty="0">
                <a:latin typeface="+mn-ea"/>
                <a:ea typeface="+mn-ea"/>
              </a:rPr>
              <a:t>2</a:t>
            </a:r>
            <a:r>
              <a:rPr kumimoji="1" lang="ja-JP" altLang="en-US" sz="2000" b="1" dirty="0">
                <a:latin typeface="+mn-ea"/>
                <a:ea typeface="+mn-ea"/>
              </a:rPr>
              <a:t>人　製作期間　約３か月（</a:t>
            </a:r>
            <a:r>
              <a:rPr kumimoji="1" lang="en-US" altLang="ja-JP" sz="2000" b="1" dirty="0">
                <a:latin typeface="+mn-ea"/>
                <a:ea typeface="+mn-ea"/>
              </a:rPr>
              <a:t>1/20~4/30</a:t>
            </a:r>
            <a:r>
              <a:rPr kumimoji="1" lang="ja-JP" altLang="en-US" sz="2000" b="1" dirty="0">
                <a:latin typeface="+mn-ea"/>
                <a:ea typeface="+mn-ea"/>
              </a:rPr>
              <a:t>）</a:t>
            </a:r>
          </a:p>
        </p:txBody>
      </p:sp>
      <p:sp>
        <p:nvSpPr>
          <p:cNvPr id="11" name="テキスト ボックス 10">
            <a:extLst>
              <a:ext uri="{FF2B5EF4-FFF2-40B4-BE49-F238E27FC236}">
                <a16:creationId xmlns:a16="http://schemas.microsoft.com/office/drawing/2014/main" id="{14FC51D2-9174-FBF1-4338-E7FB3A7DD591}"/>
              </a:ext>
            </a:extLst>
          </p:cNvPr>
          <p:cNvSpPr txBox="1"/>
          <p:nvPr/>
        </p:nvSpPr>
        <p:spPr>
          <a:xfrm>
            <a:off x="6303732" y="239251"/>
            <a:ext cx="5888268" cy="830997"/>
          </a:xfrm>
          <a:prstGeom prst="rect">
            <a:avLst/>
          </a:prstGeom>
          <a:noFill/>
        </p:spPr>
        <p:txBody>
          <a:bodyPr wrap="square" rtlCol="0">
            <a:spAutoFit/>
          </a:bodyPr>
          <a:lstStyle/>
          <a:p>
            <a:r>
              <a:rPr kumimoji="1" lang="ja-JP" altLang="en-US" sz="1600" dirty="0">
                <a:latin typeface="+mn-ea"/>
                <a:ea typeface="+mn-ea"/>
              </a:rPr>
              <a:t>作品</a:t>
            </a:r>
            <a:r>
              <a:rPr lang="en-US" altLang="ja-JP" sz="1600" dirty="0">
                <a:latin typeface="+mn-ea"/>
                <a:ea typeface="+mn-ea"/>
              </a:rPr>
              <a:t>URL</a:t>
            </a:r>
            <a:r>
              <a:rPr lang="ja-JP" altLang="en-US" sz="1600" dirty="0">
                <a:latin typeface="+mn-ea"/>
                <a:ea typeface="+mn-ea"/>
              </a:rPr>
              <a:t>　</a:t>
            </a:r>
            <a:r>
              <a:rPr lang="en-US" altLang="ja-JP" sz="1600" dirty="0">
                <a:latin typeface="+mn-ea"/>
                <a:ea typeface="+mn-ea"/>
              </a:rPr>
              <a:t>https://ginger.jobtra-itweb.com/ping-pong/</a:t>
            </a:r>
            <a:r>
              <a:rPr kumimoji="1" lang="ja-JP" altLang="en-US" sz="1600" dirty="0"/>
              <a:t>           </a:t>
            </a:r>
            <a:endParaRPr kumimoji="1" lang="en-US" altLang="ja-JP" sz="1600" dirty="0"/>
          </a:p>
          <a:p>
            <a:r>
              <a:rPr kumimoji="1" lang="ja-JP" altLang="en-US" sz="1600" dirty="0"/>
              <a:t>使用言語　</a:t>
            </a:r>
            <a:r>
              <a:rPr kumimoji="1" lang="en-US" altLang="ja-JP" sz="1600" dirty="0"/>
              <a:t>HTML</a:t>
            </a:r>
            <a:r>
              <a:rPr lang="en-US" altLang="ja-JP" sz="1600" dirty="0"/>
              <a:t>/</a:t>
            </a:r>
            <a:r>
              <a:rPr kumimoji="1" lang="en-US" altLang="ja-JP" sz="1600" dirty="0"/>
              <a:t>CSS</a:t>
            </a:r>
            <a:r>
              <a:rPr lang="en-US" altLang="ja-JP" sz="1600" dirty="0"/>
              <a:t>/</a:t>
            </a:r>
            <a:r>
              <a:rPr kumimoji="1" lang="en-US" altLang="ja-JP" sz="1600" dirty="0" err="1"/>
              <a:t>Javascript</a:t>
            </a:r>
            <a:endParaRPr lang="en-US" altLang="ja-JP" sz="1600" dirty="0"/>
          </a:p>
          <a:p>
            <a:r>
              <a:rPr kumimoji="1" lang="ja-JP" altLang="en-US" sz="1600" dirty="0"/>
              <a:t>開発環境　</a:t>
            </a:r>
            <a:r>
              <a:rPr kumimoji="1" lang="en-US" altLang="ja-JP" sz="1600" dirty="0"/>
              <a:t>Visual Studio Code</a:t>
            </a:r>
            <a:r>
              <a:rPr lang="en-US" altLang="ja-JP" sz="1600" dirty="0"/>
              <a:t>/</a:t>
            </a:r>
            <a:r>
              <a:rPr kumimoji="1" lang="en-US" altLang="ja-JP" sz="1600" dirty="0" err="1"/>
              <a:t>Github</a:t>
            </a:r>
            <a:endParaRPr kumimoji="1" lang="ja-JP" altLang="en-US" sz="1600" dirty="0"/>
          </a:p>
        </p:txBody>
      </p:sp>
      <p:sp>
        <p:nvSpPr>
          <p:cNvPr id="13" name="テキスト ボックス 12">
            <a:extLst>
              <a:ext uri="{FF2B5EF4-FFF2-40B4-BE49-F238E27FC236}">
                <a16:creationId xmlns:a16="http://schemas.microsoft.com/office/drawing/2014/main" id="{1F663732-DE9E-711A-F11F-B24E08A854E4}"/>
              </a:ext>
            </a:extLst>
          </p:cNvPr>
          <p:cNvSpPr txBox="1"/>
          <p:nvPr/>
        </p:nvSpPr>
        <p:spPr>
          <a:xfrm>
            <a:off x="2337784" y="1408937"/>
            <a:ext cx="2694333" cy="584775"/>
          </a:xfrm>
          <a:prstGeom prst="rect">
            <a:avLst/>
          </a:prstGeom>
          <a:noFill/>
        </p:spPr>
        <p:txBody>
          <a:bodyPr wrap="square" rtlCol="0">
            <a:spAutoFit/>
          </a:bodyPr>
          <a:lstStyle/>
          <a:p>
            <a:r>
              <a:rPr lang="ja-JP" altLang="en-US" sz="3200" b="1" dirty="0"/>
              <a:t>ゲーム概要</a:t>
            </a:r>
            <a:endParaRPr lang="en-US" altLang="ja-JP" sz="3200" b="1" dirty="0"/>
          </a:p>
        </p:txBody>
      </p:sp>
      <p:sp>
        <p:nvSpPr>
          <p:cNvPr id="15" name="テキスト ボックス 14">
            <a:extLst>
              <a:ext uri="{FF2B5EF4-FFF2-40B4-BE49-F238E27FC236}">
                <a16:creationId xmlns:a16="http://schemas.microsoft.com/office/drawing/2014/main" id="{AB05FC57-7B63-35E3-DFF7-E8EDCED76230}"/>
              </a:ext>
            </a:extLst>
          </p:cNvPr>
          <p:cNvSpPr txBox="1"/>
          <p:nvPr/>
        </p:nvSpPr>
        <p:spPr>
          <a:xfrm>
            <a:off x="4922857" y="1362241"/>
            <a:ext cx="5171768" cy="707886"/>
          </a:xfrm>
          <a:prstGeom prst="rect">
            <a:avLst/>
          </a:prstGeom>
          <a:noFill/>
        </p:spPr>
        <p:txBody>
          <a:bodyPr wrap="square" rtlCol="0">
            <a:spAutoFit/>
          </a:bodyPr>
          <a:lstStyle/>
          <a:p>
            <a:r>
              <a:rPr lang="ja-JP" altLang="en-US" sz="2000" b="1" dirty="0"/>
              <a:t>５点先取</a:t>
            </a:r>
            <a:r>
              <a:rPr lang="ja-JP" altLang="en-US" sz="2000" dirty="0"/>
              <a:t>。ラケットと上下の壁に当たったら反射し、左右の壁に到達したら得点。</a:t>
            </a:r>
            <a:endParaRPr kumimoji="1" lang="en-US" altLang="ja-JP" sz="2000" dirty="0"/>
          </a:p>
        </p:txBody>
      </p:sp>
      <p:pic>
        <p:nvPicPr>
          <p:cNvPr id="6" name="ピンポンshort (2)">
            <a:hlinkClick r:id="" action="ppaction://media"/>
            <a:extLst>
              <a:ext uri="{FF2B5EF4-FFF2-40B4-BE49-F238E27FC236}">
                <a16:creationId xmlns:a16="http://schemas.microsoft.com/office/drawing/2014/main" id="{772CA5BB-B28C-BC44-4A30-20141CD1F3B7}"/>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5"/>
          <a:stretch>
            <a:fillRect/>
          </a:stretch>
        </p:blipFill>
        <p:spPr>
          <a:xfrm>
            <a:off x="2228056" y="2105042"/>
            <a:ext cx="7735887" cy="4351338"/>
          </a:xfrm>
        </p:spPr>
      </p:pic>
    </p:spTree>
    <p:extLst>
      <p:ext uri="{BB962C8B-B14F-4D97-AF65-F5344CB8AC3E}">
        <p14:creationId xmlns:p14="http://schemas.microsoft.com/office/powerpoint/2010/main" val="708544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5024"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remove"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A5E659-D8B8-739C-83D2-30821863E83A}"/>
            </a:ext>
          </a:extLst>
        </p:cNvPr>
        <p:cNvGrpSpPr/>
        <p:nvPr/>
      </p:nvGrpSpPr>
      <p:grpSpPr>
        <a:xfrm>
          <a:off x="0" y="0"/>
          <a:ext cx="0" cy="0"/>
          <a:chOff x="0" y="0"/>
          <a:chExt cx="0" cy="0"/>
        </a:xfrm>
      </p:grpSpPr>
      <p:pic>
        <p:nvPicPr>
          <p:cNvPr id="35" name="図 34" descr="グラフ&#10;&#10;AI によって生成されたコンテンツは間違っている可能性があります。">
            <a:extLst>
              <a:ext uri="{FF2B5EF4-FFF2-40B4-BE49-F238E27FC236}">
                <a16:creationId xmlns:a16="http://schemas.microsoft.com/office/drawing/2014/main" id="{A20B8B35-EBB7-EDB8-2861-38C560A94F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230" y="685543"/>
            <a:ext cx="4286095" cy="2842358"/>
          </a:xfrm>
          <a:prstGeom prst="rect">
            <a:avLst/>
          </a:prstGeom>
        </p:spPr>
      </p:pic>
      <p:pic>
        <p:nvPicPr>
          <p:cNvPr id="17" name="図 16" descr="グラフィカル ユーザー インターフェイス&#10;&#10;AI によって生成されたコンテンツは間違っている可能性があります。">
            <a:extLst>
              <a:ext uri="{FF2B5EF4-FFF2-40B4-BE49-F238E27FC236}">
                <a16:creationId xmlns:a16="http://schemas.microsoft.com/office/drawing/2014/main" id="{EE511CBF-EE30-B305-4339-3A583011EF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5322" y="4007789"/>
            <a:ext cx="1936955" cy="1706013"/>
          </a:xfrm>
          <a:prstGeom prst="rect">
            <a:avLst/>
          </a:prstGeom>
        </p:spPr>
      </p:pic>
      <p:pic>
        <p:nvPicPr>
          <p:cNvPr id="19" name="図 18" descr="グラフィカル ユーザー インターフェイス が含まれている画像&#10;&#10;AI によって生成されたコンテンツは間違っている可能性があります。">
            <a:extLst>
              <a:ext uri="{FF2B5EF4-FFF2-40B4-BE49-F238E27FC236}">
                <a16:creationId xmlns:a16="http://schemas.microsoft.com/office/drawing/2014/main" id="{D78A5FF2-9A02-6F03-1FD8-F59BEDA92E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62277" y="4007411"/>
            <a:ext cx="1936955" cy="1706391"/>
          </a:xfrm>
          <a:prstGeom prst="rect">
            <a:avLst/>
          </a:prstGeom>
        </p:spPr>
      </p:pic>
      <p:cxnSp>
        <p:nvCxnSpPr>
          <p:cNvPr id="29" name="直線矢印コネクタ 28">
            <a:extLst>
              <a:ext uri="{FF2B5EF4-FFF2-40B4-BE49-F238E27FC236}">
                <a16:creationId xmlns:a16="http://schemas.microsoft.com/office/drawing/2014/main" id="{5ACEBDA1-5F27-6573-94F2-24AC05E62817}"/>
              </a:ext>
            </a:extLst>
          </p:cNvPr>
          <p:cNvCxnSpPr>
            <a:cxnSpLocks/>
          </p:cNvCxnSpPr>
          <p:nvPr/>
        </p:nvCxnSpPr>
        <p:spPr>
          <a:xfrm flipV="1">
            <a:off x="2703667" y="2517933"/>
            <a:ext cx="1254174" cy="7519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直線矢印コネクタ 32">
            <a:extLst>
              <a:ext uri="{FF2B5EF4-FFF2-40B4-BE49-F238E27FC236}">
                <a16:creationId xmlns:a16="http://schemas.microsoft.com/office/drawing/2014/main" id="{48A86638-6542-7EF9-DE48-CF52FA3B8DC9}"/>
              </a:ext>
            </a:extLst>
          </p:cNvPr>
          <p:cNvCxnSpPr>
            <a:cxnSpLocks/>
          </p:cNvCxnSpPr>
          <p:nvPr/>
        </p:nvCxnSpPr>
        <p:spPr>
          <a:xfrm flipH="1" flipV="1">
            <a:off x="3849257" y="2252920"/>
            <a:ext cx="132068" cy="1300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aphicFrame>
        <p:nvGraphicFramePr>
          <p:cNvPr id="36" name="表 35">
            <a:extLst>
              <a:ext uri="{FF2B5EF4-FFF2-40B4-BE49-F238E27FC236}">
                <a16:creationId xmlns:a16="http://schemas.microsoft.com/office/drawing/2014/main" id="{BEFAB7D7-5818-1333-BD34-398D3081D9DF}"/>
              </a:ext>
            </a:extLst>
          </p:cNvPr>
          <p:cNvGraphicFramePr>
            <a:graphicFrameLocks noGrp="1"/>
          </p:cNvGraphicFramePr>
          <p:nvPr>
            <p:extLst>
              <p:ext uri="{D42A27DB-BD31-4B8C-83A1-F6EECF244321}">
                <p14:modId xmlns:p14="http://schemas.microsoft.com/office/powerpoint/2010/main" val="2561228860"/>
              </p:ext>
            </p:extLst>
          </p:nvPr>
        </p:nvGraphicFramePr>
        <p:xfrm>
          <a:off x="4584371" y="142064"/>
          <a:ext cx="7607629" cy="6540090"/>
        </p:xfrm>
        <a:graphic>
          <a:graphicData uri="http://schemas.openxmlformats.org/drawingml/2006/table">
            <a:tbl>
              <a:tblPr firstRow="1" bandRow="1">
                <a:tableStyleId>{5940675A-B579-460E-94D1-54222C63F5DA}</a:tableStyleId>
              </a:tblPr>
              <a:tblGrid>
                <a:gridCol w="2485029">
                  <a:extLst>
                    <a:ext uri="{9D8B030D-6E8A-4147-A177-3AD203B41FA5}">
                      <a16:colId xmlns:a16="http://schemas.microsoft.com/office/drawing/2014/main" val="4232199494"/>
                    </a:ext>
                  </a:extLst>
                </a:gridCol>
                <a:gridCol w="5122600">
                  <a:extLst>
                    <a:ext uri="{9D8B030D-6E8A-4147-A177-3AD203B41FA5}">
                      <a16:colId xmlns:a16="http://schemas.microsoft.com/office/drawing/2014/main" val="736814359"/>
                    </a:ext>
                  </a:extLst>
                </a:gridCol>
              </a:tblGrid>
              <a:tr h="1184017">
                <a:tc>
                  <a:txBody>
                    <a:bodyPr/>
                    <a:lstStyle/>
                    <a:p>
                      <a:pPr algn="ctr">
                        <a:lnSpc>
                          <a:spcPct val="300000"/>
                        </a:lnSpc>
                      </a:pPr>
                      <a:r>
                        <a:rPr kumimoji="1" lang="ja-JP" altLang="en-US" b="1" dirty="0"/>
                        <a:t>目標</a:t>
                      </a:r>
                    </a:p>
                  </a:txBody>
                  <a:tcPr/>
                </a:tc>
                <a:tc>
                  <a:txBody>
                    <a:bodyPr/>
                    <a:lstStyle/>
                    <a:p>
                      <a:pPr marL="285750" indent="-285750">
                        <a:lnSpc>
                          <a:spcPct val="150000"/>
                        </a:lnSpc>
                        <a:buFont typeface="Arial" panose="020B0604020202020204" pitchFamily="34" charset="0"/>
                        <a:buChar char="•"/>
                      </a:pPr>
                      <a:r>
                        <a:rPr kumimoji="1" lang="ja-JP" altLang="en-US" b="0" dirty="0"/>
                        <a:t>ゲーム制作の手順や必要な知識を学ぶ</a:t>
                      </a:r>
                      <a:endParaRPr kumimoji="1" lang="en-US" altLang="ja-JP" b="0" dirty="0"/>
                    </a:p>
                    <a:p>
                      <a:pPr marL="285750" indent="-285750">
                        <a:buFont typeface="Arial" panose="020B0604020202020204" pitchFamily="34" charset="0"/>
                        <a:buChar char="•"/>
                      </a:pPr>
                      <a:r>
                        <a:rPr kumimoji="1" lang="ja-JP" altLang="en-US" b="0" dirty="0"/>
                        <a:t>報連相をしながらゲーム制作する</a:t>
                      </a:r>
                      <a:endParaRPr kumimoji="1" lang="en-US" altLang="ja-JP" b="0" dirty="0"/>
                    </a:p>
                    <a:p>
                      <a:pPr marL="285750" indent="-285750">
                        <a:buFont typeface="Arial" panose="020B0604020202020204" pitchFamily="34" charset="0"/>
                        <a:buChar char="•"/>
                      </a:pPr>
                      <a:r>
                        <a:rPr kumimoji="1" lang="ja-JP" altLang="en-US" b="0" dirty="0"/>
                        <a:t>話し合いの際に積極的に意見を述べる</a:t>
                      </a:r>
                    </a:p>
                  </a:txBody>
                  <a:tcPr/>
                </a:tc>
                <a:extLst>
                  <a:ext uri="{0D108BD9-81ED-4DB2-BD59-A6C34878D82A}">
                    <a16:rowId xmlns:a16="http://schemas.microsoft.com/office/drawing/2014/main" val="1236639789"/>
                  </a:ext>
                </a:extLst>
              </a:tr>
              <a:tr h="1184017">
                <a:tc>
                  <a:txBody>
                    <a:bodyPr/>
                    <a:lstStyle/>
                    <a:p>
                      <a:pPr marL="0" marR="0" lvl="0" indent="0" algn="ctr" defTabSz="914400" rtl="0" eaLnBrk="1" fontAlgn="auto" latinLnBrk="0" hangingPunct="1">
                        <a:lnSpc>
                          <a:spcPct val="300000"/>
                        </a:lnSpc>
                        <a:spcBef>
                          <a:spcPts val="0"/>
                        </a:spcBef>
                        <a:spcAft>
                          <a:spcPts val="0"/>
                        </a:spcAft>
                        <a:buClrTx/>
                        <a:buSzTx/>
                        <a:buFontTx/>
                        <a:buNone/>
                        <a:tabLst/>
                        <a:defRPr/>
                      </a:pPr>
                      <a:r>
                        <a:rPr lang="ja-JP" altLang="en-US" b="1" dirty="0"/>
                        <a:t>担当した部分</a:t>
                      </a:r>
                    </a:p>
                  </a:txBody>
                  <a:tcPr/>
                </a:tc>
                <a:tc>
                  <a:txBody>
                    <a:bodyPr/>
                    <a:lstStyle/>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ja-JP" altLang="en-US" sz="1800" b="0" dirty="0"/>
                        <a:t>進行役</a:t>
                      </a:r>
                      <a:endParaRPr lang="en-US" altLang="ja-JP" sz="1800" b="0"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1800" b="0" dirty="0"/>
                        <a:t>ゲームとして動作する部分</a:t>
                      </a:r>
                      <a:endParaRPr lang="en-US" altLang="ja-JP" sz="1800" b="0"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1800" b="0" dirty="0"/>
                        <a:t>デザイン</a:t>
                      </a:r>
                      <a:endParaRPr lang="en-US" altLang="ja-JP" sz="1800" b="0" dirty="0"/>
                    </a:p>
                  </a:txBody>
                  <a:tcPr/>
                </a:tc>
                <a:extLst>
                  <a:ext uri="{0D108BD9-81ED-4DB2-BD59-A6C34878D82A}">
                    <a16:rowId xmlns:a16="http://schemas.microsoft.com/office/drawing/2014/main" val="3457248538"/>
                  </a:ext>
                </a:extLst>
              </a:tr>
              <a:tr h="818130">
                <a:tc>
                  <a:txBody>
                    <a:bodyPr/>
                    <a:lstStyle/>
                    <a:p>
                      <a:pPr algn="ctr">
                        <a:lnSpc>
                          <a:spcPct val="200000"/>
                        </a:lnSpc>
                      </a:pPr>
                      <a:r>
                        <a:rPr kumimoji="1" lang="ja-JP" altLang="en-US" b="1" dirty="0"/>
                        <a:t>苦戦</a:t>
                      </a:r>
                      <a:r>
                        <a:rPr kumimoji="1" lang="ja-JP" altLang="en-US" sz="1800" b="1" dirty="0"/>
                        <a:t>した点</a:t>
                      </a:r>
                      <a:endParaRPr kumimoji="1" lang="en-US" altLang="ja-JP" sz="1800" b="1" dirty="0"/>
                    </a:p>
                  </a:txBody>
                  <a:tcPr/>
                </a:tc>
                <a:tc>
                  <a:txBody>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1" lang="ja-JP" altLang="en-US" sz="1800" dirty="0"/>
                        <a:t>共通認識を持つためのコミュニケーション</a:t>
                      </a:r>
                      <a:endParaRPr kumimoji="1" lang="en-US" altLang="ja-JP" sz="1800" dirty="0"/>
                    </a:p>
                  </a:txBody>
                  <a:tcPr/>
                </a:tc>
                <a:extLst>
                  <a:ext uri="{0D108BD9-81ED-4DB2-BD59-A6C34878D82A}">
                    <a16:rowId xmlns:a16="http://schemas.microsoft.com/office/drawing/2014/main" val="1369040960"/>
                  </a:ext>
                </a:extLst>
              </a:tr>
              <a:tr h="1816346">
                <a:tc>
                  <a:txBody>
                    <a:bodyPr/>
                    <a:lstStyle/>
                    <a:p>
                      <a:pPr marL="0" marR="0" lvl="0" indent="0" algn="ctr" defTabSz="914400" rtl="0" eaLnBrk="1" fontAlgn="auto" latinLnBrk="0" hangingPunct="1">
                        <a:lnSpc>
                          <a:spcPct val="300000"/>
                        </a:lnSpc>
                        <a:spcBef>
                          <a:spcPts val="0"/>
                        </a:spcBef>
                        <a:spcAft>
                          <a:spcPts val="0"/>
                        </a:spcAft>
                        <a:buClrTx/>
                        <a:buSzTx/>
                        <a:buFontTx/>
                        <a:buNone/>
                        <a:tabLst/>
                        <a:defRPr/>
                      </a:pPr>
                      <a:r>
                        <a:rPr lang="ja-JP" altLang="en-US" b="1" dirty="0"/>
                        <a:t>工夫</a:t>
                      </a:r>
                      <a:r>
                        <a:rPr lang="ja-JP" altLang="en-US" sz="1800" b="1" dirty="0"/>
                        <a:t>と</a:t>
                      </a:r>
                      <a:r>
                        <a:rPr lang="ja-JP" altLang="en-US" b="1" dirty="0"/>
                        <a:t>改善</a:t>
                      </a:r>
                      <a:endParaRPr lang="en-US" altLang="ja-JP" b="1" dirty="0"/>
                    </a:p>
                    <a:p>
                      <a:pPr algn="ctr">
                        <a:lnSpc>
                          <a:spcPct val="200000"/>
                        </a:lnSpc>
                      </a:pP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dirty="0"/>
                        <a:t>お互いの意見に相違がないように、わからないことがあった場合に「これは～ということでしょうか？」と聞き返し相手の意見を</a:t>
                      </a:r>
                      <a:r>
                        <a:rPr lang="ja-JP" altLang="en-US" sz="1800" b="1" dirty="0"/>
                        <a:t>再確認</a:t>
                      </a:r>
                      <a:r>
                        <a:rPr lang="ja-JP" altLang="en-US" sz="1800" dirty="0"/>
                        <a:t>した。またチャットも活用し</a:t>
                      </a:r>
                      <a:r>
                        <a:rPr lang="ja-JP" altLang="en-US" sz="1800" b="1" dirty="0"/>
                        <a:t>記録が残るようにして、意見の食い違いを防いだ</a:t>
                      </a:r>
                      <a:endParaRPr kumimoji="1" lang="ja-JP" altLang="en-US" sz="1800" dirty="0"/>
                    </a:p>
                  </a:txBody>
                  <a:tcPr/>
                </a:tc>
                <a:extLst>
                  <a:ext uri="{0D108BD9-81ED-4DB2-BD59-A6C34878D82A}">
                    <a16:rowId xmlns:a16="http://schemas.microsoft.com/office/drawing/2014/main" val="1365790957"/>
                  </a:ext>
                </a:extLst>
              </a:tr>
              <a:tr h="1537580">
                <a:tc>
                  <a:txBody>
                    <a:bodyPr/>
                    <a:lstStyle/>
                    <a:p>
                      <a:pPr algn="ctr">
                        <a:lnSpc>
                          <a:spcPct val="200000"/>
                        </a:lnSpc>
                      </a:pPr>
                      <a:r>
                        <a:rPr kumimoji="1" lang="ja-JP" altLang="en-US" b="1" dirty="0"/>
                        <a:t>まとめ</a:t>
                      </a:r>
                    </a:p>
                  </a:txBody>
                  <a:tcPr/>
                </a:tc>
                <a:tc>
                  <a:txBody>
                    <a:bodyPr/>
                    <a:lstStyle/>
                    <a:p>
                      <a:pPr marL="285750" indent="-285750">
                        <a:buFont typeface="Arial" panose="020B0604020202020204" pitchFamily="34" charset="0"/>
                        <a:buChar char="•"/>
                      </a:pPr>
                      <a:r>
                        <a:rPr kumimoji="1" lang="ja-JP" altLang="en-US" dirty="0"/>
                        <a:t>どの部分が何を動かしてるプログラミングか</a:t>
                      </a:r>
                      <a:r>
                        <a:rPr kumimoji="1" lang="ja-JP" altLang="en-US" b="1" dirty="0"/>
                        <a:t>読解</a:t>
                      </a:r>
                      <a:r>
                        <a:rPr kumimoji="1" lang="ja-JP" altLang="en-US" dirty="0"/>
                        <a:t>できるようになった</a:t>
                      </a:r>
                      <a:endParaRPr kumimoji="1" lang="en-US" altLang="ja-JP" dirty="0"/>
                    </a:p>
                    <a:p>
                      <a:pPr marL="285750" indent="-285750">
                        <a:buFont typeface="Arial" panose="020B0604020202020204" pitchFamily="34" charset="0"/>
                        <a:buChar char="•"/>
                      </a:pPr>
                      <a:r>
                        <a:rPr kumimoji="1" lang="ja-JP" altLang="en-US" dirty="0"/>
                        <a:t>作業工程をより</a:t>
                      </a:r>
                      <a:r>
                        <a:rPr kumimoji="1" lang="ja-JP" altLang="en-US" b="1" dirty="0"/>
                        <a:t>詳細に分けられるように</a:t>
                      </a:r>
                      <a:r>
                        <a:rPr kumimoji="1" lang="ja-JP" altLang="en-US" dirty="0"/>
                        <a:t>なった</a:t>
                      </a:r>
                      <a:endParaRPr kumimoji="1" lang="en-US" altLang="ja-JP" dirty="0"/>
                    </a:p>
                    <a:p>
                      <a:pPr marL="285750" indent="-285750">
                        <a:buFont typeface="Arial" panose="020B0604020202020204" pitchFamily="34" charset="0"/>
                        <a:buChar char="•"/>
                      </a:pPr>
                      <a:r>
                        <a:rPr kumimoji="1" lang="ja-JP" altLang="en-US" b="1" dirty="0"/>
                        <a:t>共通認識を持つ重要性</a:t>
                      </a:r>
                      <a:r>
                        <a:rPr kumimoji="1" lang="ja-JP" altLang="en-US" dirty="0"/>
                        <a:t>と</a:t>
                      </a:r>
                      <a:r>
                        <a:rPr kumimoji="1" lang="ja-JP" altLang="en-US" b="1" dirty="0"/>
                        <a:t>大変さ</a:t>
                      </a:r>
                      <a:r>
                        <a:rPr kumimoji="1" lang="ja-JP" altLang="en-US" dirty="0"/>
                        <a:t>を知った</a:t>
                      </a:r>
                      <a:endParaRPr kumimoji="1" lang="en-US" altLang="ja-JP" dirty="0"/>
                    </a:p>
                  </a:txBody>
                  <a:tcPr/>
                </a:tc>
                <a:extLst>
                  <a:ext uri="{0D108BD9-81ED-4DB2-BD59-A6C34878D82A}">
                    <a16:rowId xmlns:a16="http://schemas.microsoft.com/office/drawing/2014/main" val="783342470"/>
                  </a:ext>
                </a:extLst>
              </a:tr>
            </a:tbl>
          </a:graphicData>
        </a:graphic>
      </p:graphicFrame>
    </p:spTree>
    <p:extLst>
      <p:ext uri="{BB962C8B-B14F-4D97-AF65-F5344CB8AC3E}">
        <p14:creationId xmlns:p14="http://schemas.microsoft.com/office/powerpoint/2010/main" val="432563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四角形: 角を丸くする 73">
            <a:extLst>
              <a:ext uri="{FF2B5EF4-FFF2-40B4-BE49-F238E27FC236}">
                <a16:creationId xmlns:a16="http://schemas.microsoft.com/office/drawing/2014/main" id="{E23C2A80-9DA9-7082-ABC1-B61946AC9D9A}"/>
              </a:ext>
            </a:extLst>
          </p:cNvPr>
          <p:cNvSpPr/>
          <p:nvPr/>
        </p:nvSpPr>
        <p:spPr>
          <a:xfrm>
            <a:off x="4481975" y="166260"/>
            <a:ext cx="7549376" cy="1049036"/>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正方形/長方形 66">
            <a:extLst>
              <a:ext uri="{FF2B5EF4-FFF2-40B4-BE49-F238E27FC236}">
                <a16:creationId xmlns:a16="http://schemas.microsoft.com/office/drawing/2014/main" id="{F7C11685-062E-A689-A1AD-DF715EEC6C83}"/>
              </a:ext>
            </a:extLst>
          </p:cNvPr>
          <p:cNvSpPr/>
          <p:nvPr/>
        </p:nvSpPr>
        <p:spPr>
          <a:xfrm>
            <a:off x="0" y="1280086"/>
            <a:ext cx="12192000" cy="5563233"/>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字幕 2">
            <a:extLst>
              <a:ext uri="{FF2B5EF4-FFF2-40B4-BE49-F238E27FC236}">
                <a16:creationId xmlns:a16="http://schemas.microsoft.com/office/drawing/2014/main" id="{0FE17AF8-A4CC-660F-BD0B-EC3F03A6BB90}"/>
              </a:ext>
            </a:extLst>
          </p:cNvPr>
          <p:cNvSpPr>
            <a:spLocks noGrp="1"/>
          </p:cNvSpPr>
          <p:nvPr>
            <p:ph type="subTitle" idx="1"/>
          </p:nvPr>
        </p:nvSpPr>
        <p:spPr>
          <a:xfrm>
            <a:off x="104676" y="166260"/>
            <a:ext cx="4821605" cy="414400"/>
          </a:xfrm>
        </p:spPr>
        <p:txBody>
          <a:bodyPr>
            <a:normAutofit fontScale="92500" lnSpcReduction="20000"/>
          </a:bodyPr>
          <a:lstStyle/>
          <a:p>
            <a:r>
              <a:rPr kumimoji="1" lang="ja-JP" altLang="en-US" sz="2800" b="1" dirty="0"/>
              <a:t>アンケートフォーム</a:t>
            </a:r>
            <a:endParaRPr kumimoji="1" lang="en-US" altLang="ja-JP" sz="2800" b="1" dirty="0"/>
          </a:p>
        </p:txBody>
      </p:sp>
      <mc:AlternateContent xmlns:mc="http://schemas.openxmlformats.org/markup-compatibility/2006" xmlns:p14="http://schemas.microsoft.com/office/powerpoint/2010/main">
        <mc:Choice Requires="p14">
          <p:contentPart p14:bwMode="auto" r:id="rId2">
            <p14:nvContentPartPr>
              <p14:cNvPr id="18" name="インク 17">
                <a:extLst>
                  <a:ext uri="{FF2B5EF4-FFF2-40B4-BE49-F238E27FC236}">
                    <a16:creationId xmlns:a16="http://schemas.microsoft.com/office/drawing/2014/main" id="{8EBC754D-631C-86EE-6582-66C3EB7E751F}"/>
                  </a:ext>
                </a:extLst>
              </p14:cNvPr>
              <p14:cNvContentPartPr/>
              <p14:nvPr/>
            </p14:nvContentPartPr>
            <p14:xfrm>
              <a:off x="9393235" y="1816642"/>
              <a:ext cx="360" cy="2160"/>
            </p14:xfrm>
          </p:contentPart>
        </mc:Choice>
        <mc:Fallback xmlns="">
          <p:pic>
            <p:nvPicPr>
              <p:cNvPr id="18" name="インク 17">
                <a:extLst>
                  <a:ext uri="{FF2B5EF4-FFF2-40B4-BE49-F238E27FC236}">
                    <a16:creationId xmlns:a16="http://schemas.microsoft.com/office/drawing/2014/main" id="{8EBC754D-631C-86EE-6582-66C3EB7E751F}"/>
                  </a:ext>
                </a:extLst>
              </p:cNvPr>
              <p:cNvPicPr/>
              <p:nvPr/>
            </p:nvPicPr>
            <p:blipFill>
              <a:blip r:embed="rId4"/>
              <a:stretch>
                <a:fillRect/>
              </a:stretch>
            </p:blipFill>
            <p:spPr>
              <a:xfrm>
                <a:off x="9387115" y="1810522"/>
                <a:ext cx="12600" cy="144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9" name="インク 18">
                <a:extLst>
                  <a:ext uri="{FF2B5EF4-FFF2-40B4-BE49-F238E27FC236}">
                    <a16:creationId xmlns:a16="http://schemas.microsoft.com/office/drawing/2014/main" id="{68C88993-5CF1-E88E-D6CA-52EF662DFFF0}"/>
                  </a:ext>
                </a:extLst>
              </p14:cNvPr>
              <p14:cNvContentPartPr/>
              <p14:nvPr/>
            </p14:nvContentPartPr>
            <p14:xfrm>
              <a:off x="6192835" y="467362"/>
              <a:ext cx="360" cy="360"/>
            </p14:xfrm>
          </p:contentPart>
        </mc:Choice>
        <mc:Fallback xmlns="">
          <p:pic>
            <p:nvPicPr>
              <p:cNvPr id="19" name="インク 18">
                <a:extLst>
                  <a:ext uri="{FF2B5EF4-FFF2-40B4-BE49-F238E27FC236}">
                    <a16:creationId xmlns:a16="http://schemas.microsoft.com/office/drawing/2014/main" id="{68C88993-5CF1-E88E-D6CA-52EF662DFFF0}"/>
                  </a:ext>
                </a:extLst>
              </p:cNvPr>
              <p:cNvPicPr/>
              <p:nvPr/>
            </p:nvPicPr>
            <p:blipFill>
              <a:blip r:embed="rId4"/>
              <a:stretch>
                <a:fillRect/>
              </a:stretch>
            </p:blipFill>
            <p:spPr>
              <a:xfrm>
                <a:off x="6186715" y="461242"/>
                <a:ext cx="12600" cy="12600"/>
              </a:xfrm>
              <a:prstGeom prst="rect">
                <a:avLst/>
              </a:prstGeom>
            </p:spPr>
          </p:pic>
        </mc:Fallback>
      </mc:AlternateContent>
      <p:grpSp>
        <p:nvGrpSpPr>
          <p:cNvPr id="22" name="グループ化 21">
            <a:extLst>
              <a:ext uri="{FF2B5EF4-FFF2-40B4-BE49-F238E27FC236}">
                <a16:creationId xmlns:a16="http://schemas.microsoft.com/office/drawing/2014/main" id="{9EC87BC2-E43A-C971-E812-C6C4C8A68AC4}"/>
              </a:ext>
            </a:extLst>
          </p:cNvPr>
          <p:cNvGrpSpPr/>
          <p:nvPr/>
        </p:nvGrpSpPr>
        <p:grpSpPr>
          <a:xfrm>
            <a:off x="6650035" y="540082"/>
            <a:ext cx="360" cy="360"/>
            <a:chOff x="6650035" y="540082"/>
            <a:chExt cx="360" cy="360"/>
          </a:xfrm>
        </p:grpSpPr>
        <mc:AlternateContent xmlns:mc="http://schemas.openxmlformats.org/markup-compatibility/2006" xmlns:p14="http://schemas.microsoft.com/office/powerpoint/2010/main">
          <mc:Choice Requires="p14">
            <p:contentPart p14:bwMode="auto" r:id="rId6">
              <p14:nvContentPartPr>
                <p14:cNvPr id="20" name="インク 19">
                  <a:extLst>
                    <a:ext uri="{FF2B5EF4-FFF2-40B4-BE49-F238E27FC236}">
                      <a16:creationId xmlns:a16="http://schemas.microsoft.com/office/drawing/2014/main" id="{228F3C5E-AC54-2602-B45E-E9B29454EE6F}"/>
                    </a:ext>
                  </a:extLst>
                </p14:cNvPr>
                <p14:cNvContentPartPr/>
                <p14:nvPr/>
              </p14:nvContentPartPr>
              <p14:xfrm>
                <a:off x="6650035" y="540082"/>
                <a:ext cx="360" cy="360"/>
              </p14:xfrm>
            </p:contentPart>
          </mc:Choice>
          <mc:Fallback xmlns="">
            <p:pic>
              <p:nvPicPr>
                <p:cNvPr id="20" name="インク 19">
                  <a:extLst>
                    <a:ext uri="{FF2B5EF4-FFF2-40B4-BE49-F238E27FC236}">
                      <a16:creationId xmlns:a16="http://schemas.microsoft.com/office/drawing/2014/main" id="{228F3C5E-AC54-2602-B45E-E9B29454EE6F}"/>
                    </a:ext>
                  </a:extLst>
                </p:cNvPr>
                <p:cNvPicPr/>
                <p:nvPr/>
              </p:nvPicPr>
              <p:blipFill>
                <a:blip r:embed="rId4"/>
                <a:stretch>
                  <a:fillRect/>
                </a:stretch>
              </p:blipFill>
              <p:spPr>
                <a:xfrm>
                  <a:off x="6643915" y="533962"/>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1" name="インク 20">
                  <a:extLst>
                    <a:ext uri="{FF2B5EF4-FFF2-40B4-BE49-F238E27FC236}">
                      <a16:creationId xmlns:a16="http://schemas.microsoft.com/office/drawing/2014/main" id="{38B64731-ABC3-A921-5B14-AD45227E4F5C}"/>
                    </a:ext>
                  </a:extLst>
                </p14:cNvPr>
                <p14:cNvContentPartPr/>
                <p14:nvPr/>
              </p14:nvContentPartPr>
              <p14:xfrm>
                <a:off x="6650035" y="540082"/>
                <a:ext cx="360" cy="360"/>
              </p14:xfrm>
            </p:contentPart>
          </mc:Choice>
          <mc:Fallback xmlns="">
            <p:pic>
              <p:nvPicPr>
                <p:cNvPr id="21" name="インク 20">
                  <a:extLst>
                    <a:ext uri="{FF2B5EF4-FFF2-40B4-BE49-F238E27FC236}">
                      <a16:creationId xmlns:a16="http://schemas.microsoft.com/office/drawing/2014/main" id="{38B64731-ABC3-A921-5B14-AD45227E4F5C}"/>
                    </a:ext>
                  </a:extLst>
                </p:cNvPr>
                <p:cNvPicPr/>
                <p:nvPr/>
              </p:nvPicPr>
              <p:blipFill>
                <a:blip r:embed="rId4"/>
                <a:stretch>
                  <a:fillRect/>
                </a:stretch>
              </p:blipFill>
              <p:spPr>
                <a:xfrm>
                  <a:off x="6643915" y="533962"/>
                  <a:ext cx="12600" cy="12600"/>
                </a:xfrm>
                <a:prstGeom prst="rect">
                  <a:avLst/>
                </a:prstGeom>
              </p:spPr>
            </p:pic>
          </mc:Fallback>
        </mc:AlternateContent>
      </p:grpSp>
      <p:sp>
        <p:nvSpPr>
          <p:cNvPr id="2" name="テキスト ボックス 1">
            <a:extLst>
              <a:ext uri="{FF2B5EF4-FFF2-40B4-BE49-F238E27FC236}">
                <a16:creationId xmlns:a16="http://schemas.microsoft.com/office/drawing/2014/main" id="{47F5A48A-40A5-293E-C920-4E2C07A40508}"/>
              </a:ext>
            </a:extLst>
          </p:cNvPr>
          <p:cNvSpPr txBox="1"/>
          <p:nvPr/>
        </p:nvSpPr>
        <p:spPr>
          <a:xfrm>
            <a:off x="76198" y="491686"/>
            <a:ext cx="2677388" cy="738664"/>
          </a:xfrm>
          <a:prstGeom prst="rect">
            <a:avLst/>
          </a:prstGeom>
          <a:noFill/>
        </p:spPr>
        <p:txBody>
          <a:bodyPr wrap="square" rtlCol="0">
            <a:spAutoFit/>
          </a:bodyPr>
          <a:lstStyle/>
          <a:p>
            <a:r>
              <a:rPr kumimoji="1" lang="ja-JP" altLang="en-US" sz="1400" dirty="0">
                <a:latin typeface="+mn-ea"/>
              </a:rPr>
              <a:t>使用言語 </a:t>
            </a:r>
            <a:r>
              <a:rPr kumimoji="1" lang="en-US" altLang="ja-JP" sz="1400" dirty="0">
                <a:latin typeface="+mn-ea"/>
              </a:rPr>
              <a:t>PHP</a:t>
            </a:r>
            <a:endParaRPr lang="en-US" altLang="ja-JP" sz="1400" dirty="0">
              <a:latin typeface="+mn-ea"/>
            </a:endParaRPr>
          </a:p>
          <a:p>
            <a:r>
              <a:rPr kumimoji="1" lang="ja-JP" altLang="en-US" sz="1400" dirty="0">
                <a:latin typeface="+mn-ea"/>
              </a:rPr>
              <a:t>フレームワーク </a:t>
            </a:r>
            <a:r>
              <a:rPr lang="en-US" altLang="ja-JP" sz="1400" dirty="0">
                <a:latin typeface="+mn-ea"/>
              </a:rPr>
              <a:t>B</a:t>
            </a:r>
            <a:r>
              <a:rPr kumimoji="1" lang="en-US" altLang="ja-JP" sz="1400" dirty="0">
                <a:latin typeface="+mn-ea"/>
              </a:rPr>
              <a:t>ootstrap</a:t>
            </a:r>
          </a:p>
          <a:p>
            <a:r>
              <a:rPr lang="ja-JP" altLang="en-US" sz="1400" dirty="0">
                <a:latin typeface="+mn-ea"/>
              </a:rPr>
              <a:t>開発環境 </a:t>
            </a:r>
            <a:r>
              <a:rPr lang="en-US" altLang="ja-JP" sz="1400" dirty="0">
                <a:latin typeface="+mn-ea"/>
              </a:rPr>
              <a:t>VS Code/ XAMPP</a:t>
            </a:r>
            <a:endParaRPr kumimoji="1" lang="ja-JP" altLang="en-US" sz="1400" dirty="0">
              <a:latin typeface="+mn-ea"/>
            </a:endParaRPr>
          </a:p>
        </p:txBody>
      </p:sp>
      <p:sp>
        <p:nvSpPr>
          <p:cNvPr id="4" name="テキスト ボックス 3">
            <a:extLst>
              <a:ext uri="{FF2B5EF4-FFF2-40B4-BE49-F238E27FC236}">
                <a16:creationId xmlns:a16="http://schemas.microsoft.com/office/drawing/2014/main" id="{20B36B4F-1E17-FFB8-C29E-75DE1067F4AF}"/>
              </a:ext>
            </a:extLst>
          </p:cNvPr>
          <p:cNvSpPr txBox="1"/>
          <p:nvPr/>
        </p:nvSpPr>
        <p:spPr>
          <a:xfrm flipH="1">
            <a:off x="4481975" y="491686"/>
            <a:ext cx="1034966" cy="338554"/>
          </a:xfrm>
          <a:prstGeom prst="rect">
            <a:avLst/>
          </a:prstGeom>
          <a:noFill/>
        </p:spPr>
        <p:txBody>
          <a:bodyPr wrap="square" rtlCol="0">
            <a:spAutoFit/>
          </a:bodyPr>
          <a:lstStyle/>
          <a:p>
            <a:r>
              <a:rPr lang="ja-JP" altLang="en-US" sz="1600" b="1" dirty="0"/>
              <a:t>仕様</a:t>
            </a:r>
            <a:endParaRPr kumimoji="1" lang="en-US" altLang="ja-JP" sz="1600" b="1" dirty="0"/>
          </a:p>
        </p:txBody>
      </p:sp>
      <p:sp>
        <p:nvSpPr>
          <p:cNvPr id="6" name="テキスト ボックス 5">
            <a:extLst>
              <a:ext uri="{FF2B5EF4-FFF2-40B4-BE49-F238E27FC236}">
                <a16:creationId xmlns:a16="http://schemas.microsoft.com/office/drawing/2014/main" id="{1397D84B-3410-8591-7727-F8F97EFB5D2F}"/>
              </a:ext>
            </a:extLst>
          </p:cNvPr>
          <p:cNvSpPr txBox="1"/>
          <p:nvPr/>
        </p:nvSpPr>
        <p:spPr>
          <a:xfrm>
            <a:off x="5097780" y="295558"/>
            <a:ext cx="6855360" cy="830997"/>
          </a:xfrm>
          <a:prstGeom prst="rect">
            <a:avLst/>
          </a:prstGeom>
          <a:noFill/>
        </p:spPr>
        <p:txBody>
          <a:bodyPr wrap="square" rtlCol="0">
            <a:spAutoFit/>
          </a:bodyPr>
          <a:lstStyle/>
          <a:p>
            <a:r>
              <a:rPr kumimoji="1" lang="ja-JP" altLang="en-US" sz="1600" dirty="0"/>
              <a:t>アンケートを</a:t>
            </a:r>
            <a:r>
              <a:rPr lang="ja-JP" altLang="en-US" sz="1600" dirty="0"/>
              <a:t>記入</a:t>
            </a:r>
            <a:r>
              <a:rPr kumimoji="1" lang="ja-JP" altLang="en-US" sz="1600" dirty="0"/>
              <a:t>し送信。空欄があった場合は</a:t>
            </a:r>
            <a:r>
              <a:rPr kumimoji="1" lang="ja-JP" altLang="en-US" sz="1600" b="1" dirty="0"/>
              <a:t>記入済の箇所は保持した状態</a:t>
            </a:r>
            <a:r>
              <a:rPr kumimoji="1" lang="ja-JP" altLang="en-US" sz="1600" dirty="0"/>
              <a:t>で戻す。すべて記入されていた場合は</a:t>
            </a:r>
            <a:r>
              <a:rPr kumimoji="1" lang="en-US" altLang="ja-JP" sz="1600" b="1" dirty="0"/>
              <a:t>DB</a:t>
            </a:r>
            <a:r>
              <a:rPr kumimoji="1" lang="ja-JP" altLang="en-US" sz="1600" b="1" dirty="0"/>
              <a:t>に接続しデータを保存する</a:t>
            </a:r>
            <a:r>
              <a:rPr kumimoji="1" lang="ja-JP" altLang="en-US" sz="1600" dirty="0"/>
              <a:t>。また、</a:t>
            </a:r>
            <a:r>
              <a:rPr kumimoji="1" lang="ja-JP" altLang="en-US" sz="1600" b="1" dirty="0"/>
              <a:t>管理者ページから情報の再編集や削除</a:t>
            </a:r>
            <a:r>
              <a:rPr kumimoji="1" lang="ja-JP" altLang="en-US" sz="1600" dirty="0"/>
              <a:t>ができる</a:t>
            </a:r>
          </a:p>
        </p:txBody>
      </p:sp>
      <p:pic>
        <p:nvPicPr>
          <p:cNvPr id="56" name="図 55" descr="コンピューターのスクリーンショット&#10;&#10;AI によって生成されたコンテンツは間違っている可能性があります。">
            <a:extLst>
              <a:ext uri="{FF2B5EF4-FFF2-40B4-BE49-F238E27FC236}">
                <a16:creationId xmlns:a16="http://schemas.microsoft.com/office/drawing/2014/main" id="{8DAC1026-6328-EFEC-C157-85A9C24B8A0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553814" y="1587148"/>
            <a:ext cx="3479697" cy="4797444"/>
          </a:xfrm>
          <a:prstGeom prst="rect">
            <a:avLst/>
          </a:prstGeom>
        </p:spPr>
      </p:pic>
      <p:pic>
        <p:nvPicPr>
          <p:cNvPr id="58" name="図 57" descr="コンピューターの画面のスクリーンショット&#10;&#10;AI によって生成されたコンテンツは間違っている可能性があります。">
            <a:extLst>
              <a:ext uri="{FF2B5EF4-FFF2-40B4-BE49-F238E27FC236}">
                <a16:creationId xmlns:a16="http://schemas.microsoft.com/office/drawing/2014/main" id="{8D224E95-9839-0D4C-4B88-268EC01323B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6198" y="1593675"/>
            <a:ext cx="3924682" cy="4797444"/>
          </a:xfrm>
          <a:prstGeom prst="rect">
            <a:avLst/>
          </a:prstGeom>
        </p:spPr>
      </p:pic>
      <p:pic>
        <p:nvPicPr>
          <p:cNvPr id="64" name="図 63" descr="グラフィカル ユーザー インターフェイス, テキスト, アプリケーション&#10;&#10;AI によって生成されたコンテンツは間違っている可能性があります。">
            <a:extLst>
              <a:ext uri="{FF2B5EF4-FFF2-40B4-BE49-F238E27FC236}">
                <a16:creationId xmlns:a16="http://schemas.microsoft.com/office/drawing/2014/main" id="{0498E657-9D48-6E53-BA08-3A6688B42B0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587105" y="4413973"/>
            <a:ext cx="3312924" cy="1977146"/>
          </a:xfrm>
          <a:prstGeom prst="rect">
            <a:avLst/>
          </a:prstGeom>
        </p:spPr>
      </p:pic>
      <p:pic>
        <p:nvPicPr>
          <p:cNvPr id="66" name="図 65" descr="グラフィカル ユーザー インターフェイス, テキスト, アプリケーション, Web サイト&#10;&#10;AI によって生成されたコンテンツは間違っている可能性があります。">
            <a:extLst>
              <a:ext uri="{FF2B5EF4-FFF2-40B4-BE49-F238E27FC236}">
                <a16:creationId xmlns:a16="http://schemas.microsoft.com/office/drawing/2014/main" id="{04918175-61F2-D421-EF5D-8CA4B672EBA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587105" y="1638104"/>
            <a:ext cx="3312924" cy="1737787"/>
          </a:xfrm>
          <a:prstGeom prst="rect">
            <a:avLst/>
          </a:prstGeom>
        </p:spPr>
      </p:pic>
      <p:sp>
        <p:nvSpPr>
          <p:cNvPr id="53" name="矢印: 右 52">
            <a:extLst>
              <a:ext uri="{FF2B5EF4-FFF2-40B4-BE49-F238E27FC236}">
                <a16:creationId xmlns:a16="http://schemas.microsoft.com/office/drawing/2014/main" id="{5E4080A2-A3CD-EFD8-9E69-E1FFD0A279C0}"/>
              </a:ext>
            </a:extLst>
          </p:cNvPr>
          <p:cNvSpPr/>
          <p:nvPr/>
        </p:nvSpPr>
        <p:spPr>
          <a:xfrm>
            <a:off x="4043299" y="4879420"/>
            <a:ext cx="498311" cy="424375"/>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矢印: 右 67">
            <a:extLst>
              <a:ext uri="{FF2B5EF4-FFF2-40B4-BE49-F238E27FC236}">
                <a16:creationId xmlns:a16="http://schemas.microsoft.com/office/drawing/2014/main" id="{9C27E659-5A5A-2EB7-5A25-FB923EB4BB3F}"/>
              </a:ext>
            </a:extLst>
          </p:cNvPr>
          <p:cNvSpPr/>
          <p:nvPr/>
        </p:nvSpPr>
        <p:spPr>
          <a:xfrm>
            <a:off x="4043299" y="2506997"/>
            <a:ext cx="543806" cy="424375"/>
          </a:xfrm>
          <a:prstGeom prst="right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矢印: 右 68">
            <a:extLst>
              <a:ext uri="{FF2B5EF4-FFF2-40B4-BE49-F238E27FC236}">
                <a16:creationId xmlns:a16="http://schemas.microsoft.com/office/drawing/2014/main" id="{68671897-73B1-227A-03F6-DF942FE00D78}"/>
              </a:ext>
            </a:extLst>
          </p:cNvPr>
          <p:cNvSpPr/>
          <p:nvPr/>
        </p:nvSpPr>
        <p:spPr>
          <a:xfrm>
            <a:off x="8010008" y="2506997"/>
            <a:ext cx="543806" cy="424375"/>
          </a:xfrm>
          <a:prstGeom prst="right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矢印: 左 69">
            <a:extLst>
              <a:ext uri="{FF2B5EF4-FFF2-40B4-BE49-F238E27FC236}">
                <a16:creationId xmlns:a16="http://schemas.microsoft.com/office/drawing/2014/main" id="{9A492CD8-C067-D522-6B58-35C25D2AA53A}"/>
              </a:ext>
            </a:extLst>
          </p:cNvPr>
          <p:cNvSpPr/>
          <p:nvPr/>
        </p:nvSpPr>
        <p:spPr>
          <a:xfrm>
            <a:off x="4000880" y="5619064"/>
            <a:ext cx="540730" cy="424375"/>
          </a:xfrm>
          <a:prstGeom prst="lef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吹き出し: 角を丸めた四角形 72">
            <a:extLst>
              <a:ext uri="{FF2B5EF4-FFF2-40B4-BE49-F238E27FC236}">
                <a16:creationId xmlns:a16="http://schemas.microsoft.com/office/drawing/2014/main" id="{0FB8665A-FC89-5740-CD68-178B7C91E6DD}"/>
              </a:ext>
            </a:extLst>
          </p:cNvPr>
          <p:cNvSpPr/>
          <p:nvPr/>
        </p:nvSpPr>
        <p:spPr>
          <a:xfrm>
            <a:off x="4481975" y="3482110"/>
            <a:ext cx="3312924" cy="762674"/>
          </a:xfrm>
          <a:prstGeom prst="wedgeRoundRectCallout">
            <a:avLst>
              <a:gd name="adj1" fmla="val -38290"/>
              <a:gd name="adj2" fmla="val 142303"/>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600" dirty="0"/>
              <a:t>空欄がある場合はエラー表示をしてアンケート入力画面に戻す</a:t>
            </a:r>
          </a:p>
        </p:txBody>
      </p:sp>
      <p:cxnSp>
        <p:nvCxnSpPr>
          <p:cNvPr id="76" name="直線コネクタ 75">
            <a:extLst>
              <a:ext uri="{FF2B5EF4-FFF2-40B4-BE49-F238E27FC236}">
                <a16:creationId xmlns:a16="http://schemas.microsoft.com/office/drawing/2014/main" id="{6EF66708-C7F2-04AD-6C44-A67328AF0469}"/>
              </a:ext>
            </a:extLst>
          </p:cNvPr>
          <p:cNvCxnSpPr>
            <a:cxnSpLocks/>
          </p:cNvCxnSpPr>
          <p:nvPr/>
        </p:nvCxnSpPr>
        <p:spPr>
          <a:xfrm>
            <a:off x="5097780" y="166260"/>
            <a:ext cx="0" cy="1049036"/>
          </a:xfrm>
          <a:prstGeom prst="line">
            <a:avLst/>
          </a:prstGeom>
        </p:spPr>
        <p:style>
          <a:lnRef idx="2">
            <a:schemeClr val="dk1"/>
          </a:lnRef>
          <a:fillRef idx="0">
            <a:schemeClr val="dk1"/>
          </a:fillRef>
          <a:effectRef idx="1">
            <a:schemeClr val="dk1"/>
          </a:effectRef>
          <a:fontRef idx="minor">
            <a:schemeClr val="tx1"/>
          </a:fontRef>
        </p:style>
      </p:cxnSp>
      <p:sp>
        <p:nvSpPr>
          <p:cNvPr id="81" name="フローチャート: 代替処理 80">
            <a:extLst>
              <a:ext uri="{FF2B5EF4-FFF2-40B4-BE49-F238E27FC236}">
                <a16:creationId xmlns:a16="http://schemas.microsoft.com/office/drawing/2014/main" id="{BD2EE802-38CC-CE04-817E-3D7660A483EE}"/>
              </a:ext>
            </a:extLst>
          </p:cNvPr>
          <p:cNvSpPr/>
          <p:nvPr/>
        </p:nvSpPr>
        <p:spPr>
          <a:xfrm>
            <a:off x="8504060" y="3985870"/>
            <a:ext cx="3611742" cy="1982498"/>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b="1" dirty="0"/>
              <a:t>感想</a:t>
            </a:r>
            <a:endParaRPr lang="en-US" altLang="ja-JP" b="1" dirty="0"/>
          </a:p>
          <a:p>
            <a:pPr algn="ctr"/>
            <a:endParaRPr kumimoji="1" lang="en-US" altLang="ja-JP" dirty="0"/>
          </a:p>
          <a:p>
            <a:r>
              <a:rPr lang="ja-JP" altLang="en-US" dirty="0"/>
              <a:t>データを保持したまま前のページに戻るプログラミングを実装し、意図したとおりのデータを呼び出すのに苦戦しました。</a:t>
            </a:r>
            <a:endParaRPr kumimoji="1" lang="ja-JP" altLang="en-US" dirty="0"/>
          </a:p>
        </p:txBody>
      </p:sp>
    </p:spTree>
    <p:extLst>
      <p:ext uri="{BB962C8B-B14F-4D97-AF65-F5344CB8AC3E}">
        <p14:creationId xmlns:p14="http://schemas.microsoft.com/office/powerpoint/2010/main" val="1159398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14CBEBE4-C497-5DD8-ABCC-C39FA5E11A77}"/>
              </a:ext>
            </a:extLst>
          </p:cNvPr>
          <p:cNvSpPr/>
          <p:nvPr/>
        </p:nvSpPr>
        <p:spPr>
          <a:xfrm>
            <a:off x="477975" y="1715978"/>
            <a:ext cx="3625391" cy="2296186"/>
          </a:xfrm>
          <a:prstGeom prst="rect">
            <a:avLst/>
          </a:prstGeom>
          <a:solidFill>
            <a:srgbClr val="FFFF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a:extLst>
              <a:ext uri="{FF2B5EF4-FFF2-40B4-BE49-F238E27FC236}">
                <a16:creationId xmlns:a16="http://schemas.microsoft.com/office/drawing/2014/main" id="{70BC33B2-059C-065D-5D12-BAB65D711E4B}"/>
              </a:ext>
            </a:extLst>
          </p:cNvPr>
          <p:cNvSpPr/>
          <p:nvPr/>
        </p:nvSpPr>
        <p:spPr>
          <a:xfrm>
            <a:off x="4470505" y="1908754"/>
            <a:ext cx="7243520" cy="4246152"/>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kumimoji="1" lang="ja-JP" altLang="en-US" dirty="0"/>
          </a:p>
        </p:txBody>
      </p:sp>
      <p:sp>
        <p:nvSpPr>
          <p:cNvPr id="36" name="コンテンツ プレースホルダー 35">
            <a:extLst>
              <a:ext uri="{FF2B5EF4-FFF2-40B4-BE49-F238E27FC236}">
                <a16:creationId xmlns:a16="http://schemas.microsoft.com/office/drawing/2014/main" id="{537DFFE1-7224-15BE-9A61-D3D93E1D262F}"/>
              </a:ext>
            </a:extLst>
          </p:cNvPr>
          <p:cNvSpPr txBox="1">
            <a:spLocks noGrp="1"/>
          </p:cNvSpPr>
          <p:nvPr>
            <p:ph idx="1"/>
          </p:nvPr>
        </p:nvSpPr>
        <p:spPr>
          <a:xfrm>
            <a:off x="477975" y="2792398"/>
            <a:ext cx="3625391" cy="1092222"/>
          </a:xfrm>
          <a:prstGeom prst="rect">
            <a:avLst/>
          </a:prstGeom>
          <a:noFill/>
        </p:spPr>
        <p:txBody>
          <a:bodyPr wrap="square" rtlCol="0">
            <a:spAutoFit/>
          </a:bodyPr>
          <a:lstStyle/>
          <a:p>
            <a:pPr marL="0" indent="0">
              <a:buNone/>
            </a:pPr>
            <a:r>
              <a:rPr kumimoji="1" lang="ja-JP" altLang="en-US" sz="1800" dirty="0"/>
              <a:t>タイトル</a:t>
            </a:r>
            <a:r>
              <a:rPr lang="ja-JP" altLang="en-US" sz="1800" dirty="0"/>
              <a:t>の欄にタイトル、</a:t>
            </a:r>
            <a:r>
              <a:rPr lang="en-US" altLang="ja-JP" sz="1800" dirty="0"/>
              <a:t>URL</a:t>
            </a:r>
            <a:r>
              <a:rPr lang="ja-JP" altLang="en-US" sz="1800" dirty="0"/>
              <a:t>欄に</a:t>
            </a:r>
            <a:r>
              <a:rPr lang="en-US" altLang="ja-JP" sz="1800" dirty="0"/>
              <a:t>URL</a:t>
            </a:r>
            <a:r>
              <a:rPr lang="ja-JP" altLang="en-US" sz="1800" dirty="0"/>
              <a:t>を入力し追加ボタンを押すと</a:t>
            </a:r>
            <a:r>
              <a:rPr lang="ja-JP" altLang="en-US" sz="1800" b="1" dirty="0"/>
              <a:t>リンク付きのタイトル</a:t>
            </a:r>
            <a:r>
              <a:rPr lang="ja-JP" altLang="en-US" sz="1800" dirty="0"/>
              <a:t>が一覧として表示される</a:t>
            </a:r>
            <a:endParaRPr kumimoji="1" lang="en-US" altLang="ja-JP" sz="1800" dirty="0"/>
          </a:p>
        </p:txBody>
      </p:sp>
      <p:sp>
        <p:nvSpPr>
          <p:cNvPr id="43" name="テキスト ボックス 42">
            <a:extLst>
              <a:ext uri="{FF2B5EF4-FFF2-40B4-BE49-F238E27FC236}">
                <a16:creationId xmlns:a16="http://schemas.microsoft.com/office/drawing/2014/main" id="{14B578FF-29E6-1250-82F3-AEB2CDFD0332}"/>
              </a:ext>
            </a:extLst>
          </p:cNvPr>
          <p:cNvSpPr txBox="1"/>
          <p:nvPr/>
        </p:nvSpPr>
        <p:spPr>
          <a:xfrm>
            <a:off x="782360" y="511199"/>
            <a:ext cx="6007610" cy="1200329"/>
          </a:xfrm>
          <a:prstGeom prst="rect">
            <a:avLst/>
          </a:prstGeom>
          <a:noFill/>
        </p:spPr>
        <p:txBody>
          <a:bodyPr wrap="square" rtlCol="0">
            <a:spAutoFit/>
          </a:bodyPr>
          <a:lstStyle/>
          <a:p>
            <a:r>
              <a:rPr lang="ja-JP" altLang="en-US" sz="3600" b="1" dirty="0">
                <a:latin typeface="+mn-ea"/>
              </a:rPr>
              <a:t>よく見るサイトのリンク集</a:t>
            </a:r>
            <a:endParaRPr lang="en-US" altLang="ja-JP" sz="3600" b="1" dirty="0">
              <a:latin typeface="+mn-ea"/>
            </a:endParaRPr>
          </a:p>
          <a:p>
            <a:r>
              <a:rPr lang="ja-JP" altLang="en-US" sz="3600" dirty="0"/>
              <a:t>　　　　　　　　　　　</a:t>
            </a:r>
            <a:endParaRPr kumimoji="1" lang="en-US" altLang="ja-JP" sz="3600" dirty="0"/>
          </a:p>
        </p:txBody>
      </p:sp>
      <p:pic>
        <p:nvPicPr>
          <p:cNvPr id="49" name="図 48" descr="テキスト, 手紙&#10;&#10;AI によって生成されたコンテンツは間違っている可能性があります。">
            <a:extLst>
              <a:ext uri="{FF2B5EF4-FFF2-40B4-BE49-F238E27FC236}">
                <a16:creationId xmlns:a16="http://schemas.microsoft.com/office/drawing/2014/main" id="{227E4197-21AF-F07B-C721-72634B7A3B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5901" y="2198484"/>
            <a:ext cx="2931239" cy="3600873"/>
          </a:xfrm>
          <a:prstGeom prst="rect">
            <a:avLst/>
          </a:prstGeom>
        </p:spPr>
      </p:pic>
      <p:pic>
        <p:nvPicPr>
          <p:cNvPr id="51" name="図 50" descr="グラフィカル ユーザー インターフェイス, テキスト, アプリケーション&#10;&#10;AI によって生成されたコンテンツは間違っている可能性があります。">
            <a:extLst>
              <a:ext uri="{FF2B5EF4-FFF2-40B4-BE49-F238E27FC236}">
                <a16:creationId xmlns:a16="http://schemas.microsoft.com/office/drawing/2014/main" id="{46F48785-EB42-BEF1-684A-9B877A21CD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99997" y="2213503"/>
            <a:ext cx="2756864" cy="3585854"/>
          </a:xfrm>
          <a:prstGeom prst="rect">
            <a:avLst/>
          </a:prstGeom>
        </p:spPr>
      </p:pic>
      <p:sp>
        <p:nvSpPr>
          <p:cNvPr id="54" name="楕円 53">
            <a:extLst>
              <a:ext uri="{FF2B5EF4-FFF2-40B4-BE49-F238E27FC236}">
                <a16:creationId xmlns:a16="http://schemas.microsoft.com/office/drawing/2014/main" id="{E806332A-B839-40F4-4665-01279DE7B143}"/>
              </a:ext>
            </a:extLst>
          </p:cNvPr>
          <p:cNvSpPr/>
          <p:nvPr/>
        </p:nvSpPr>
        <p:spPr>
          <a:xfrm>
            <a:off x="4457700" y="3253301"/>
            <a:ext cx="914873" cy="631319"/>
          </a:xfrm>
          <a:prstGeom prst="ellipse">
            <a:avLst/>
          </a:prstGeom>
          <a:solidFill>
            <a:srgbClr val="FFFFFF">
              <a:alpha val="0"/>
            </a:srgb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dirty="0"/>
          </a:p>
        </p:txBody>
      </p:sp>
      <p:sp>
        <p:nvSpPr>
          <p:cNvPr id="26" name="矢印: 右 25">
            <a:extLst>
              <a:ext uri="{FF2B5EF4-FFF2-40B4-BE49-F238E27FC236}">
                <a16:creationId xmlns:a16="http://schemas.microsoft.com/office/drawing/2014/main" id="{E6BB4124-91AC-9AE6-4381-64E18EAAF2B3}"/>
              </a:ext>
            </a:extLst>
          </p:cNvPr>
          <p:cNvSpPr/>
          <p:nvPr/>
        </p:nvSpPr>
        <p:spPr>
          <a:xfrm>
            <a:off x="7745436" y="3740437"/>
            <a:ext cx="870993" cy="490015"/>
          </a:xfrm>
          <a:prstGeom prst="right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a:extLst>
              <a:ext uri="{FF2B5EF4-FFF2-40B4-BE49-F238E27FC236}">
                <a16:creationId xmlns:a16="http://schemas.microsoft.com/office/drawing/2014/main" id="{773D4A37-3365-6FB9-DE81-44CA9EC14E3F}"/>
              </a:ext>
            </a:extLst>
          </p:cNvPr>
          <p:cNvSpPr/>
          <p:nvPr/>
        </p:nvSpPr>
        <p:spPr>
          <a:xfrm>
            <a:off x="8824535" y="4104930"/>
            <a:ext cx="820351" cy="336116"/>
          </a:xfrm>
          <a:prstGeom prst="ellipse">
            <a:avLst/>
          </a:prstGeom>
          <a:solidFill>
            <a:srgbClr val="FFFFFF">
              <a:alpha val="0"/>
            </a:srgb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dirty="0"/>
          </a:p>
        </p:txBody>
      </p:sp>
      <p:sp>
        <p:nvSpPr>
          <p:cNvPr id="4" name="テキスト ボックス 3">
            <a:extLst>
              <a:ext uri="{FF2B5EF4-FFF2-40B4-BE49-F238E27FC236}">
                <a16:creationId xmlns:a16="http://schemas.microsoft.com/office/drawing/2014/main" id="{E87FC404-194C-689F-B8E5-14CFFB2AADCB}"/>
              </a:ext>
            </a:extLst>
          </p:cNvPr>
          <p:cNvSpPr txBox="1"/>
          <p:nvPr/>
        </p:nvSpPr>
        <p:spPr>
          <a:xfrm>
            <a:off x="6789970" y="511199"/>
            <a:ext cx="5108448" cy="646331"/>
          </a:xfrm>
          <a:prstGeom prst="rect">
            <a:avLst/>
          </a:prstGeom>
          <a:noFill/>
        </p:spPr>
        <p:txBody>
          <a:bodyPr wrap="square" rtlCol="0">
            <a:spAutoFit/>
          </a:bodyPr>
          <a:lstStyle/>
          <a:p>
            <a:r>
              <a:rPr lang="ja-JP" altLang="en-US" sz="1800" dirty="0"/>
              <a:t>　　　          　使用言語　</a:t>
            </a:r>
            <a:r>
              <a:rPr lang="en-US" altLang="ja-JP" sz="1800" dirty="0" err="1"/>
              <a:t>Javascript</a:t>
            </a:r>
            <a:r>
              <a:rPr lang="en-US" altLang="ja-JP" sz="1800" dirty="0"/>
              <a:t> /HTML</a:t>
            </a:r>
          </a:p>
          <a:p>
            <a:r>
              <a:rPr lang="ja-JP" altLang="en-US" sz="1800" dirty="0"/>
              <a:t>　　　　　　　開発環境　</a:t>
            </a:r>
            <a:r>
              <a:rPr lang="en-US" altLang="ja-JP" sz="1800" dirty="0"/>
              <a:t>VS Code</a:t>
            </a:r>
            <a:r>
              <a:rPr lang="ja-JP" altLang="en-US" dirty="0"/>
              <a:t>　</a:t>
            </a:r>
            <a:endParaRPr kumimoji="1" lang="ja-JP" altLang="en-US" dirty="0"/>
          </a:p>
        </p:txBody>
      </p:sp>
      <p:sp>
        <p:nvSpPr>
          <p:cNvPr id="35" name="テキスト ボックス 34">
            <a:extLst>
              <a:ext uri="{FF2B5EF4-FFF2-40B4-BE49-F238E27FC236}">
                <a16:creationId xmlns:a16="http://schemas.microsoft.com/office/drawing/2014/main" id="{70F6758E-09C3-0B9B-E227-DD03517ECC9D}"/>
              </a:ext>
            </a:extLst>
          </p:cNvPr>
          <p:cNvSpPr txBox="1"/>
          <p:nvPr/>
        </p:nvSpPr>
        <p:spPr>
          <a:xfrm rot="10800000" flipV="1">
            <a:off x="1789963" y="1921115"/>
            <a:ext cx="1457683" cy="584775"/>
          </a:xfrm>
          <a:prstGeom prst="rect">
            <a:avLst/>
          </a:prstGeom>
          <a:noFill/>
        </p:spPr>
        <p:txBody>
          <a:bodyPr wrap="square" rtlCol="0">
            <a:spAutoFit/>
          </a:bodyPr>
          <a:lstStyle/>
          <a:p>
            <a:r>
              <a:rPr kumimoji="1" lang="ja-JP" altLang="en-US" sz="3200" b="1" dirty="0"/>
              <a:t>仕様</a:t>
            </a:r>
          </a:p>
        </p:txBody>
      </p:sp>
      <p:sp>
        <p:nvSpPr>
          <p:cNvPr id="6" name="四角形: 角を丸くする 5">
            <a:extLst>
              <a:ext uri="{FF2B5EF4-FFF2-40B4-BE49-F238E27FC236}">
                <a16:creationId xmlns:a16="http://schemas.microsoft.com/office/drawing/2014/main" id="{0D4F6D0A-108B-C0F3-8EF9-6429A70336B2}"/>
              </a:ext>
            </a:extLst>
          </p:cNvPr>
          <p:cNvSpPr/>
          <p:nvPr/>
        </p:nvSpPr>
        <p:spPr>
          <a:xfrm>
            <a:off x="477975" y="4158576"/>
            <a:ext cx="3625391" cy="217435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b="1" dirty="0"/>
              <a:t>感想</a:t>
            </a:r>
            <a:endParaRPr kumimoji="1" lang="en-US" altLang="ja-JP" b="1" dirty="0"/>
          </a:p>
          <a:p>
            <a:pPr algn="ctr"/>
            <a:endParaRPr lang="en-US" altLang="ja-JP" dirty="0"/>
          </a:p>
          <a:p>
            <a:r>
              <a:rPr lang="ja-JP" altLang="en-US" dirty="0"/>
              <a:t>テキストをリンク付きの文字にしたり、文字の色を変えたりなど要素を追加するプログラミングの実装が楽しかったです</a:t>
            </a:r>
            <a:endParaRPr kumimoji="1" lang="en-US" altLang="ja-JP" dirty="0"/>
          </a:p>
        </p:txBody>
      </p:sp>
    </p:spTree>
    <p:extLst>
      <p:ext uri="{BB962C8B-B14F-4D97-AF65-F5344CB8AC3E}">
        <p14:creationId xmlns:p14="http://schemas.microsoft.com/office/powerpoint/2010/main" val="1724422954"/>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インテグラル">
  <a:themeElements>
    <a:clrScheme name="インテグラル">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インテグラル">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インテグラル">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3.xml><?xml version="1.0" encoding="utf-8"?>
<a:theme xmlns:a="http://schemas.openxmlformats.org/drawingml/2006/main" name="FunkyShapesVTI">
  <a:themeElements>
    <a:clrScheme name="Custom 15">
      <a:dk1>
        <a:sysClr val="windowText" lastClr="000000"/>
      </a:dk1>
      <a:lt1>
        <a:sysClr val="window" lastClr="FFFFFF"/>
      </a:lt1>
      <a:dk2>
        <a:srgbClr val="2D2D2D"/>
      </a:dk2>
      <a:lt2>
        <a:srgbClr val="F3FFF8"/>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Source Sans Pro">
      <a:majorFont>
        <a:latin typeface="Meiryo"/>
        <a:ea typeface=""/>
        <a:cs typeface=""/>
      </a:majorFont>
      <a:minorFont>
        <a:latin typeface="Meiry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VTI" id="{A7F40C41-3FB2-45B0-B0D6-DFB7FDD9B7AD}" vid="{C49381A0-09CD-46EE-B141-E2CDD87ABFE3}"/>
    </a:ext>
  </a:ext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940</TotalTime>
  <Words>568</Words>
  <Application>Microsoft Office PowerPoint</Application>
  <PresentationFormat>ワイド画面</PresentationFormat>
  <Paragraphs>100</Paragraphs>
  <Slides>6</Slides>
  <Notes>2</Notes>
  <HiddenSlides>0</HiddenSlides>
  <MMClips>1</MMClips>
  <ScaleCrop>false</ScaleCrop>
  <HeadingPairs>
    <vt:vector size="6" baseType="variant">
      <vt:variant>
        <vt:lpstr>使用されているフォント</vt:lpstr>
      </vt:variant>
      <vt:variant>
        <vt:i4>10</vt:i4>
      </vt:variant>
      <vt:variant>
        <vt:lpstr>テーマ</vt:lpstr>
      </vt:variant>
      <vt:variant>
        <vt:i4>3</vt:i4>
      </vt:variant>
      <vt:variant>
        <vt:lpstr>スライド タイトル</vt:lpstr>
      </vt:variant>
      <vt:variant>
        <vt:i4>6</vt:i4>
      </vt:variant>
    </vt:vector>
  </HeadingPairs>
  <TitlesOfParts>
    <vt:vector size="19" baseType="lpstr">
      <vt:lpstr>BIZ UDPゴシック</vt:lpstr>
      <vt:lpstr>HGP創英角ｺﾞｼｯｸUB</vt:lpstr>
      <vt:lpstr>HG創英角ｺﾞｼｯｸUB</vt:lpstr>
      <vt:lpstr>Meiryo</vt:lpstr>
      <vt:lpstr>游ゴシック</vt:lpstr>
      <vt:lpstr>游ゴシック Light</vt:lpstr>
      <vt:lpstr>Arial</vt:lpstr>
      <vt:lpstr>Tw Cen MT</vt:lpstr>
      <vt:lpstr>Tw Cen MT Condensed</vt:lpstr>
      <vt:lpstr>Wingdings 3</vt:lpstr>
      <vt:lpstr>Office テーマ</vt:lpstr>
      <vt:lpstr>インテグラル</vt:lpstr>
      <vt:lpstr>FunkyShapesVTI</vt:lpstr>
      <vt:lpstr>ポートフォリオ</vt:lpstr>
      <vt:lpstr>PROFILE</vt:lpstr>
      <vt:lpstr>ピンポンゲーム（合同制作）作業人数2人　製作期間　約３か月（1/20~4/30）</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ジョブトレIT・Web船橋　工藤 陽輝</dc:creator>
  <cp:lastModifiedBy>ジョブトレIT・Web船橋　工藤 陽輝</cp:lastModifiedBy>
  <cp:revision>66</cp:revision>
  <dcterms:created xsi:type="dcterms:W3CDTF">2025-05-13T02:33:34Z</dcterms:created>
  <dcterms:modified xsi:type="dcterms:W3CDTF">2025-05-20T01:22:41Z</dcterms:modified>
</cp:coreProperties>
</file>