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3858-814E-470F-961B-50E4730D6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E287B-ABF0-489E-94CB-CBB658FB1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931C-D60B-42A4-84C3-E2403A1C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6EB8-92D3-45EB-AD88-242C8796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6059-5C25-4B98-9F0F-AA79E948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C7DD-45A4-4889-8F8B-F878D6D3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616EB-F8E4-466A-828C-38ECF10CC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CBE0-1842-4809-B593-9CD9CAE6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3B65-9B71-414C-BFB5-455C87DE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0117-C633-4EC5-B329-960F620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886A1-BB8F-4B34-9018-8B8C4578E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8966-4F87-4955-96BC-D0193649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A130-B08D-4AD3-B435-A0FD1187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DBDD-CB53-4070-BCD8-B10B6558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F70E-2C7D-4040-9F61-ECF4583F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0AEE-37FF-4A05-B8B7-20725C87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FE44-91C9-4DA9-9460-02F0D8A0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160F-BC6C-49AC-89BB-336F50AB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68E5-DFE3-4217-A52D-D5AF632E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2663-A8F3-4A98-B438-E8320C35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3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4B7-4930-426E-B62D-1A755EB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669E4-5F5B-41BA-9EAB-96ADF680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EDEB-4A84-4DF9-8A40-E838E8A4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92261-F03E-4A6A-A028-8E866867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F693-FA70-4AC3-8A0A-AEFD69AF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E7A6-0E01-4C2C-83BA-E93F89C2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9ADE-4780-4DA5-A537-0B7FED7C0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E15E4-7958-47AD-AF01-8D0815FC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A2277-3D6D-4060-B991-04BCC2DC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A14C-B727-407F-8F28-3FA91B21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D075-0E32-4E01-9877-2E0309D7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4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4534-702C-434F-8E6B-C608B773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086EE-3839-496C-96FA-54E636F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8D21A-EE94-4970-95A6-F91AE967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98242-2DE5-4308-99E8-060AC60A8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342DC-66FF-474C-98A5-D6BDA04D7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3ED5E-1353-417C-9895-7F152CA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08950-EF59-4C9A-8F93-7C074EF7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34888-4E93-46E9-A27E-2781AE96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7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6AE7-1008-4B14-851B-0C117076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9C743-3C6C-4F30-9395-0D571AE7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760DD-44ED-41D3-9D19-DE12BE73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8FA76-358A-423D-A216-8388FA08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8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8DDD5-131C-47A7-A665-163CADFD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C69A0-E98E-4BA8-BC77-5C2C8918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3C4C-9B95-45B0-B8CE-70750603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0308-0DF9-454E-ABEF-3D618A0D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E06B-BC76-4AD8-A7F2-C56B305A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24DDE-8C4E-4B3C-BB84-41798D36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70AE-7272-4F7A-A47E-ACD5B27A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D180-68A1-4E15-B277-AE63F203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C0401-EC5A-41E5-8662-FBDBD067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8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BF75-3BBA-4953-A952-DF176D0C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858BB-50ED-41FC-B7B5-2308AD543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75910-B5D2-4547-9AB3-C1EE22C4B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090D2-793E-4FA3-BD6F-AF566C42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78AE0-B8FE-4843-AB3D-C3E78FA6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F9B4-35D7-4FE7-9A51-D03EC0F1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1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754C1-9C6D-4066-944A-361B4840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AA9A-FC39-4C71-8C47-0EB3CF1E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1531-7FBC-4086-8A0B-C4557477E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65AB-B223-486E-B0CF-18BD0AC9BC7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98E74-C58F-4573-A2EF-3A0A3D6C4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4627-3EAB-4037-9EAF-5E4B87177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806B-85F9-4FF1-801C-4EABB68B4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6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355879-2387-4116-9200-039C0C5BE842}"/>
              </a:ext>
            </a:extLst>
          </p:cNvPr>
          <p:cNvSpPr/>
          <p:nvPr/>
        </p:nvSpPr>
        <p:spPr>
          <a:xfrm>
            <a:off x="4118993" y="294494"/>
            <a:ext cx="1761689" cy="471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Start appending process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EBC7B-D413-4E8C-9C5F-C449E361BF6A}"/>
              </a:ext>
            </a:extLst>
          </p:cNvPr>
          <p:cNvSpPr/>
          <p:nvPr/>
        </p:nvSpPr>
        <p:spPr>
          <a:xfrm>
            <a:off x="4118994" y="940445"/>
            <a:ext cx="1761689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Append CLIENT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99397-8A73-4459-A2B1-E499DF5BC890}"/>
              </a:ext>
            </a:extLst>
          </p:cNvPr>
          <p:cNvSpPr/>
          <p:nvPr/>
        </p:nvSpPr>
        <p:spPr>
          <a:xfrm>
            <a:off x="4118993" y="1586396"/>
            <a:ext cx="1761689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Append INCOME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D1C88A-C092-4630-A10E-FDD543139B0D}"/>
              </a:ext>
            </a:extLst>
          </p:cNvPr>
          <p:cNvSpPr/>
          <p:nvPr/>
        </p:nvSpPr>
        <p:spPr>
          <a:xfrm>
            <a:off x="6123962" y="1586395"/>
            <a:ext cx="1761689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Append LOAN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EFF0BD-7CAB-4650-B6C9-22642AA45712}"/>
              </a:ext>
            </a:extLst>
          </p:cNvPr>
          <p:cNvSpPr/>
          <p:nvPr/>
        </p:nvSpPr>
        <p:spPr>
          <a:xfrm>
            <a:off x="6123962" y="2282681"/>
            <a:ext cx="1761689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Append HOUSEHOLD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C9F18-E1EB-4292-A108-5799C2AA18B5}"/>
              </a:ext>
            </a:extLst>
          </p:cNvPr>
          <p:cNvSpPr/>
          <p:nvPr/>
        </p:nvSpPr>
        <p:spPr>
          <a:xfrm>
            <a:off x="6123962" y="2978967"/>
            <a:ext cx="1761689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Check data quality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931DA57-6F84-4484-B08A-8EA4B5904BC2}"/>
              </a:ext>
            </a:extLst>
          </p:cNvPr>
          <p:cNvSpPr/>
          <p:nvPr/>
        </p:nvSpPr>
        <p:spPr>
          <a:xfrm>
            <a:off x="6006515" y="3675253"/>
            <a:ext cx="1996582" cy="9958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Data quality is good?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D30F9-07F0-4846-B6FA-D0DE53B41C4E}"/>
              </a:ext>
            </a:extLst>
          </p:cNvPr>
          <p:cNvSpPr/>
          <p:nvPr/>
        </p:nvSpPr>
        <p:spPr>
          <a:xfrm>
            <a:off x="3812646" y="5384081"/>
            <a:ext cx="2192325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Refresh view LOAN_DPD_INTODEFAULT_NEW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06A152-0FE8-4FF7-812E-475248C84A0D}"/>
              </a:ext>
            </a:extLst>
          </p:cNvPr>
          <p:cNvSpPr/>
          <p:nvPr/>
        </p:nvSpPr>
        <p:spPr>
          <a:xfrm>
            <a:off x="2357302" y="3937413"/>
            <a:ext cx="1761689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Fix data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D80BD-B88D-4D3D-94FE-49D06FC25D85}"/>
              </a:ext>
            </a:extLst>
          </p:cNvPr>
          <p:cNvSpPr/>
          <p:nvPr/>
        </p:nvSpPr>
        <p:spPr>
          <a:xfrm>
            <a:off x="6587856" y="5384080"/>
            <a:ext cx="3045208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Refresh view LOAN_BUCKET_INTODEFAULT_MISMATCH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9CE2F1-AEB9-4314-BC16-CF060C8A65DA}"/>
              </a:ext>
            </a:extLst>
          </p:cNvPr>
          <p:cNvSpPr/>
          <p:nvPr/>
        </p:nvSpPr>
        <p:spPr>
          <a:xfrm>
            <a:off x="321201" y="5384081"/>
            <a:ext cx="3073173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Refresh view LOAN_BUCKET_PAST_DUE_AMT_PAID_AMT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A31F78-C518-4B6C-B51C-ACCD2B92CBD0}"/>
              </a:ext>
            </a:extLst>
          </p:cNvPr>
          <p:cNvSpPr/>
          <p:nvPr/>
        </p:nvSpPr>
        <p:spPr>
          <a:xfrm>
            <a:off x="10117119" y="6160217"/>
            <a:ext cx="1898418" cy="471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Refresh view CUSTOMER_CAR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2516A-1527-4427-B16B-C44442207D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99838" y="766039"/>
            <a:ext cx="1" cy="17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AF4AC-7F22-420A-B20A-2C3EED2A2CA5}"/>
              </a:ext>
            </a:extLst>
          </p:cNvPr>
          <p:cNvCxnSpPr/>
          <p:nvPr/>
        </p:nvCxnSpPr>
        <p:spPr>
          <a:xfrm>
            <a:off x="4999837" y="1411989"/>
            <a:ext cx="1" cy="17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317703-A18D-4FF5-B007-DDF46DE8E71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5880683" y="1176218"/>
            <a:ext cx="1124124" cy="4101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EB3B067-7114-4872-BF41-7514D6F8D63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5331644" y="1726135"/>
            <a:ext cx="460513" cy="1124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287B43-DB13-4BD6-98E2-2AA6A5FD4EEC}"/>
              </a:ext>
            </a:extLst>
          </p:cNvPr>
          <p:cNvCxnSpPr>
            <a:stCxn id="9" idx="3"/>
            <a:endCxn id="10" idx="3"/>
          </p:cNvCxnSpPr>
          <p:nvPr/>
        </p:nvCxnSpPr>
        <p:spPr>
          <a:xfrm>
            <a:off x="7885651" y="2518454"/>
            <a:ext cx="12700" cy="69628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2E40718-9031-4E38-A67D-6B125C75AEB4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7885651" y="1822168"/>
            <a:ext cx="12700" cy="139257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2AA468-2DBD-4189-AC59-74EB021D1A6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004806" y="3450512"/>
            <a:ext cx="1" cy="22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16BB3C-D3F4-4577-B129-8565183BF7C3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4118991" y="4173186"/>
            <a:ext cx="1887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4F86FB9-9550-4035-BC53-EAF861C57A3C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rot="5400000" flipH="1" flipV="1">
            <a:off x="1974997" y="1793417"/>
            <a:ext cx="3407146" cy="8808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6BE547-F6CA-4ACA-9730-FC63533E3EF7}"/>
              </a:ext>
            </a:extLst>
          </p:cNvPr>
          <p:cNvSpPr txBox="1"/>
          <p:nvPr/>
        </p:nvSpPr>
        <p:spPr>
          <a:xfrm>
            <a:off x="4832055" y="3887798"/>
            <a:ext cx="57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No</a:t>
            </a:r>
            <a:endParaRPr lang="en-GB" sz="12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F1458D1-6F28-4DB1-8CCA-8789BC62276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5600327" y="3979602"/>
            <a:ext cx="712962" cy="20959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6393009-968E-4F14-9F10-A525BC196617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4074816" y="2454091"/>
            <a:ext cx="712962" cy="51470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128339-C184-43BA-97B8-0326618D3AF6}"/>
              </a:ext>
            </a:extLst>
          </p:cNvPr>
          <p:cNvSpPr txBox="1"/>
          <p:nvPr/>
        </p:nvSpPr>
        <p:spPr>
          <a:xfrm>
            <a:off x="5460088" y="4656280"/>
            <a:ext cx="57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Yes</a:t>
            </a:r>
            <a:endParaRPr lang="en-GB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203131-223A-498F-8185-CF985C029CE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6004971" y="5619853"/>
            <a:ext cx="5828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2CBF502-3300-4931-8F83-C2F7C15CC911}"/>
              </a:ext>
            </a:extLst>
          </p:cNvPr>
          <p:cNvSpPr/>
          <p:nvPr/>
        </p:nvSpPr>
        <p:spPr>
          <a:xfrm>
            <a:off x="6096000" y="6160217"/>
            <a:ext cx="3537064" cy="47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Update table LOAN (adding 5 additional columns)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872C28-E244-4E27-816A-8FB2917EBBB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110460" y="5855625"/>
            <a:ext cx="0" cy="30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707DE1-27D5-4ED9-99FF-B6726D975FE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633064" y="6395990"/>
            <a:ext cx="484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3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Khon</dc:creator>
  <cp:lastModifiedBy>Khon</cp:lastModifiedBy>
  <cp:revision>5</cp:revision>
  <dcterms:created xsi:type="dcterms:W3CDTF">2024-04-14T16:00:19Z</dcterms:created>
  <dcterms:modified xsi:type="dcterms:W3CDTF">2024-04-15T21:13:50Z</dcterms:modified>
</cp:coreProperties>
</file>