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8"/>
  </p:notesMasterIdLst>
  <p:sldIdLst>
    <p:sldId id="350" r:id="rId4"/>
    <p:sldId id="348" r:id="rId5"/>
    <p:sldId id="347" r:id="rId6"/>
    <p:sldId id="298" r:id="rId7"/>
    <p:sldId id="323" r:id="rId8"/>
    <p:sldId id="317" r:id="rId9"/>
    <p:sldId id="318" r:id="rId10"/>
    <p:sldId id="319" r:id="rId11"/>
    <p:sldId id="387" r:id="rId12"/>
    <p:sldId id="386" r:id="rId13"/>
    <p:sldId id="388" r:id="rId14"/>
    <p:sldId id="311" r:id="rId15"/>
    <p:sldId id="300" r:id="rId16"/>
    <p:sldId id="34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c789884d32a8e1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9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49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12DFE15-B62A-4028-A3B9-1E8F5538B0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2331" y="1780538"/>
            <a:ext cx="3313400" cy="39485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EB946E7-2B68-4FA0-8CE5-EFFDC4641A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DE6561-9FE0-42EB-A40D-5FBD0BF1CC2A}"/>
              </a:ext>
            </a:extLst>
          </p:cNvPr>
          <p:cNvGrpSpPr/>
          <p:nvPr userDrawn="1"/>
        </p:nvGrpSpPr>
        <p:grpSpPr>
          <a:xfrm>
            <a:off x="4313" y="6319417"/>
            <a:ext cx="12183374" cy="538583"/>
            <a:chOff x="8626" y="6319417"/>
            <a:chExt cx="12183374" cy="538583"/>
          </a:xfrm>
          <a:solidFill>
            <a:schemeClr val="accent6"/>
          </a:solidFill>
        </p:grpSpPr>
        <p:grpSp>
          <p:nvGrpSpPr>
            <p:cNvPr id="5" name="Graphic 121">
              <a:extLst>
                <a:ext uri="{FF2B5EF4-FFF2-40B4-BE49-F238E27FC236}">
                  <a16:creationId xmlns:a16="http://schemas.microsoft.com/office/drawing/2014/main" id="{31A5C894-8C4D-4335-9526-8A23F1B0CB86}"/>
                </a:ext>
              </a:extLst>
            </p:cNvPr>
            <p:cNvGrpSpPr/>
            <p:nvPr/>
          </p:nvGrpSpPr>
          <p:grpSpPr>
            <a:xfrm flipV="1">
              <a:off x="6096000" y="6319417"/>
              <a:ext cx="6096000" cy="538583"/>
              <a:chOff x="4762" y="2890837"/>
              <a:chExt cx="12182475" cy="1076325"/>
            </a:xfrm>
            <a:grp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4F77CD8-1954-4FE6-9898-1D69156F019F}"/>
                  </a:ext>
                </a:extLst>
              </p:cNvPr>
              <p:cNvSpPr/>
              <p:nvPr/>
            </p:nvSpPr>
            <p:spPr>
              <a:xfrm>
                <a:off x="4857" y="3899629"/>
                <a:ext cx="12177807" cy="67722"/>
              </a:xfrm>
              <a:custGeom>
                <a:avLst/>
                <a:gdLst>
                  <a:gd name="connsiteX0" fmla="*/ 12177713 w 12177807"/>
                  <a:gd name="connsiteY0" fmla="*/ 66675 h 67722"/>
                  <a:gd name="connsiteX1" fmla="*/ 12111133 w 12177807"/>
                  <a:gd name="connsiteY1" fmla="*/ 67723 h 67722"/>
                  <a:gd name="connsiteX2" fmla="*/ 72962 w 12177807"/>
                  <a:gd name="connsiteY2" fmla="*/ 67723 h 67722"/>
                  <a:gd name="connsiteX3" fmla="*/ 0 w 12177807"/>
                  <a:gd name="connsiteY3" fmla="*/ 67723 h 67722"/>
                  <a:gd name="connsiteX4" fmla="*/ 0 w 12177807"/>
                  <a:gd name="connsiteY4" fmla="*/ 0 h 67722"/>
                  <a:gd name="connsiteX5" fmla="*/ 12177808 w 12177807"/>
                  <a:gd name="connsiteY5" fmla="*/ 0 h 67722"/>
                  <a:gd name="connsiteX6" fmla="*/ 12177713 w 12177807"/>
                  <a:gd name="connsiteY6" fmla="*/ 66675 h 6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77807" h="67722">
                    <a:moveTo>
                      <a:pt x="12177713" y="66675"/>
                    </a:moveTo>
                    <a:cubicBezTo>
                      <a:pt x="12155520" y="67056"/>
                      <a:pt x="12133326" y="67723"/>
                      <a:pt x="12111133" y="67723"/>
                    </a:cubicBezTo>
                    <a:cubicBezTo>
                      <a:pt x="8098441" y="67723"/>
                      <a:pt x="4085654" y="67723"/>
                      <a:pt x="72962" y="67723"/>
                    </a:cubicBezTo>
                    <a:cubicBezTo>
                      <a:pt x="49530" y="67723"/>
                      <a:pt x="26003" y="67723"/>
                      <a:pt x="0" y="67723"/>
                    </a:cubicBezTo>
                    <a:cubicBezTo>
                      <a:pt x="0" y="44767"/>
                      <a:pt x="0" y="26384"/>
                      <a:pt x="0" y="0"/>
                    </a:cubicBezTo>
                    <a:cubicBezTo>
                      <a:pt x="4058793" y="0"/>
                      <a:pt x="8118253" y="0"/>
                      <a:pt x="12177808" y="0"/>
                    </a:cubicBezTo>
                    <a:cubicBezTo>
                      <a:pt x="12177713" y="22288"/>
                      <a:pt x="12177713" y="44482"/>
                      <a:pt x="12177713" y="666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8A7F0FE-230E-44BD-B037-FD8729EF976C}"/>
                  </a:ext>
                </a:extLst>
              </p:cNvPr>
              <p:cNvSpPr/>
              <p:nvPr/>
            </p:nvSpPr>
            <p:spPr>
              <a:xfrm>
                <a:off x="11719845" y="2890837"/>
                <a:ext cx="462724" cy="466343"/>
              </a:xfrm>
              <a:custGeom>
                <a:avLst/>
                <a:gdLst>
                  <a:gd name="connsiteX0" fmla="*/ 462724 w 462724"/>
                  <a:gd name="connsiteY0" fmla="*/ 466344 h 466343"/>
                  <a:gd name="connsiteX1" fmla="*/ 0 w 462724"/>
                  <a:gd name="connsiteY1" fmla="*/ 466344 h 466343"/>
                  <a:gd name="connsiteX2" fmla="*/ 0 w 462724"/>
                  <a:gd name="connsiteY2" fmla="*/ 0 h 466343"/>
                  <a:gd name="connsiteX3" fmla="*/ 462724 w 462724"/>
                  <a:gd name="connsiteY3" fmla="*/ 0 h 466343"/>
                  <a:gd name="connsiteX4" fmla="*/ 462724 w 462724"/>
                  <a:gd name="connsiteY4" fmla="*/ 466344 h 466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24" h="466343">
                    <a:moveTo>
                      <a:pt x="462724" y="466344"/>
                    </a:moveTo>
                    <a:cubicBezTo>
                      <a:pt x="309467" y="466344"/>
                      <a:pt x="156304" y="466344"/>
                      <a:pt x="0" y="466344"/>
                    </a:cubicBezTo>
                    <a:cubicBezTo>
                      <a:pt x="0" y="311182"/>
                      <a:pt x="0" y="160020"/>
                      <a:pt x="0" y="0"/>
                    </a:cubicBezTo>
                    <a:cubicBezTo>
                      <a:pt x="154019" y="0"/>
                      <a:pt x="308324" y="0"/>
                      <a:pt x="462724" y="0"/>
                    </a:cubicBezTo>
                    <a:cubicBezTo>
                      <a:pt x="462724" y="155448"/>
                      <a:pt x="462724" y="310896"/>
                      <a:pt x="462724" y="466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384939D-F5A9-4B29-894C-65CC1BD6F92A}"/>
                  </a:ext>
                </a:extLst>
              </p:cNvPr>
              <p:cNvSpPr/>
              <p:nvPr/>
            </p:nvSpPr>
            <p:spPr>
              <a:xfrm>
                <a:off x="1412366" y="2895980"/>
                <a:ext cx="463677" cy="459962"/>
              </a:xfrm>
              <a:custGeom>
                <a:avLst/>
                <a:gdLst>
                  <a:gd name="connsiteX0" fmla="*/ 463677 w 463677"/>
                  <a:gd name="connsiteY0" fmla="*/ 458438 h 459962"/>
                  <a:gd name="connsiteX1" fmla="*/ 0 w 463677"/>
                  <a:gd name="connsiteY1" fmla="*/ 458438 h 459962"/>
                  <a:gd name="connsiteX2" fmla="*/ 0 w 463677"/>
                  <a:gd name="connsiteY2" fmla="*/ 0 h 459962"/>
                  <a:gd name="connsiteX3" fmla="*/ 462248 w 463677"/>
                  <a:gd name="connsiteY3" fmla="*/ 0 h 459962"/>
                  <a:gd name="connsiteX4" fmla="*/ 462248 w 463677"/>
                  <a:gd name="connsiteY4" fmla="*/ 459962 h 459962"/>
                  <a:gd name="connsiteX5" fmla="*/ 463677 w 463677"/>
                  <a:gd name="connsiteY5" fmla="*/ 458438 h 45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3677" h="459962">
                    <a:moveTo>
                      <a:pt x="463677" y="458438"/>
                    </a:moveTo>
                    <a:cubicBezTo>
                      <a:pt x="310229" y="458438"/>
                      <a:pt x="156686" y="458438"/>
                      <a:pt x="0" y="458438"/>
                    </a:cubicBezTo>
                    <a:cubicBezTo>
                      <a:pt x="0" y="306038"/>
                      <a:pt x="0" y="154781"/>
                      <a:pt x="0" y="0"/>
                    </a:cubicBezTo>
                    <a:cubicBezTo>
                      <a:pt x="151257" y="0"/>
                      <a:pt x="302419" y="0"/>
                      <a:pt x="462248" y="0"/>
                    </a:cubicBezTo>
                    <a:cubicBezTo>
                      <a:pt x="462248" y="153638"/>
                      <a:pt x="462248" y="306800"/>
                      <a:pt x="462248" y="459962"/>
                    </a:cubicBezTo>
                    <a:lnTo>
                      <a:pt x="463677" y="45843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8DAA11E-0729-4DF6-ADE1-D50601F4AC7E}"/>
                  </a:ext>
                </a:extLst>
              </p:cNvPr>
              <p:cNvSpPr/>
              <p:nvPr/>
            </p:nvSpPr>
            <p:spPr>
              <a:xfrm>
                <a:off x="2340863" y="2895123"/>
                <a:ext cx="464724" cy="461295"/>
              </a:xfrm>
              <a:custGeom>
                <a:avLst/>
                <a:gdLst>
                  <a:gd name="connsiteX0" fmla="*/ 1524 w 464724"/>
                  <a:gd name="connsiteY0" fmla="*/ 461296 h 461295"/>
                  <a:gd name="connsiteX1" fmla="*/ 1524 w 464724"/>
                  <a:gd name="connsiteY1" fmla="*/ 0 h 461295"/>
                  <a:gd name="connsiteX2" fmla="*/ 464725 w 464724"/>
                  <a:gd name="connsiteY2" fmla="*/ 0 h 461295"/>
                  <a:gd name="connsiteX3" fmla="*/ 464725 w 464724"/>
                  <a:gd name="connsiteY3" fmla="*/ 459677 h 461295"/>
                  <a:gd name="connsiteX4" fmla="*/ 0 w 464724"/>
                  <a:gd name="connsiteY4" fmla="*/ 459677 h 461295"/>
                  <a:gd name="connsiteX5" fmla="*/ 1524 w 464724"/>
                  <a:gd name="connsiteY5" fmla="*/ 461296 h 461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724" h="461295">
                    <a:moveTo>
                      <a:pt x="1524" y="461296"/>
                    </a:moveTo>
                    <a:cubicBezTo>
                      <a:pt x="1524" y="308324"/>
                      <a:pt x="1524" y="155353"/>
                      <a:pt x="1524" y="0"/>
                    </a:cubicBezTo>
                    <a:cubicBezTo>
                      <a:pt x="160115" y="0"/>
                      <a:pt x="311182" y="0"/>
                      <a:pt x="464725" y="0"/>
                    </a:cubicBezTo>
                    <a:cubicBezTo>
                      <a:pt x="464725" y="153543"/>
                      <a:pt x="464725" y="304610"/>
                      <a:pt x="464725" y="459677"/>
                    </a:cubicBezTo>
                    <a:cubicBezTo>
                      <a:pt x="308896" y="459677"/>
                      <a:pt x="154496" y="459677"/>
                      <a:pt x="0" y="459677"/>
                    </a:cubicBezTo>
                    <a:cubicBezTo>
                      <a:pt x="0" y="459772"/>
                      <a:pt x="1524" y="461296"/>
                      <a:pt x="1524" y="461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22FD184-3F3F-4DEB-8A38-3DAC8C183A6B}"/>
                  </a:ext>
                </a:extLst>
              </p:cNvPr>
              <p:cNvSpPr/>
              <p:nvPr/>
            </p:nvSpPr>
            <p:spPr>
              <a:xfrm>
                <a:off x="3287267" y="2895218"/>
                <a:ext cx="463962" cy="460628"/>
              </a:xfrm>
              <a:custGeom>
                <a:avLst/>
                <a:gdLst>
                  <a:gd name="connsiteX0" fmla="*/ 463963 w 463962"/>
                  <a:gd name="connsiteY0" fmla="*/ 459105 h 460628"/>
                  <a:gd name="connsiteX1" fmla="*/ 0 w 463962"/>
                  <a:gd name="connsiteY1" fmla="*/ 459105 h 460628"/>
                  <a:gd name="connsiteX2" fmla="*/ 0 w 463962"/>
                  <a:gd name="connsiteY2" fmla="*/ 0 h 460628"/>
                  <a:gd name="connsiteX3" fmla="*/ 462534 w 463962"/>
                  <a:gd name="connsiteY3" fmla="*/ 0 h 460628"/>
                  <a:gd name="connsiteX4" fmla="*/ 462534 w 463962"/>
                  <a:gd name="connsiteY4" fmla="*/ 460629 h 460628"/>
                  <a:gd name="connsiteX5" fmla="*/ 463963 w 463962"/>
                  <a:gd name="connsiteY5" fmla="*/ 459105 h 460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3962" h="460628">
                    <a:moveTo>
                      <a:pt x="463963" y="459105"/>
                    </a:moveTo>
                    <a:cubicBezTo>
                      <a:pt x="310610" y="459105"/>
                      <a:pt x="157258" y="459105"/>
                      <a:pt x="0" y="459105"/>
                    </a:cubicBezTo>
                    <a:cubicBezTo>
                      <a:pt x="0" y="307086"/>
                      <a:pt x="0" y="154877"/>
                      <a:pt x="0" y="0"/>
                    </a:cubicBezTo>
                    <a:cubicBezTo>
                      <a:pt x="151829" y="0"/>
                      <a:pt x="302895" y="0"/>
                      <a:pt x="462534" y="0"/>
                    </a:cubicBezTo>
                    <a:cubicBezTo>
                      <a:pt x="462534" y="154781"/>
                      <a:pt x="462534" y="307657"/>
                      <a:pt x="462534" y="460629"/>
                    </a:cubicBezTo>
                    <a:lnTo>
                      <a:pt x="463963" y="4591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492DCB3-3A2D-4E0E-B9B0-5F301730D4C2}"/>
                  </a:ext>
                </a:extLst>
              </p:cNvPr>
              <p:cNvSpPr/>
              <p:nvPr/>
            </p:nvSpPr>
            <p:spPr>
              <a:xfrm>
                <a:off x="4215954" y="2896647"/>
                <a:ext cx="462819" cy="459866"/>
              </a:xfrm>
              <a:custGeom>
                <a:avLst/>
                <a:gdLst>
                  <a:gd name="connsiteX0" fmla="*/ 1524 w 462819"/>
                  <a:gd name="connsiteY0" fmla="*/ 459867 h 459866"/>
                  <a:gd name="connsiteX1" fmla="*/ 1524 w 462819"/>
                  <a:gd name="connsiteY1" fmla="*/ 0 h 459866"/>
                  <a:gd name="connsiteX2" fmla="*/ 462820 w 462819"/>
                  <a:gd name="connsiteY2" fmla="*/ 0 h 459866"/>
                  <a:gd name="connsiteX3" fmla="*/ 462820 w 462819"/>
                  <a:gd name="connsiteY3" fmla="*/ 458343 h 459866"/>
                  <a:gd name="connsiteX4" fmla="*/ 0 w 462819"/>
                  <a:gd name="connsiteY4" fmla="*/ 458343 h 459866"/>
                  <a:gd name="connsiteX5" fmla="*/ 1524 w 462819"/>
                  <a:gd name="connsiteY5" fmla="*/ 459867 h 45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2819" h="459866">
                    <a:moveTo>
                      <a:pt x="1524" y="459867"/>
                    </a:moveTo>
                    <a:cubicBezTo>
                      <a:pt x="1524" y="307848"/>
                      <a:pt x="1524" y="155829"/>
                      <a:pt x="1524" y="0"/>
                    </a:cubicBezTo>
                    <a:cubicBezTo>
                      <a:pt x="156972" y="0"/>
                      <a:pt x="308038" y="0"/>
                      <a:pt x="462820" y="0"/>
                    </a:cubicBezTo>
                    <a:cubicBezTo>
                      <a:pt x="462820" y="150495"/>
                      <a:pt x="462820" y="301752"/>
                      <a:pt x="462820" y="458343"/>
                    </a:cubicBezTo>
                    <a:cubicBezTo>
                      <a:pt x="309181" y="458343"/>
                      <a:pt x="154591" y="458343"/>
                      <a:pt x="0" y="458343"/>
                    </a:cubicBezTo>
                    <a:cubicBezTo>
                      <a:pt x="0" y="458343"/>
                      <a:pt x="1524" y="459867"/>
                      <a:pt x="1524" y="45986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7644FD0-1ADC-456A-A23D-9F6E95E3D140}"/>
                  </a:ext>
                </a:extLst>
              </p:cNvPr>
              <p:cNvSpPr/>
              <p:nvPr/>
            </p:nvSpPr>
            <p:spPr>
              <a:xfrm>
                <a:off x="6089808" y="2896361"/>
                <a:ext cx="464820" cy="459009"/>
              </a:xfrm>
              <a:custGeom>
                <a:avLst/>
                <a:gdLst>
                  <a:gd name="connsiteX0" fmla="*/ 1334 w 464820"/>
                  <a:gd name="connsiteY0" fmla="*/ 459010 h 459009"/>
                  <a:gd name="connsiteX1" fmla="*/ 1334 w 464820"/>
                  <a:gd name="connsiteY1" fmla="*/ 0 h 459009"/>
                  <a:gd name="connsiteX2" fmla="*/ 464820 w 464820"/>
                  <a:gd name="connsiteY2" fmla="*/ 0 h 459009"/>
                  <a:gd name="connsiteX3" fmla="*/ 464820 w 464820"/>
                  <a:gd name="connsiteY3" fmla="*/ 457486 h 459009"/>
                  <a:gd name="connsiteX4" fmla="*/ 0 w 464820"/>
                  <a:gd name="connsiteY4" fmla="*/ 457486 h 459009"/>
                  <a:gd name="connsiteX5" fmla="*/ 1334 w 464820"/>
                  <a:gd name="connsiteY5" fmla="*/ 459010 h 459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820" h="459009">
                    <a:moveTo>
                      <a:pt x="1334" y="459010"/>
                    </a:moveTo>
                    <a:cubicBezTo>
                      <a:pt x="1334" y="307277"/>
                      <a:pt x="1334" y="155448"/>
                      <a:pt x="1334" y="0"/>
                    </a:cubicBezTo>
                    <a:cubicBezTo>
                      <a:pt x="157829" y="0"/>
                      <a:pt x="310039" y="0"/>
                      <a:pt x="464820" y="0"/>
                    </a:cubicBezTo>
                    <a:cubicBezTo>
                      <a:pt x="464820" y="152400"/>
                      <a:pt x="464820" y="303562"/>
                      <a:pt x="464820" y="457486"/>
                    </a:cubicBezTo>
                    <a:cubicBezTo>
                      <a:pt x="308896" y="457486"/>
                      <a:pt x="154400" y="457486"/>
                      <a:pt x="0" y="457486"/>
                    </a:cubicBezTo>
                    <a:lnTo>
                      <a:pt x="1334" y="45901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C8A7D96-C4B8-414A-BF80-31F98CBB6AC6}"/>
                  </a:ext>
                </a:extLst>
              </p:cNvPr>
              <p:cNvSpPr/>
              <p:nvPr/>
            </p:nvSpPr>
            <p:spPr>
              <a:xfrm>
                <a:off x="9846182" y="2894932"/>
                <a:ext cx="455961" cy="457771"/>
              </a:xfrm>
              <a:custGeom>
                <a:avLst/>
                <a:gdLst>
                  <a:gd name="connsiteX0" fmla="*/ 0 w 455961"/>
                  <a:gd name="connsiteY0" fmla="*/ 0 h 457771"/>
                  <a:gd name="connsiteX1" fmla="*/ 455962 w 455961"/>
                  <a:gd name="connsiteY1" fmla="*/ 0 h 457771"/>
                  <a:gd name="connsiteX2" fmla="*/ 455962 w 455961"/>
                  <a:gd name="connsiteY2" fmla="*/ 457772 h 457771"/>
                  <a:gd name="connsiteX3" fmla="*/ 0 w 455961"/>
                  <a:gd name="connsiteY3" fmla="*/ 457772 h 457771"/>
                  <a:gd name="connsiteX4" fmla="*/ 0 w 455961"/>
                  <a:gd name="connsiteY4" fmla="*/ 0 h 45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961" h="457771">
                    <a:moveTo>
                      <a:pt x="0" y="0"/>
                    </a:moveTo>
                    <a:cubicBezTo>
                      <a:pt x="151734" y="0"/>
                      <a:pt x="301848" y="0"/>
                      <a:pt x="455962" y="0"/>
                    </a:cubicBezTo>
                    <a:cubicBezTo>
                      <a:pt x="455962" y="151257"/>
                      <a:pt x="455962" y="302514"/>
                      <a:pt x="455962" y="457772"/>
                    </a:cubicBezTo>
                    <a:cubicBezTo>
                      <a:pt x="306420" y="457772"/>
                      <a:pt x="155163" y="457772"/>
                      <a:pt x="0" y="457772"/>
                    </a:cubicBezTo>
                    <a:cubicBezTo>
                      <a:pt x="0" y="308420"/>
                      <a:pt x="0" y="157067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529E815D-8DE9-4D81-9BC0-6A1C71102D4A}"/>
                  </a:ext>
                </a:extLst>
              </p:cNvPr>
              <p:cNvSpPr/>
              <p:nvPr/>
            </p:nvSpPr>
            <p:spPr>
              <a:xfrm>
                <a:off x="1874614" y="3354509"/>
                <a:ext cx="467772" cy="467300"/>
              </a:xfrm>
              <a:custGeom>
                <a:avLst/>
                <a:gdLst>
                  <a:gd name="connsiteX0" fmla="*/ 0 w 467772"/>
                  <a:gd name="connsiteY0" fmla="*/ 1433 h 467300"/>
                  <a:gd name="connsiteX1" fmla="*/ 188690 w 467772"/>
                  <a:gd name="connsiteY1" fmla="*/ 6386 h 467300"/>
                  <a:gd name="connsiteX2" fmla="*/ 467773 w 467772"/>
                  <a:gd name="connsiteY2" fmla="*/ 2005 h 467300"/>
                  <a:gd name="connsiteX3" fmla="*/ 466154 w 467772"/>
                  <a:gd name="connsiteY3" fmla="*/ 385 h 467300"/>
                  <a:gd name="connsiteX4" fmla="*/ 466154 w 467772"/>
                  <a:gd name="connsiteY4" fmla="*/ 467301 h 467300"/>
                  <a:gd name="connsiteX5" fmla="*/ 1333 w 467772"/>
                  <a:gd name="connsiteY5" fmla="*/ 467301 h 467300"/>
                  <a:gd name="connsiteX6" fmla="*/ 1333 w 467772"/>
                  <a:gd name="connsiteY6" fmla="*/ 4 h 467300"/>
                  <a:gd name="connsiteX7" fmla="*/ 0 w 467772"/>
                  <a:gd name="connsiteY7" fmla="*/ 1433 h 4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772" h="467300">
                    <a:moveTo>
                      <a:pt x="0" y="1433"/>
                    </a:moveTo>
                    <a:cubicBezTo>
                      <a:pt x="62865" y="3148"/>
                      <a:pt x="125825" y="6481"/>
                      <a:pt x="188690" y="6386"/>
                    </a:cubicBezTo>
                    <a:cubicBezTo>
                      <a:pt x="281750" y="6196"/>
                      <a:pt x="374713" y="3624"/>
                      <a:pt x="467773" y="2005"/>
                    </a:cubicBezTo>
                    <a:cubicBezTo>
                      <a:pt x="467773" y="2005"/>
                      <a:pt x="466249" y="385"/>
                      <a:pt x="466154" y="385"/>
                    </a:cubicBezTo>
                    <a:cubicBezTo>
                      <a:pt x="466154" y="155262"/>
                      <a:pt x="466154" y="310138"/>
                      <a:pt x="466154" y="467301"/>
                    </a:cubicBezTo>
                    <a:cubicBezTo>
                      <a:pt x="309467" y="467301"/>
                      <a:pt x="158210" y="467301"/>
                      <a:pt x="1333" y="467301"/>
                    </a:cubicBezTo>
                    <a:cubicBezTo>
                      <a:pt x="1333" y="309853"/>
                      <a:pt x="1333" y="154976"/>
                      <a:pt x="1333" y="4"/>
                    </a:cubicBezTo>
                    <a:cubicBezTo>
                      <a:pt x="1429" y="-91"/>
                      <a:pt x="0" y="1433"/>
                      <a:pt x="0" y="14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B601B09-5EC9-4BB3-810B-2709212B47DF}"/>
                  </a:ext>
                </a:extLst>
              </p:cNvPr>
              <p:cNvSpPr/>
              <p:nvPr/>
            </p:nvSpPr>
            <p:spPr>
              <a:xfrm>
                <a:off x="3749801" y="3354323"/>
                <a:ext cx="467677" cy="467391"/>
              </a:xfrm>
              <a:custGeom>
                <a:avLst/>
                <a:gdLst>
                  <a:gd name="connsiteX0" fmla="*/ 0 w 467677"/>
                  <a:gd name="connsiteY0" fmla="*/ 1619 h 467391"/>
                  <a:gd name="connsiteX1" fmla="*/ 188690 w 467677"/>
                  <a:gd name="connsiteY1" fmla="*/ 6572 h 467391"/>
                  <a:gd name="connsiteX2" fmla="*/ 467678 w 467677"/>
                  <a:gd name="connsiteY2" fmla="*/ 2191 h 467391"/>
                  <a:gd name="connsiteX3" fmla="*/ 466154 w 467677"/>
                  <a:gd name="connsiteY3" fmla="*/ 572 h 467391"/>
                  <a:gd name="connsiteX4" fmla="*/ 466154 w 467677"/>
                  <a:gd name="connsiteY4" fmla="*/ 467392 h 467391"/>
                  <a:gd name="connsiteX5" fmla="*/ 1429 w 467677"/>
                  <a:gd name="connsiteY5" fmla="*/ 467392 h 467391"/>
                  <a:gd name="connsiteX6" fmla="*/ 1429 w 467677"/>
                  <a:gd name="connsiteY6" fmla="*/ 0 h 467391"/>
                  <a:gd name="connsiteX7" fmla="*/ 0 w 467677"/>
                  <a:gd name="connsiteY7" fmla="*/ 1619 h 46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677" h="467391">
                    <a:moveTo>
                      <a:pt x="0" y="1619"/>
                    </a:moveTo>
                    <a:cubicBezTo>
                      <a:pt x="62865" y="3429"/>
                      <a:pt x="125825" y="6668"/>
                      <a:pt x="188690" y="6572"/>
                    </a:cubicBezTo>
                    <a:cubicBezTo>
                      <a:pt x="281654" y="6382"/>
                      <a:pt x="374713" y="3810"/>
                      <a:pt x="467678" y="2191"/>
                    </a:cubicBezTo>
                    <a:cubicBezTo>
                      <a:pt x="467678" y="2191"/>
                      <a:pt x="466154" y="667"/>
                      <a:pt x="466154" y="572"/>
                    </a:cubicBezTo>
                    <a:cubicBezTo>
                      <a:pt x="466154" y="155448"/>
                      <a:pt x="466154" y="310324"/>
                      <a:pt x="466154" y="467392"/>
                    </a:cubicBezTo>
                    <a:cubicBezTo>
                      <a:pt x="308610" y="467392"/>
                      <a:pt x="157353" y="467392"/>
                      <a:pt x="1429" y="467392"/>
                    </a:cubicBezTo>
                    <a:cubicBezTo>
                      <a:pt x="1429" y="309943"/>
                      <a:pt x="1429" y="154972"/>
                      <a:pt x="1429" y="0"/>
                    </a:cubicBezTo>
                    <a:cubicBezTo>
                      <a:pt x="1429" y="0"/>
                      <a:pt x="0" y="1619"/>
                      <a:pt x="0" y="16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67D079E-ED01-46B8-B0F6-737551A3E43A}"/>
                  </a:ext>
                </a:extLst>
              </p:cNvPr>
              <p:cNvSpPr/>
              <p:nvPr/>
            </p:nvSpPr>
            <p:spPr>
              <a:xfrm>
                <a:off x="5626417" y="3353847"/>
                <a:ext cx="464634" cy="467201"/>
              </a:xfrm>
              <a:custGeom>
                <a:avLst/>
                <a:gdLst>
                  <a:gd name="connsiteX0" fmla="*/ 463391 w 464634"/>
                  <a:gd name="connsiteY0" fmla="*/ 0 h 467201"/>
                  <a:gd name="connsiteX1" fmla="*/ 463391 w 464634"/>
                  <a:gd name="connsiteY1" fmla="*/ 467201 h 467201"/>
                  <a:gd name="connsiteX2" fmla="*/ 1524 w 464634"/>
                  <a:gd name="connsiteY2" fmla="*/ 467201 h 467201"/>
                  <a:gd name="connsiteX3" fmla="*/ 1524 w 464634"/>
                  <a:gd name="connsiteY3" fmla="*/ 1810 h 467201"/>
                  <a:gd name="connsiteX4" fmla="*/ 0 w 464634"/>
                  <a:gd name="connsiteY4" fmla="*/ 3143 h 467201"/>
                  <a:gd name="connsiteX5" fmla="*/ 464629 w 464634"/>
                  <a:gd name="connsiteY5" fmla="*/ 1619 h 467201"/>
                  <a:gd name="connsiteX6" fmla="*/ 463391 w 464634"/>
                  <a:gd name="connsiteY6" fmla="*/ 0 h 46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4634" h="467201">
                    <a:moveTo>
                      <a:pt x="463391" y="0"/>
                    </a:moveTo>
                    <a:cubicBezTo>
                      <a:pt x="463391" y="154591"/>
                      <a:pt x="463391" y="309277"/>
                      <a:pt x="463391" y="467201"/>
                    </a:cubicBezTo>
                    <a:cubicBezTo>
                      <a:pt x="307943" y="467201"/>
                      <a:pt x="155829" y="467201"/>
                      <a:pt x="1524" y="467201"/>
                    </a:cubicBezTo>
                    <a:cubicBezTo>
                      <a:pt x="1524" y="310801"/>
                      <a:pt x="1524" y="156305"/>
                      <a:pt x="1524" y="1810"/>
                    </a:cubicBezTo>
                    <a:lnTo>
                      <a:pt x="0" y="3143"/>
                    </a:lnTo>
                    <a:cubicBezTo>
                      <a:pt x="154877" y="2667"/>
                      <a:pt x="309848" y="2096"/>
                      <a:pt x="464629" y="1619"/>
                    </a:cubicBezTo>
                    <a:cubicBezTo>
                      <a:pt x="464725" y="1524"/>
                      <a:pt x="463391" y="0"/>
                      <a:pt x="46339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670E2E6-9849-407E-96FA-BD48A0EEA080}"/>
                  </a:ext>
                </a:extLst>
              </p:cNvPr>
              <p:cNvSpPr/>
              <p:nvPr/>
            </p:nvSpPr>
            <p:spPr>
              <a:xfrm>
                <a:off x="7970614" y="2896647"/>
                <a:ext cx="458819" cy="457295"/>
              </a:xfrm>
              <a:custGeom>
                <a:avLst/>
                <a:gdLst>
                  <a:gd name="connsiteX0" fmla="*/ 458819 w 458819"/>
                  <a:gd name="connsiteY0" fmla="*/ 0 h 457295"/>
                  <a:gd name="connsiteX1" fmla="*/ 458819 w 458819"/>
                  <a:gd name="connsiteY1" fmla="*/ 457295 h 457295"/>
                  <a:gd name="connsiteX2" fmla="*/ 0 w 458819"/>
                  <a:gd name="connsiteY2" fmla="*/ 457295 h 457295"/>
                  <a:gd name="connsiteX3" fmla="*/ 0 w 458819"/>
                  <a:gd name="connsiteY3" fmla="*/ 0 h 457295"/>
                  <a:gd name="connsiteX4" fmla="*/ 458819 w 458819"/>
                  <a:gd name="connsiteY4" fmla="*/ 0 h 45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819" h="457295">
                    <a:moveTo>
                      <a:pt x="458819" y="0"/>
                    </a:moveTo>
                    <a:cubicBezTo>
                      <a:pt x="458819" y="154210"/>
                      <a:pt x="458819" y="304419"/>
                      <a:pt x="458819" y="457295"/>
                    </a:cubicBezTo>
                    <a:cubicBezTo>
                      <a:pt x="305371" y="457295"/>
                      <a:pt x="154114" y="457295"/>
                      <a:pt x="0" y="457295"/>
                    </a:cubicBezTo>
                    <a:cubicBezTo>
                      <a:pt x="0" y="304324"/>
                      <a:pt x="0" y="153067"/>
                      <a:pt x="0" y="0"/>
                    </a:cubicBezTo>
                    <a:cubicBezTo>
                      <a:pt x="154210" y="0"/>
                      <a:pt x="306610" y="0"/>
                      <a:pt x="458819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08D77F78-AB63-432A-B2BF-BF90534F4057}"/>
                  </a:ext>
                </a:extLst>
              </p:cNvPr>
              <p:cNvSpPr/>
              <p:nvPr/>
            </p:nvSpPr>
            <p:spPr>
              <a:xfrm>
                <a:off x="465009" y="2894837"/>
                <a:ext cx="465486" cy="460914"/>
              </a:xfrm>
              <a:custGeom>
                <a:avLst/>
                <a:gdLst>
                  <a:gd name="connsiteX0" fmla="*/ 1333 w 465486"/>
                  <a:gd name="connsiteY0" fmla="*/ 460915 h 460914"/>
                  <a:gd name="connsiteX1" fmla="*/ 5525 w 465486"/>
                  <a:gd name="connsiteY1" fmla="*/ 57055 h 460914"/>
                  <a:gd name="connsiteX2" fmla="*/ 5525 w 465486"/>
                  <a:gd name="connsiteY2" fmla="*/ 0 h 460914"/>
                  <a:gd name="connsiteX3" fmla="*/ 465487 w 465486"/>
                  <a:gd name="connsiteY3" fmla="*/ 0 h 460914"/>
                  <a:gd name="connsiteX4" fmla="*/ 465487 w 465486"/>
                  <a:gd name="connsiteY4" fmla="*/ 459391 h 460914"/>
                  <a:gd name="connsiteX5" fmla="*/ 0 w 465486"/>
                  <a:gd name="connsiteY5" fmla="*/ 459391 h 460914"/>
                  <a:gd name="connsiteX6" fmla="*/ 1333 w 465486"/>
                  <a:gd name="connsiteY6" fmla="*/ 460915 h 46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5486" h="460914">
                    <a:moveTo>
                      <a:pt x="1333" y="460915"/>
                    </a:moveTo>
                    <a:cubicBezTo>
                      <a:pt x="2762" y="326327"/>
                      <a:pt x="4096" y="191643"/>
                      <a:pt x="5525" y="57055"/>
                    </a:cubicBezTo>
                    <a:cubicBezTo>
                      <a:pt x="5715" y="38481"/>
                      <a:pt x="5525" y="20003"/>
                      <a:pt x="5525" y="0"/>
                    </a:cubicBezTo>
                    <a:cubicBezTo>
                      <a:pt x="162211" y="0"/>
                      <a:pt x="312230" y="0"/>
                      <a:pt x="465487" y="0"/>
                    </a:cubicBezTo>
                    <a:cubicBezTo>
                      <a:pt x="465487" y="153448"/>
                      <a:pt x="465487" y="304705"/>
                      <a:pt x="465487" y="459391"/>
                    </a:cubicBezTo>
                    <a:cubicBezTo>
                      <a:pt x="309658" y="459391"/>
                      <a:pt x="154877" y="459391"/>
                      <a:pt x="0" y="459391"/>
                    </a:cubicBezTo>
                    <a:lnTo>
                      <a:pt x="1333" y="4609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0694457-F0C6-4C7E-B223-CA8E75230C3B}"/>
                  </a:ext>
                </a:extLst>
              </p:cNvPr>
              <p:cNvSpPr/>
              <p:nvPr/>
            </p:nvSpPr>
            <p:spPr>
              <a:xfrm>
                <a:off x="5160549" y="2895504"/>
                <a:ext cx="467391" cy="461581"/>
              </a:xfrm>
              <a:custGeom>
                <a:avLst/>
                <a:gdLst>
                  <a:gd name="connsiteX0" fmla="*/ 467392 w 467391"/>
                  <a:gd name="connsiteY0" fmla="*/ 460153 h 461581"/>
                  <a:gd name="connsiteX1" fmla="*/ 0 w 467391"/>
                  <a:gd name="connsiteY1" fmla="*/ 460153 h 461581"/>
                  <a:gd name="connsiteX2" fmla="*/ 0 w 467391"/>
                  <a:gd name="connsiteY2" fmla="*/ 0 h 461581"/>
                  <a:gd name="connsiteX3" fmla="*/ 457391 w 467391"/>
                  <a:gd name="connsiteY3" fmla="*/ 0 h 461581"/>
                  <a:gd name="connsiteX4" fmla="*/ 460153 w 467391"/>
                  <a:gd name="connsiteY4" fmla="*/ 49054 h 461581"/>
                  <a:gd name="connsiteX5" fmla="*/ 460534 w 467391"/>
                  <a:gd name="connsiteY5" fmla="*/ 410337 h 461581"/>
                  <a:gd name="connsiteX6" fmla="*/ 465773 w 467391"/>
                  <a:gd name="connsiteY6" fmla="*/ 461582 h 461581"/>
                  <a:gd name="connsiteX7" fmla="*/ 467392 w 467391"/>
                  <a:gd name="connsiteY7" fmla="*/ 460153 h 46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391" h="461581">
                    <a:moveTo>
                      <a:pt x="467392" y="460153"/>
                    </a:moveTo>
                    <a:cubicBezTo>
                      <a:pt x="312515" y="460153"/>
                      <a:pt x="157639" y="460153"/>
                      <a:pt x="0" y="460153"/>
                    </a:cubicBezTo>
                    <a:cubicBezTo>
                      <a:pt x="0" y="305276"/>
                      <a:pt x="0" y="154019"/>
                      <a:pt x="0" y="0"/>
                    </a:cubicBezTo>
                    <a:cubicBezTo>
                      <a:pt x="151829" y="0"/>
                      <a:pt x="301847" y="0"/>
                      <a:pt x="457391" y="0"/>
                    </a:cubicBezTo>
                    <a:cubicBezTo>
                      <a:pt x="458343" y="15621"/>
                      <a:pt x="460153" y="32385"/>
                      <a:pt x="460153" y="49054"/>
                    </a:cubicBezTo>
                    <a:cubicBezTo>
                      <a:pt x="460439" y="169450"/>
                      <a:pt x="460058" y="289941"/>
                      <a:pt x="460534" y="410337"/>
                    </a:cubicBezTo>
                    <a:cubicBezTo>
                      <a:pt x="460629" y="427482"/>
                      <a:pt x="463963" y="444532"/>
                      <a:pt x="465773" y="461582"/>
                    </a:cubicBezTo>
                    <a:cubicBezTo>
                      <a:pt x="465963" y="461486"/>
                      <a:pt x="467392" y="460153"/>
                      <a:pt x="467392" y="4601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AE3ED53-488A-470B-886F-4F3DCB23F674}"/>
                  </a:ext>
                </a:extLst>
              </p:cNvPr>
              <p:cNvSpPr/>
              <p:nvPr/>
            </p:nvSpPr>
            <p:spPr>
              <a:xfrm>
                <a:off x="4857" y="3354228"/>
                <a:ext cx="461581" cy="467391"/>
              </a:xfrm>
              <a:custGeom>
                <a:avLst/>
                <a:gdLst>
                  <a:gd name="connsiteX0" fmla="*/ 460153 w 461581"/>
                  <a:gd name="connsiteY0" fmla="*/ 0 h 467391"/>
                  <a:gd name="connsiteX1" fmla="*/ 460153 w 461581"/>
                  <a:gd name="connsiteY1" fmla="*/ 467392 h 467391"/>
                  <a:gd name="connsiteX2" fmla="*/ 0 w 461581"/>
                  <a:gd name="connsiteY2" fmla="*/ 467392 h 467391"/>
                  <a:gd name="connsiteX3" fmla="*/ 0 w 461581"/>
                  <a:gd name="connsiteY3" fmla="*/ 9906 h 467391"/>
                  <a:gd name="connsiteX4" fmla="*/ 48959 w 461581"/>
                  <a:gd name="connsiteY4" fmla="*/ 7048 h 467391"/>
                  <a:gd name="connsiteX5" fmla="*/ 410337 w 461581"/>
                  <a:gd name="connsiteY5" fmla="*/ 6667 h 467391"/>
                  <a:gd name="connsiteX6" fmla="*/ 461582 w 461581"/>
                  <a:gd name="connsiteY6" fmla="*/ 1429 h 467391"/>
                  <a:gd name="connsiteX7" fmla="*/ 460153 w 461581"/>
                  <a:gd name="connsiteY7" fmla="*/ 0 h 46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1581" h="467391">
                    <a:moveTo>
                      <a:pt x="460153" y="0"/>
                    </a:moveTo>
                    <a:cubicBezTo>
                      <a:pt x="460153" y="154877"/>
                      <a:pt x="460153" y="309848"/>
                      <a:pt x="460153" y="467392"/>
                    </a:cubicBezTo>
                    <a:cubicBezTo>
                      <a:pt x="305372" y="467392"/>
                      <a:pt x="154115" y="467392"/>
                      <a:pt x="0" y="467392"/>
                    </a:cubicBezTo>
                    <a:cubicBezTo>
                      <a:pt x="0" y="315563"/>
                      <a:pt x="0" y="165544"/>
                      <a:pt x="0" y="9906"/>
                    </a:cubicBezTo>
                    <a:cubicBezTo>
                      <a:pt x="15621" y="8953"/>
                      <a:pt x="32290" y="7144"/>
                      <a:pt x="48959" y="7048"/>
                    </a:cubicBezTo>
                    <a:cubicBezTo>
                      <a:pt x="169450" y="6763"/>
                      <a:pt x="289846" y="7144"/>
                      <a:pt x="410337" y="6667"/>
                    </a:cubicBezTo>
                    <a:cubicBezTo>
                      <a:pt x="427482" y="6572"/>
                      <a:pt x="444532" y="3334"/>
                      <a:pt x="461582" y="1429"/>
                    </a:cubicBezTo>
                    <a:cubicBezTo>
                      <a:pt x="461486" y="1524"/>
                      <a:pt x="460153" y="0"/>
                      <a:pt x="46015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52F6467-A42A-4A4D-8596-3D708B5EAB84}"/>
                  </a:ext>
                </a:extLst>
              </p:cNvPr>
              <p:cNvSpPr/>
              <p:nvPr/>
            </p:nvSpPr>
            <p:spPr>
              <a:xfrm>
                <a:off x="10313002" y="3363657"/>
                <a:ext cx="457200" cy="457771"/>
              </a:xfrm>
              <a:custGeom>
                <a:avLst/>
                <a:gdLst>
                  <a:gd name="connsiteX0" fmla="*/ 0 w 457200"/>
                  <a:gd name="connsiteY0" fmla="*/ 0 h 457771"/>
                  <a:gd name="connsiteX1" fmla="*/ 457200 w 457200"/>
                  <a:gd name="connsiteY1" fmla="*/ 0 h 457771"/>
                  <a:gd name="connsiteX2" fmla="*/ 457200 w 457200"/>
                  <a:gd name="connsiteY2" fmla="*/ 457771 h 457771"/>
                  <a:gd name="connsiteX3" fmla="*/ 0 w 457200"/>
                  <a:gd name="connsiteY3" fmla="*/ 457771 h 457771"/>
                  <a:gd name="connsiteX4" fmla="*/ 0 w 457200"/>
                  <a:gd name="connsiteY4" fmla="*/ 0 h 45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771">
                    <a:moveTo>
                      <a:pt x="0" y="0"/>
                    </a:moveTo>
                    <a:cubicBezTo>
                      <a:pt x="153638" y="0"/>
                      <a:pt x="303752" y="0"/>
                      <a:pt x="457200" y="0"/>
                    </a:cubicBezTo>
                    <a:cubicBezTo>
                      <a:pt x="457200" y="152686"/>
                      <a:pt x="457200" y="303752"/>
                      <a:pt x="457200" y="457771"/>
                    </a:cubicBezTo>
                    <a:cubicBezTo>
                      <a:pt x="305086" y="457771"/>
                      <a:pt x="153829" y="457771"/>
                      <a:pt x="0" y="457771"/>
                    </a:cubicBezTo>
                    <a:cubicBezTo>
                      <a:pt x="0" y="305657"/>
                      <a:pt x="0" y="155543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44F90002-315C-4BE0-B2E8-838B975677FE}"/>
                  </a:ext>
                </a:extLst>
              </p:cNvPr>
              <p:cNvSpPr/>
              <p:nvPr/>
            </p:nvSpPr>
            <p:spPr>
              <a:xfrm>
                <a:off x="9376219" y="3364420"/>
                <a:ext cx="458628" cy="456818"/>
              </a:xfrm>
              <a:custGeom>
                <a:avLst/>
                <a:gdLst>
                  <a:gd name="connsiteX0" fmla="*/ 0 w 458628"/>
                  <a:gd name="connsiteY0" fmla="*/ 456819 h 456818"/>
                  <a:gd name="connsiteX1" fmla="*/ 0 w 458628"/>
                  <a:gd name="connsiteY1" fmla="*/ 0 h 456818"/>
                  <a:gd name="connsiteX2" fmla="*/ 458629 w 458628"/>
                  <a:gd name="connsiteY2" fmla="*/ 0 h 456818"/>
                  <a:gd name="connsiteX3" fmla="*/ 458629 w 458628"/>
                  <a:gd name="connsiteY3" fmla="*/ 456819 h 456818"/>
                  <a:gd name="connsiteX4" fmla="*/ 0 w 458628"/>
                  <a:gd name="connsiteY4" fmla="*/ 456819 h 45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628" h="456818">
                    <a:moveTo>
                      <a:pt x="0" y="456819"/>
                    </a:moveTo>
                    <a:cubicBezTo>
                      <a:pt x="0" y="303086"/>
                      <a:pt x="0" y="153067"/>
                      <a:pt x="0" y="0"/>
                    </a:cubicBezTo>
                    <a:cubicBezTo>
                      <a:pt x="152781" y="0"/>
                      <a:pt x="303943" y="0"/>
                      <a:pt x="458629" y="0"/>
                    </a:cubicBezTo>
                    <a:cubicBezTo>
                      <a:pt x="458629" y="152114"/>
                      <a:pt x="458629" y="302895"/>
                      <a:pt x="458629" y="456819"/>
                    </a:cubicBezTo>
                    <a:cubicBezTo>
                      <a:pt x="306895" y="456819"/>
                      <a:pt x="155829" y="456819"/>
                      <a:pt x="0" y="4568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BA45033-C050-42D7-9FC1-CAFBFEC153F0}"/>
                  </a:ext>
                </a:extLst>
              </p:cNvPr>
              <p:cNvSpPr/>
              <p:nvPr/>
            </p:nvSpPr>
            <p:spPr>
              <a:xfrm>
                <a:off x="8437435" y="3364705"/>
                <a:ext cx="458533" cy="456437"/>
              </a:xfrm>
              <a:custGeom>
                <a:avLst/>
                <a:gdLst>
                  <a:gd name="connsiteX0" fmla="*/ 0 w 458533"/>
                  <a:gd name="connsiteY0" fmla="*/ 456438 h 456437"/>
                  <a:gd name="connsiteX1" fmla="*/ 0 w 458533"/>
                  <a:gd name="connsiteY1" fmla="*/ 0 h 456437"/>
                  <a:gd name="connsiteX2" fmla="*/ 458534 w 458533"/>
                  <a:gd name="connsiteY2" fmla="*/ 0 h 456437"/>
                  <a:gd name="connsiteX3" fmla="*/ 458534 w 458533"/>
                  <a:gd name="connsiteY3" fmla="*/ 456438 h 456437"/>
                  <a:gd name="connsiteX4" fmla="*/ 0 w 458533"/>
                  <a:gd name="connsiteY4" fmla="*/ 456438 h 45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533" h="456437">
                    <a:moveTo>
                      <a:pt x="0" y="456438"/>
                    </a:moveTo>
                    <a:cubicBezTo>
                      <a:pt x="0" y="302990"/>
                      <a:pt x="0" y="153257"/>
                      <a:pt x="0" y="0"/>
                    </a:cubicBezTo>
                    <a:cubicBezTo>
                      <a:pt x="152971" y="0"/>
                      <a:pt x="304133" y="0"/>
                      <a:pt x="458534" y="0"/>
                    </a:cubicBezTo>
                    <a:cubicBezTo>
                      <a:pt x="458534" y="151448"/>
                      <a:pt x="458534" y="302323"/>
                      <a:pt x="458534" y="456438"/>
                    </a:cubicBezTo>
                    <a:cubicBezTo>
                      <a:pt x="307181" y="456438"/>
                      <a:pt x="156020" y="456438"/>
                      <a:pt x="0" y="4564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A588DC0-F6DF-4F0A-95C4-23C1F6FD8FA5}"/>
                  </a:ext>
                </a:extLst>
              </p:cNvPr>
              <p:cNvSpPr/>
              <p:nvPr/>
            </p:nvSpPr>
            <p:spPr>
              <a:xfrm>
                <a:off x="6564058" y="3364896"/>
                <a:ext cx="457961" cy="455294"/>
              </a:xfrm>
              <a:custGeom>
                <a:avLst/>
                <a:gdLst>
                  <a:gd name="connsiteX0" fmla="*/ 0 w 457961"/>
                  <a:gd name="connsiteY0" fmla="*/ 455295 h 455294"/>
                  <a:gd name="connsiteX1" fmla="*/ 0 w 457961"/>
                  <a:gd name="connsiteY1" fmla="*/ 0 h 455294"/>
                  <a:gd name="connsiteX2" fmla="*/ 457962 w 457961"/>
                  <a:gd name="connsiteY2" fmla="*/ 0 h 455294"/>
                  <a:gd name="connsiteX3" fmla="*/ 457962 w 457961"/>
                  <a:gd name="connsiteY3" fmla="*/ 455295 h 455294"/>
                  <a:gd name="connsiteX4" fmla="*/ 0 w 457961"/>
                  <a:gd name="connsiteY4" fmla="*/ 455295 h 455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1" h="455294">
                    <a:moveTo>
                      <a:pt x="0" y="455295"/>
                    </a:moveTo>
                    <a:cubicBezTo>
                      <a:pt x="0" y="303562"/>
                      <a:pt x="0" y="153638"/>
                      <a:pt x="0" y="0"/>
                    </a:cubicBezTo>
                    <a:cubicBezTo>
                      <a:pt x="152876" y="0"/>
                      <a:pt x="303943" y="0"/>
                      <a:pt x="457962" y="0"/>
                    </a:cubicBezTo>
                    <a:cubicBezTo>
                      <a:pt x="457962" y="151257"/>
                      <a:pt x="457962" y="301181"/>
                      <a:pt x="457962" y="455295"/>
                    </a:cubicBezTo>
                    <a:cubicBezTo>
                      <a:pt x="307753" y="455295"/>
                      <a:pt x="156686" y="455295"/>
                      <a:pt x="0" y="45529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250879F-0025-4EB9-B37E-C6A60290A905}"/>
                  </a:ext>
                </a:extLst>
              </p:cNvPr>
              <p:cNvSpPr/>
              <p:nvPr/>
            </p:nvSpPr>
            <p:spPr>
              <a:xfrm>
                <a:off x="7503318" y="3364420"/>
                <a:ext cx="458057" cy="457962"/>
              </a:xfrm>
              <a:custGeom>
                <a:avLst/>
                <a:gdLst>
                  <a:gd name="connsiteX0" fmla="*/ 458058 w 458057"/>
                  <a:gd name="connsiteY0" fmla="*/ 457962 h 457962"/>
                  <a:gd name="connsiteX1" fmla="*/ 0 w 458057"/>
                  <a:gd name="connsiteY1" fmla="*/ 457962 h 457962"/>
                  <a:gd name="connsiteX2" fmla="*/ 0 w 458057"/>
                  <a:gd name="connsiteY2" fmla="*/ 0 h 457962"/>
                  <a:gd name="connsiteX3" fmla="*/ 458058 w 458057"/>
                  <a:gd name="connsiteY3" fmla="*/ 0 h 457962"/>
                  <a:gd name="connsiteX4" fmla="*/ 458058 w 458057"/>
                  <a:gd name="connsiteY4" fmla="*/ 457962 h 457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057" h="457962">
                    <a:moveTo>
                      <a:pt x="458058" y="457962"/>
                    </a:moveTo>
                    <a:cubicBezTo>
                      <a:pt x="303371" y="457962"/>
                      <a:pt x="153162" y="457962"/>
                      <a:pt x="0" y="457962"/>
                    </a:cubicBezTo>
                    <a:cubicBezTo>
                      <a:pt x="0" y="304800"/>
                      <a:pt x="0" y="153543"/>
                      <a:pt x="0" y="0"/>
                    </a:cubicBezTo>
                    <a:cubicBezTo>
                      <a:pt x="153162" y="0"/>
                      <a:pt x="304514" y="0"/>
                      <a:pt x="458058" y="0"/>
                    </a:cubicBezTo>
                    <a:cubicBezTo>
                      <a:pt x="458058" y="153162"/>
                      <a:pt x="458058" y="303086"/>
                      <a:pt x="458058" y="4579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68AEEF8-2050-4218-BDB0-5F38473DF552}"/>
                  </a:ext>
                </a:extLst>
              </p:cNvPr>
              <p:cNvSpPr/>
              <p:nvPr/>
            </p:nvSpPr>
            <p:spPr>
              <a:xfrm>
                <a:off x="11252548" y="3364324"/>
                <a:ext cx="456723" cy="458057"/>
              </a:xfrm>
              <a:custGeom>
                <a:avLst/>
                <a:gdLst>
                  <a:gd name="connsiteX0" fmla="*/ 0 w 456723"/>
                  <a:gd name="connsiteY0" fmla="*/ 0 h 458057"/>
                  <a:gd name="connsiteX1" fmla="*/ 456723 w 456723"/>
                  <a:gd name="connsiteY1" fmla="*/ 0 h 458057"/>
                  <a:gd name="connsiteX2" fmla="*/ 456723 w 456723"/>
                  <a:gd name="connsiteY2" fmla="*/ 458057 h 458057"/>
                  <a:gd name="connsiteX3" fmla="*/ 0 w 456723"/>
                  <a:gd name="connsiteY3" fmla="*/ 458057 h 458057"/>
                  <a:gd name="connsiteX4" fmla="*/ 0 w 456723"/>
                  <a:gd name="connsiteY4" fmla="*/ 0 h 458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6723" h="458057">
                    <a:moveTo>
                      <a:pt x="0" y="0"/>
                    </a:moveTo>
                    <a:cubicBezTo>
                      <a:pt x="151448" y="0"/>
                      <a:pt x="302609" y="0"/>
                      <a:pt x="456723" y="0"/>
                    </a:cubicBezTo>
                    <a:cubicBezTo>
                      <a:pt x="456723" y="153734"/>
                      <a:pt x="456723" y="304895"/>
                      <a:pt x="456723" y="458057"/>
                    </a:cubicBezTo>
                    <a:cubicBezTo>
                      <a:pt x="303752" y="458057"/>
                      <a:pt x="153638" y="458057"/>
                      <a:pt x="0" y="458057"/>
                    </a:cubicBezTo>
                    <a:cubicBezTo>
                      <a:pt x="0" y="305657"/>
                      <a:pt x="0" y="15440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7AA0E87-6FCA-4C1E-AEDC-9E77649AD0DB}"/>
                  </a:ext>
                </a:extLst>
              </p:cNvPr>
              <p:cNvSpPr/>
              <p:nvPr/>
            </p:nvSpPr>
            <p:spPr>
              <a:xfrm>
                <a:off x="943069" y="3364229"/>
                <a:ext cx="455390" cy="456819"/>
              </a:xfrm>
              <a:custGeom>
                <a:avLst/>
                <a:gdLst>
                  <a:gd name="connsiteX0" fmla="*/ 0 w 455390"/>
                  <a:gd name="connsiteY0" fmla="*/ 456819 h 456819"/>
                  <a:gd name="connsiteX1" fmla="*/ 0 w 455390"/>
                  <a:gd name="connsiteY1" fmla="*/ 0 h 456819"/>
                  <a:gd name="connsiteX2" fmla="*/ 455390 w 455390"/>
                  <a:gd name="connsiteY2" fmla="*/ 0 h 456819"/>
                  <a:gd name="connsiteX3" fmla="*/ 455390 w 455390"/>
                  <a:gd name="connsiteY3" fmla="*/ 456819 h 456819"/>
                  <a:gd name="connsiteX4" fmla="*/ 0 w 455390"/>
                  <a:gd name="connsiteY4" fmla="*/ 456819 h 45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390" h="456819">
                    <a:moveTo>
                      <a:pt x="0" y="456819"/>
                    </a:moveTo>
                    <a:cubicBezTo>
                      <a:pt x="0" y="302990"/>
                      <a:pt x="0" y="153067"/>
                      <a:pt x="0" y="0"/>
                    </a:cubicBezTo>
                    <a:cubicBezTo>
                      <a:pt x="151638" y="0"/>
                      <a:pt x="301371" y="0"/>
                      <a:pt x="455390" y="0"/>
                    </a:cubicBezTo>
                    <a:cubicBezTo>
                      <a:pt x="455390" y="151733"/>
                      <a:pt x="455390" y="302609"/>
                      <a:pt x="455390" y="456819"/>
                    </a:cubicBezTo>
                    <a:cubicBezTo>
                      <a:pt x="306324" y="456819"/>
                      <a:pt x="155353" y="456819"/>
                      <a:pt x="0" y="4568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CCD2988-A6E8-4A2C-A8B0-0C80FAF375EE}"/>
                  </a:ext>
                </a:extLst>
              </p:cNvPr>
              <p:cNvSpPr/>
              <p:nvPr/>
            </p:nvSpPr>
            <p:spPr>
              <a:xfrm>
                <a:off x="4691538" y="3364039"/>
                <a:ext cx="455390" cy="458152"/>
              </a:xfrm>
              <a:custGeom>
                <a:avLst/>
                <a:gdLst>
                  <a:gd name="connsiteX0" fmla="*/ 455390 w 455390"/>
                  <a:gd name="connsiteY0" fmla="*/ 458153 h 458152"/>
                  <a:gd name="connsiteX1" fmla="*/ 0 w 455390"/>
                  <a:gd name="connsiteY1" fmla="*/ 458153 h 458152"/>
                  <a:gd name="connsiteX2" fmla="*/ 0 w 455390"/>
                  <a:gd name="connsiteY2" fmla="*/ 0 h 458152"/>
                  <a:gd name="connsiteX3" fmla="*/ 455390 w 455390"/>
                  <a:gd name="connsiteY3" fmla="*/ 0 h 458152"/>
                  <a:gd name="connsiteX4" fmla="*/ 455390 w 455390"/>
                  <a:gd name="connsiteY4" fmla="*/ 458153 h 45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390" h="458152">
                    <a:moveTo>
                      <a:pt x="455390" y="458153"/>
                    </a:moveTo>
                    <a:cubicBezTo>
                      <a:pt x="301657" y="458153"/>
                      <a:pt x="151924" y="458153"/>
                      <a:pt x="0" y="458153"/>
                    </a:cubicBezTo>
                    <a:cubicBezTo>
                      <a:pt x="0" y="304990"/>
                      <a:pt x="0" y="153924"/>
                      <a:pt x="0" y="0"/>
                    </a:cubicBezTo>
                    <a:cubicBezTo>
                      <a:pt x="152495" y="0"/>
                      <a:pt x="302229" y="0"/>
                      <a:pt x="455390" y="0"/>
                    </a:cubicBezTo>
                    <a:cubicBezTo>
                      <a:pt x="455390" y="152305"/>
                      <a:pt x="455390" y="303181"/>
                      <a:pt x="455390" y="4581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B8AB2E6-7CF5-4507-AFC5-4CEE3BEB9702}"/>
                  </a:ext>
                </a:extLst>
              </p:cNvPr>
              <p:cNvSpPr/>
              <p:nvPr/>
            </p:nvSpPr>
            <p:spPr>
              <a:xfrm>
                <a:off x="7034116" y="2896361"/>
                <a:ext cx="456723" cy="457485"/>
              </a:xfrm>
              <a:custGeom>
                <a:avLst/>
                <a:gdLst>
                  <a:gd name="connsiteX0" fmla="*/ 0 w 456723"/>
                  <a:gd name="connsiteY0" fmla="*/ 457486 h 457485"/>
                  <a:gd name="connsiteX1" fmla="*/ 0 w 456723"/>
                  <a:gd name="connsiteY1" fmla="*/ 0 h 457485"/>
                  <a:gd name="connsiteX2" fmla="*/ 456724 w 456723"/>
                  <a:gd name="connsiteY2" fmla="*/ 0 h 457485"/>
                  <a:gd name="connsiteX3" fmla="*/ 456724 w 456723"/>
                  <a:gd name="connsiteY3" fmla="*/ 457486 h 457485"/>
                  <a:gd name="connsiteX4" fmla="*/ 0 w 456723"/>
                  <a:gd name="connsiteY4" fmla="*/ 457486 h 457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6723" h="457485">
                    <a:moveTo>
                      <a:pt x="0" y="457486"/>
                    </a:moveTo>
                    <a:cubicBezTo>
                      <a:pt x="0" y="303848"/>
                      <a:pt x="0" y="153734"/>
                      <a:pt x="0" y="0"/>
                    </a:cubicBezTo>
                    <a:cubicBezTo>
                      <a:pt x="151924" y="0"/>
                      <a:pt x="302705" y="0"/>
                      <a:pt x="456724" y="0"/>
                    </a:cubicBezTo>
                    <a:cubicBezTo>
                      <a:pt x="456724" y="152591"/>
                      <a:pt x="456724" y="303657"/>
                      <a:pt x="456724" y="457486"/>
                    </a:cubicBezTo>
                    <a:cubicBezTo>
                      <a:pt x="304895" y="457486"/>
                      <a:pt x="155163" y="457486"/>
                      <a:pt x="0" y="4574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CD91BA6-9D22-4569-8E8E-B4BBD4FACAD8}"/>
                  </a:ext>
                </a:extLst>
              </p:cNvPr>
              <p:cNvSpPr/>
              <p:nvPr/>
            </p:nvSpPr>
            <p:spPr>
              <a:xfrm>
                <a:off x="8909970" y="2895027"/>
                <a:ext cx="454818" cy="458628"/>
              </a:xfrm>
              <a:custGeom>
                <a:avLst/>
                <a:gdLst>
                  <a:gd name="connsiteX0" fmla="*/ 0 w 454818"/>
                  <a:gd name="connsiteY0" fmla="*/ 0 h 458628"/>
                  <a:gd name="connsiteX1" fmla="*/ 454819 w 454818"/>
                  <a:gd name="connsiteY1" fmla="*/ 0 h 458628"/>
                  <a:gd name="connsiteX2" fmla="*/ 454819 w 454818"/>
                  <a:gd name="connsiteY2" fmla="*/ 458629 h 458628"/>
                  <a:gd name="connsiteX3" fmla="*/ 0 w 454818"/>
                  <a:gd name="connsiteY3" fmla="*/ 458629 h 458628"/>
                  <a:gd name="connsiteX4" fmla="*/ 0 w 454818"/>
                  <a:gd name="connsiteY4" fmla="*/ 0 h 458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4818" h="458628">
                    <a:moveTo>
                      <a:pt x="0" y="0"/>
                    </a:moveTo>
                    <a:cubicBezTo>
                      <a:pt x="151829" y="0"/>
                      <a:pt x="301657" y="0"/>
                      <a:pt x="454819" y="0"/>
                    </a:cubicBezTo>
                    <a:cubicBezTo>
                      <a:pt x="454819" y="153257"/>
                      <a:pt x="454819" y="304419"/>
                      <a:pt x="454819" y="458629"/>
                    </a:cubicBezTo>
                    <a:cubicBezTo>
                      <a:pt x="304038" y="458629"/>
                      <a:pt x="154210" y="458629"/>
                      <a:pt x="0" y="458629"/>
                    </a:cubicBezTo>
                    <a:cubicBezTo>
                      <a:pt x="0" y="306800"/>
                      <a:pt x="0" y="154686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063325B-266F-443E-BB83-11CB079BAD69}"/>
                  </a:ext>
                </a:extLst>
              </p:cNvPr>
              <p:cNvSpPr/>
              <p:nvPr/>
            </p:nvSpPr>
            <p:spPr>
              <a:xfrm>
                <a:off x="10784204" y="2895027"/>
                <a:ext cx="454438" cy="458628"/>
              </a:xfrm>
              <a:custGeom>
                <a:avLst/>
                <a:gdLst>
                  <a:gd name="connsiteX0" fmla="*/ 0 w 454438"/>
                  <a:gd name="connsiteY0" fmla="*/ 0 h 458628"/>
                  <a:gd name="connsiteX1" fmla="*/ 454439 w 454438"/>
                  <a:gd name="connsiteY1" fmla="*/ 0 h 458628"/>
                  <a:gd name="connsiteX2" fmla="*/ 454439 w 454438"/>
                  <a:gd name="connsiteY2" fmla="*/ 458629 h 458628"/>
                  <a:gd name="connsiteX3" fmla="*/ 0 w 454438"/>
                  <a:gd name="connsiteY3" fmla="*/ 458629 h 458628"/>
                  <a:gd name="connsiteX4" fmla="*/ 0 w 454438"/>
                  <a:gd name="connsiteY4" fmla="*/ 0 h 458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4438" h="458628">
                    <a:moveTo>
                      <a:pt x="0" y="0"/>
                    </a:moveTo>
                    <a:cubicBezTo>
                      <a:pt x="152210" y="0"/>
                      <a:pt x="301848" y="0"/>
                      <a:pt x="454439" y="0"/>
                    </a:cubicBezTo>
                    <a:cubicBezTo>
                      <a:pt x="454439" y="153353"/>
                      <a:pt x="454439" y="304514"/>
                      <a:pt x="454439" y="458629"/>
                    </a:cubicBezTo>
                    <a:cubicBezTo>
                      <a:pt x="303657" y="458629"/>
                      <a:pt x="154020" y="458629"/>
                      <a:pt x="0" y="458629"/>
                    </a:cubicBezTo>
                    <a:cubicBezTo>
                      <a:pt x="0" y="306610"/>
                      <a:pt x="0" y="154496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79111CB-2FBF-4CFE-83FC-5F0235CF0FEB}"/>
                  </a:ext>
                </a:extLst>
              </p:cNvPr>
              <p:cNvSpPr/>
              <p:nvPr/>
            </p:nvSpPr>
            <p:spPr>
              <a:xfrm>
                <a:off x="2817685" y="3364134"/>
                <a:ext cx="455104" cy="458057"/>
              </a:xfrm>
              <a:custGeom>
                <a:avLst/>
                <a:gdLst>
                  <a:gd name="connsiteX0" fmla="*/ 455105 w 455104"/>
                  <a:gd name="connsiteY0" fmla="*/ 458057 h 458057"/>
                  <a:gd name="connsiteX1" fmla="*/ 0 w 455104"/>
                  <a:gd name="connsiteY1" fmla="*/ 458057 h 458057"/>
                  <a:gd name="connsiteX2" fmla="*/ 0 w 455104"/>
                  <a:gd name="connsiteY2" fmla="*/ 0 h 458057"/>
                  <a:gd name="connsiteX3" fmla="*/ 455105 w 455104"/>
                  <a:gd name="connsiteY3" fmla="*/ 0 h 458057"/>
                  <a:gd name="connsiteX4" fmla="*/ 455105 w 455104"/>
                  <a:gd name="connsiteY4" fmla="*/ 458057 h 458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104" h="458057">
                    <a:moveTo>
                      <a:pt x="455105" y="458057"/>
                    </a:moveTo>
                    <a:cubicBezTo>
                      <a:pt x="302514" y="458057"/>
                      <a:pt x="152781" y="458057"/>
                      <a:pt x="0" y="458057"/>
                    </a:cubicBezTo>
                    <a:cubicBezTo>
                      <a:pt x="0" y="304895"/>
                      <a:pt x="0" y="153924"/>
                      <a:pt x="0" y="0"/>
                    </a:cubicBezTo>
                    <a:cubicBezTo>
                      <a:pt x="151543" y="0"/>
                      <a:pt x="301276" y="0"/>
                      <a:pt x="455105" y="0"/>
                    </a:cubicBezTo>
                    <a:cubicBezTo>
                      <a:pt x="455105" y="151733"/>
                      <a:pt x="455105" y="302514"/>
                      <a:pt x="455105" y="4580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aphic 121">
              <a:extLst>
                <a:ext uri="{FF2B5EF4-FFF2-40B4-BE49-F238E27FC236}">
                  <a16:creationId xmlns:a16="http://schemas.microsoft.com/office/drawing/2014/main" id="{96E705B5-07A4-446D-B783-9DEB12CB42E2}"/>
                </a:ext>
              </a:extLst>
            </p:cNvPr>
            <p:cNvGrpSpPr/>
            <p:nvPr/>
          </p:nvGrpSpPr>
          <p:grpSpPr>
            <a:xfrm flipV="1">
              <a:off x="8626" y="6319417"/>
              <a:ext cx="6096000" cy="538583"/>
              <a:chOff x="4762" y="2890837"/>
              <a:chExt cx="12182475" cy="1076325"/>
            </a:xfrm>
            <a:grpFill/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7923866A-F429-41F5-B978-D0140D8CB59E}"/>
                  </a:ext>
                </a:extLst>
              </p:cNvPr>
              <p:cNvSpPr/>
              <p:nvPr/>
            </p:nvSpPr>
            <p:spPr>
              <a:xfrm>
                <a:off x="4857" y="3899629"/>
                <a:ext cx="12177807" cy="67722"/>
              </a:xfrm>
              <a:custGeom>
                <a:avLst/>
                <a:gdLst>
                  <a:gd name="connsiteX0" fmla="*/ 12177713 w 12177807"/>
                  <a:gd name="connsiteY0" fmla="*/ 66675 h 67722"/>
                  <a:gd name="connsiteX1" fmla="*/ 12111133 w 12177807"/>
                  <a:gd name="connsiteY1" fmla="*/ 67723 h 67722"/>
                  <a:gd name="connsiteX2" fmla="*/ 72962 w 12177807"/>
                  <a:gd name="connsiteY2" fmla="*/ 67723 h 67722"/>
                  <a:gd name="connsiteX3" fmla="*/ 0 w 12177807"/>
                  <a:gd name="connsiteY3" fmla="*/ 67723 h 67722"/>
                  <a:gd name="connsiteX4" fmla="*/ 0 w 12177807"/>
                  <a:gd name="connsiteY4" fmla="*/ 0 h 67722"/>
                  <a:gd name="connsiteX5" fmla="*/ 12177808 w 12177807"/>
                  <a:gd name="connsiteY5" fmla="*/ 0 h 67722"/>
                  <a:gd name="connsiteX6" fmla="*/ 12177713 w 12177807"/>
                  <a:gd name="connsiteY6" fmla="*/ 66675 h 6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77807" h="67722">
                    <a:moveTo>
                      <a:pt x="12177713" y="66675"/>
                    </a:moveTo>
                    <a:cubicBezTo>
                      <a:pt x="12155520" y="67056"/>
                      <a:pt x="12133326" y="67723"/>
                      <a:pt x="12111133" y="67723"/>
                    </a:cubicBezTo>
                    <a:cubicBezTo>
                      <a:pt x="8098441" y="67723"/>
                      <a:pt x="4085654" y="67723"/>
                      <a:pt x="72962" y="67723"/>
                    </a:cubicBezTo>
                    <a:cubicBezTo>
                      <a:pt x="49530" y="67723"/>
                      <a:pt x="26003" y="67723"/>
                      <a:pt x="0" y="67723"/>
                    </a:cubicBezTo>
                    <a:cubicBezTo>
                      <a:pt x="0" y="44767"/>
                      <a:pt x="0" y="26384"/>
                      <a:pt x="0" y="0"/>
                    </a:cubicBezTo>
                    <a:cubicBezTo>
                      <a:pt x="4058793" y="0"/>
                      <a:pt x="8118253" y="0"/>
                      <a:pt x="12177808" y="0"/>
                    </a:cubicBezTo>
                    <a:cubicBezTo>
                      <a:pt x="12177713" y="22288"/>
                      <a:pt x="12177713" y="44482"/>
                      <a:pt x="12177713" y="666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5F782A9-F79E-464C-8C23-E6496074DCF0}"/>
                  </a:ext>
                </a:extLst>
              </p:cNvPr>
              <p:cNvSpPr/>
              <p:nvPr/>
            </p:nvSpPr>
            <p:spPr>
              <a:xfrm>
                <a:off x="11719845" y="2890837"/>
                <a:ext cx="462724" cy="466343"/>
              </a:xfrm>
              <a:custGeom>
                <a:avLst/>
                <a:gdLst>
                  <a:gd name="connsiteX0" fmla="*/ 462724 w 462724"/>
                  <a:gd name="connsiteY0" fmla="*/ 466344 h 466343"/>
                  <a:gd name="connsiteX1" fmla="*/ 0 w 462724"/>
                  <a:gd name="connsiteY1" fmla="*/ 466344 h 466343"/>
                  <a:gd name="connsiteX2" fmla="*/ 0 w 462724"/>
                  <a:gd name="connsiteY2" fmla="*/ 0 h 466343"/>
                  <a:gd name="connsiteX3" fmla="*/ 462724 w 462724"/>
                  <a:gd name="connsiteY3" fmla="*/ 0 h 466343"/>
                  <a:gd name="connsiteX4" fmla="*/ 462724 w 462724"/>
                  <a:gd name="connsiteY4" fmla="*/ 466344 h 466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24" h="466343">
                    <a:moveTo>
                      <a:pt x="462724" y="466344"/>
                    </a:moveTo>
                    <a:cubicBezTo>
                      <a:pt x="309467" y="466344"/>
                      <a:pt x="156304" y="466344"/>
                      <a:pt x="0" y="466344"/>
                    </a:cubicBezTo>
                    <a:cubicBezTo>
                      <a:pt x="0" y="311182"/>
                      <a:pt x="0" y="160020"/>
                      <a:pt x="0" y="0"/>
                    </a:cubicBezTo>
                    <a:cubicBezTo>
                      <a:pt x="154019" y="0"/>
                      <a:pt x="308324" y="0"/>
                      <a:pt x="462724" y="0"/>
                    </a:cubicBezTo>
                    <a:cubicBezTo>
                      <a:pt x="462724" y="155448"/>
                      <a:pt x="462724" y="310896"/>
                      <a:pt x="462724" y="466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EB28B99-C177-4D74-83B8-F2A33470F056}"/>
                  </a:ext>
                </a:extLst>
              </p:cNvPr>
              <p:cNvSpPr/>
              <p:nvPr/>
            </p:nvSpPr>
            <p:spPr>
              <a:xfrm>
                <a:off x="1412366" y="2895980"/>
                <a:ext cx="463677" cy="459962"/>
              </a:xfrm>
              <a:custGeom>
                <a:avLst/>
                <a:gdLst>
                  <a:gd name="connsiteX0" fmla="*/ 463677 w 463677"/>
                  <a:gd name="connsiteY0" fmla="*/ 458438 h 459962"/>
                  <a:gd name="connsiteX1" fmla="*/ 0 w 463677"/>
                  <a:gd name="connsiteY1" fmla="*/ 458438 h 459962"/>
                  <a:gd name="connsiteX2" fmla="*/ 0 w 463677"/>
                  <a:gd name="connsiteY2" fmla="*/ 0 h 459962"/>
                  <a:gd name="connsiteX3" fmla="*/ 462248 w 463677"/>
                  <a:gd name="connsiteY3" fmla="*/ 0 h 459962"/>
                  <a:gd name="connsiteX4" fmla="*/ 462248 w 463677"/>
                  <a:gd name="connsiteY4" fmla="*/ 459962 h 459962"/>
                  <a:gd name="connsiteX5" fmla="*/ 463677 w 463677"/>
                  <a:gd name="connsiteY5" fmla="*/ 458438 h 45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3677" h="459962">
                    <a:moveTo>
                      <a:pt x="463677" y="458438"/>
                    </a:moveTo>
                    <a:cubicBezTo>
                      <a:pt x="310229" y="458438"/>
                      <a:pt x="156686" y="458438"/>
                      <a:pt x="0" y="458438"/>
                    </a:cubicBezTo>
                    <a:cubicBezTo>
                      <a:pt x="0" y="306038"/>
                      <a:pt x="0" y="154781"/>
                      <a:pt x="0" y="0"/>
                    </a:cubicBezTo>
                    <a:cubicBezTo>
                      <a:pt x="151257" y="0"/>
                      <a:pt x="302419" y="0"/>
                      <a:pt x="462248" y="0"/>
                    </a:cubicBezTo>
                    <a:cubicBezTo>
                      <a:pt x="462248" y="153638"/>
                      <a:pt x="462248" y="306800"/>
                      <a:pt x="462248" y="459962"/>
                    </a:cubicBezTo>
                    <a:lnTo>
                      <a:pt x="463677" y="45843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2826755-0FB7-4E1E-A5C6-C8986FB0CB0D}"/>
                  </a:ext>
                </a:extLst>
              </p:cNvPr>
              <p:cNvSpPr/>
              <p:nvPr/>
            </p:nvSpPr>
            <p:spPr>
              <a:xfrm>
                <a:off x="2340863" y="2895123"/>
                <a:ext cx="464724" cy="461295"/>
              </a:xfrm>
              <a:custGeom>
                <a:avLst/>
                <a:gdLst>
                  <a:gd name="connsiteX0" fmla="*/ 1524 w 464724"/>
                  <a:gd name="connsiteY0" fmla="*/ 461296 h 461295"/>
                  <a:gd name="connsiteX1" fmla="*/ 1524 w 464724"/>
                  <a:gd name="connsiteY1" fmla="*/ 0 h 461295"/>
                  <a:gd name="connsiteX2" fmla="*/ 464725 w 464724"/>
                  <a:gd name="connsiteY2" fmla="*/ 0 h 461295"/>
                  <a:gd name="connsiteX3" fmla="*/ 464725 w 464724"/>
                  <a:gd name="connsiteY3" fmla="*/ 459677 h 461295"/>
                  <a:gd name="connsiteX4" fmla="*/ 0 w 464724"/>
                  <a:gd name="connsiteY4" fmla="*/ 459677 h 461295"/>
                  <a:gd name="connsiteX5" fmla="*/ 1524 w 464724"/>
                  <a:gd name="connsiteY5" fmla="*/ 461296 h 461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724" h="461295">
                    <a:moveTo>
                      <a:pt x="1524" y="461296"/>
                    </a:moveTo>
                    <a:cubicBezTo>
                      <a:pt x="1524" y="308324"/>
                      <a:pt x="1524" y="155353"/>
                      <a:pt x="1524" y="0"/>
                    </a:cubicBezTo>
                    <a:cubicBezTo>
                      <a:pt x="160115" y="0"/>
                      <a:pt x="311182" y="0"/>
                      <a:pt x="464725" y="0"/>
                    </a:cubicBezTo>
                    <a:cubicBezTo>
                      <a:pt x="464725" y="153543"/>
                      <a:pt x="464725" y="304610"/>
                      <a:pt x="464725" y="459677"/>
                    </a:cubicBezTo>
                    <a:cubicBezTo>
                      <a:pt x="308896" y="459677"/>
                      <a:pt x="154496" y="459677"/>
                      <a:pt x="0" y="459677"/>
                    </a:cubicBezTo>
                    <a:cubicBezTo>
                      <a:pt x="0" y="459772"/>
                      <a:pt x="1524" y="461296"/>
                      <a:pt x="1524" y="461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06DA0B2-074A-4399-A7C5-642D4E310F7D}"/>
                  </a:ext>
                </a:extLst>
              </p:cNvPr>
              <p:cNvSpPr/>
              <p:nvPr/>
            </p:nvSpPr>
            <p:spPr>
              <a:xfrm>
                <a:off x="3287267" y="2895218"/>
                <a:ext cx="463962" cy="460628"/>
              </a:xfrm>
              <a:custGeom>
                <a:avLst/>
                <a:gdLst>
                  <a:gd name="connsiteX0" fmla="*/ 463963 w 463962"/>
                  <a:gd name="connsiteY0" fmla="*/ 459105 h 460628"/>
                  <a:gd name="connsiteX1" fmla="*/ 0 w 463962"/>
                  <a:gd name="connsiteY1" fmla="*/ 459105 h 460628"/>
                  <a:gd name="connsiteX2" fmla="*/ 0 w 463962"/>
                  <a:gd name="connsiteY2" fmla="*/ 0 h 460628"/>
                  <a:gd name="connsiteX3" fmla="*/ 462534 w 463962"/>
                  <a:gd name="connsiteY3" fmla="*/ 0 h 460628"/>
                  <a:gd name="connsiteX4" fmla="*/ 462534 w 463962"/>
                  <a:gd name="connsiteY4" fmla="*/ 460629 h 460628"/>
                  <a:gd name="connsiteX5" fmla="*/ 463963 w 463962"/>
                  <a:gd name="connsiteY5" fmla="*/ 459105 h 460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3962" h="460628">
                    <a:moveTo>
                      <a:pt x="463963" y="459105"/>
                    </a:moveTo>
                    <a:cubicBezTo>
                      <a:pt x="310610" y="459105"/>
                      <a:pt x="157258" y="459105"/>
                      <a:pt x="0" y="459105"/>
                    </a:cubicBezTo>
                    <a:cubicBezTo>
                      <a:pt x="0" y="307086"/>
                      <a:pt x="0" y="154877"/>
                      <a:pt x="0" y="0"/>
                    </a:cubicBezTo>
                    <a:cubicBezTo>
                      <a:pt x="151829" y="0"/>
                      <a:pt x="302895" y="0"/>
                      <a:pt x="462534" y="0"/>
                    </a:cubicBezTo>
                    <a:cubicBezTo>
                      <a:pt x="462534" y="154781"/>
                      <a:pt x="462534" y="307657"/>
                      <a:pt x="462534" y="460629"/>
                    </a:cubicBezTo>
                    <a:lnTo>
                      <a:pt x="463963" y="4591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633A4EB-FAD2-4683-8425-155717A82F63}"/>
                  </a:ext>
                </a:extLst>
              </p:cNvPr>
              <p:cNvSpPr/>
              <p:nvPr/>
            </p:nvSpPr>
            <p:spPr>
              <a:xfrm>
                <a:off x="4215954" y="2896647"/>
                <a:ext cx="462819" cy="459866"/>
              </a:xfrm>
              <a:custGeom>
                <a:avLst/>
                <a:gdLst>
                  <a:gd name="connsiteX0" fmla="*/ 1524 w 462819"/>
                  <a:gd name="connsiteY0" fmla="*/ 459867 h 459866"/>
                  <a:gd name="connsiteX1" fmla="*/ 1524 w 462819"/>
                  <a:gd name="connsiteY1" fmla="*/ 0 h 459866"/>
                  <a:gd name="connsiteX2" fmla="*/ 462820 w 462819"/>
                  <a:gd name="connsiteY2" fmla="*/ 0 h 459866"/>
                  <a:gd name="connsiteX3" fmla="*/ 462820 w 462819"/>
                  <a:gd name="connsiteY3" fmla="*/ 458343 h 459866"/>
                  <a:gd name="connsiteX4" fmla="*/ 0 w 462819"/>
                  <a:gd name="connsiteY4" fmla="*/ 458343 h 459866"/>
                  <a:gd name="connsiteX5" fmla="*/ 1524 w 462819"/>
                  <a:gd name="connsiteY5" fmla="*/ 459867 h 45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2819" h="459866">
                    <a:moveTo>
                      <a:pt x="1524" y="459867"/>
                    </a:moveTo>
                    <a:cubicBezTo>
                      <a:pt x="1524" y="307848"/>
                      <a:pt x="1524" y="155829"/>
                      <a:pt x="1524" y="0"/>
                    </a:cubicBezTo>
                    <a:cubicBezTo>
                      <a:pt x="156972" y="0"/>
                      <a:pt x="308038" y="0"/>
                      <a:pt x="462820" y="0"/>
                    </a:cubicBezTo>
                    <a:cubicBezTo>
                      <a:pt x="462820" y="150495"/>
                      <a:pt x="462820" y="301752"/>
                      <a:pt x="462820" y="458343"/>
                    </a:cubicBezTo>
                    <a:cubicBezTo>
                      <a:pt x="309181" y="458343"/>
                      <a:pt x="154591" y="458343"/>
                      <a:pt x="0" y="458343"/>
                    </a:cubicBezTo>
                    <a:cubicBezTo>
                      <a:pt x="0" y="458343"/>
                      <a:pt x="1524" y="459867"/>
                      <a:pt x="1524" y="45986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07B3E1C-2CEC-42A2-9CDF-6D31F4EE1227}"/>
                  </a:ext>
                </a:extLst>
              </p:cNvPr>
              <p:cNvSpPr/>
              <p:nvPr/>
            </p:nvSpPr>
            <p:spPr>
              <a:xfrm>
                <a:off x="6089808" y="2896361"/>
                <a:ext cx="464820" cy="459009"/>
              </a:xfrm>
              <a:custGeom>
                <a:avLst/>
                <a:gdLst>
                  <a:gd name="connsiteX0" fmla="*/ 1334 w 464820"/>
                  <a:gd name="connsiteY0" fmla="*/ 459010 h 459009"/>
                  <a:gd name="connsiteX1" fmla="*/ 1334 w 464820"/>
                  <a:gd name="connsiteY1" fmla="*/ 0 h 459009"/>
                  <a:gd name="connsiteX2" fmla="*/ 464820 w 464820"/>
                  <a:gd name="connsiteY2" fmla="*/ 0 h 459009"/>
                  <a:gd name="connsiteX3" fmla="*/ 464820 w 464820"/>
                  <a:gd name="connsiteY3" fmla="*/ 457486 h 459009"/>
                  <a:gd name="connsiteX4" fmla="*/ 0 w 464820"/>
                  <a:gd name="connsiteY4" fmla="*/ 457486 h 459009"/>
                  <a:gd name="connsiteX5" fmla="*/ 1334 w 464820"/>
                  <a:gd name="connsiteY5" fmla="*/ 459010 h 459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820" h="459009">
                    <a:moveTo>
                      <a:pt x="1334" y="459010"/>
                    </a:moveTo>
                    <a:cubicBezTo>
                      <a:pt x="1334" y="307277"/>
                      <a:pt x="1334" y="155448"/>
                      <a:pt x="1334" y="0"/>
                    </a:cubicBezTo>
                    <a:cubicBezTo>
                      <a:pt x="157829" y="0"/>
                      <a:pt x="310039" y="0"/>
                      <a:pt x="464820" y="0"/>
                    </a:cubicBezTo>
                    <a:cubicBezTo>
                      <a:pt x="464820" y="152400"/>
                      <a:pt x="464820" y="303562"/>
                      <a:pt x="464820" y="457486"/>
                    </a:cubicBezTo>
                    <a:cubicBezTo>
                      <a:pt x="308896" y="457486"/>
                      <a:pt x="154400" y="457486"/>
                      <a:pt x="0" y="457486"/>
                    </a:cubicBezTo>
                    <a:lnTo>
                      <a:pt x="1334" y="45901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19EEDED-273A-45EC-A1F5-6276E3906B5D}"/>
                  </a:ext>
                </a:extLst>
              </p:cNvPr>
              <p:cNvSpPr/>
              <p:nvPr/>
            </p:nvSpPr>
            <p:spPr>
              <a:xfrm>
                <a:off x="9846182" y="2894932"/>
                <a:ext cx="455961" cy="457771"/>
              </a:xfrm>
              <a:custGeom>
                <a:avLst/>
                <a:gdLst>
                  <a:gd name="connsiteX0" fmla="*/ 0 w 455961"/>
                  <a:gd name="connsiteY0" fmla="*/ 0 h 457771"/>
                  <a:gd name="connsiteX1" fmla="*/ 455962 w 455961"/>
                  <a:gd name="connsiteY1" fmla="*/ 0 h 457771"/>
                  <a:gd name="connsiteX2" fmla="*/ 455962 w 455961"/>
                  <a:gd name="connsiteY2" fmla="*/ 457772 h 457771"/>
                  <a:gd name="connsiteX3" fmla="*/ 0 w 455961"/>
                  <a:gd name="connsiteY3" fmla="*/ 457772 h 457771"/>
                  <a:gd name="connsiteX4" fmla="*/ 0 w 455961"/>
                  <a:gd name="connsiteY4" fmla="*/ 0 h 45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961" h="457771">
                    <a:moveTo>
                      <a:pt x="0" y="0"/>
                    </a:moveTo>
                    <a:cubicBezTo>
                      <a:pt x="151734" y="0"/>
                      <a:pt x="301848" y="0"/>
                      <a:pt x="455962" y="0"/>
                    </a:cubicBezTo>
                    <a:cubicBezTo>
                      <a:pt x="455962" y="151257"/>
                      <a:pt x="455962" y="302514"/>
                      <a:pt x="455962" y="457772"/>
                    </a:cubicBezTo>
                    <a:cubicBezTo>
                      <a:pt x="306420" y="457772"/>
                      <a:pt x="155163" y="457772"/>
                      <a:pt x="0" y="457772"/>
                    </a:cubicBezTo>
                    <a:cubicBezTo>
                      <a:pt x="0" y="308420"/>
                      <a:pt x="0" y="157067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57A91F7-2629-4602-9636-7415F91B1855}"/>
                  </a:ext>
                </a:extLst>
              </p:cNvPr>
              <p:cNvSpPr/>
              <p:nvPr/>
            </p:nvSpPr>
            <p:spPr>
              <a:xfrm>
                <a:off x="1874614" y="3354509"/>
                <a:ext cx="467772" cy="467300"/>
              </a:xfrm>
              <a:custGeom>
                <a:avLst/>
                <a:gdLst>
                  <a:gd name="connsiteX0" fmla="*/ 0 w 467772"/>
                  <a:gd name="connsiteY0" fmla="*/ 1433 h 467300"/>
                  <a:gd name="connsiteX1" fmla="*/ 188690 w 467772"/>
                  <a:gd name="connsiteY1" fmla="*/ 6386 h 467300"/>
                  <a:gd name="connsiteX2" fmla="*/ 467773 w 467772"/>
                  <a:gd name="connsiteY2" fmla="*/ 2005 h 467300"/>
                  <a:gd name="connsiteX3" fmla="*/ 466154 w 467772"/>
                  <a:gd name="connsiteY3" fmla="*/ 385 h 467300"/>
                  <a:gd name="connsiteX4" fmla="*/ 466154 w 467772"/>
                  <a:gd name="connsiteY4" fmla="*/ 467301 h 467300"/>
                  <a:gd name="connsiteX5" fmla="*/ 1333 w 467772"/>
                  <a:gd name="connsiteY5" fmla="*/ 467301 h 467300"/>
                  <a:gd name="connsiteX6" fmla="*/ 1333 w 467772"/>
                  <a:gd name="connsiteY6" fmla="*/ 4 h 467300"/>
                  <a:gd name="connsiteX7" fmla="*/ 0 w 467772"/>
                  <a:gd name="connsiteY7" fmla="*/ 1433 h 4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772" h="467300">
                    <a:moveTo>
                      <a:pt x="0" y="1433"/>
                    </a:moveTo>
                    <a:cubicBezTo>
                      <a:pt x="62865" y="3148"/>
                      <a:pt x="125825" y="6481"/>
                      <a:pt x="188690" y="6386"/>
                    </a:cubicBezTo>
                    <a:cubicBezTo>
                      <a:pt x="281750" y="6196"/>
                      <a:pt x="374713" y="3624"/>
                      <a:pt x="467773" y="2005"/>
                    </a:cubicBezTo>
                    <a:cubicBezTo>
                      <a:pt x="467773" y="2005"/>
                      <a:pt x="466249" y="385"/>
                      <a:pt x="466154" y="385"/>
                    </a:cubicBezTo>
                    <a:cubicBezTo>
                      <a:pt x="466154" y="155262"/>
                      <a:pt x="466154" y="310138"/>
                      <a:pt x="466154" y="467301"/>
                    </a:cubicBezTo>
                    <a:cubicBezTo>
                      <a:pt x="309467" y="467301"/>
                      <a:pt x="158210" y="467301"/>
                      <a:pt x="1333" y="467301"/>
                    </a:cubicBezTo>
                    <a:cubicBezTo>
                      <a:pt x="1333" y="309853"/>
                      <a:pt x="1333" y="154976"/>
                      <a:pt x="1333" y="4"/>
                    </a:cubicBezTo>
                    <a:cubicBezTo>
                      <a:pt x="1429" y="-91"/>
                      <a:pt x="0" y="1433"/>
                      <a:pt x="0" y="14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78C506D-5CB8-4350-AE2E-6B546A6BB5E2}"/>
                  </a:ext>
                </a:extLst>
              </p:cNvPr>
              <p:cNvSpPr/>
              <p:nvPr/>
            </p:nvSpPr>
            <p:spPr>
              <a:xfrm>
                <a:off x="3749801" y="3354323"/>
                <a:ext cx="467677" cy="467391"/>
              </a:xfrm>
              <a:custGeom>
                <a:avLst/>
                <a:gdLst>
                  <a:gd name="connsiteX0" fmla="*/ 0 w 467677"/>
                  <a:gd name="connsiteY0" fmla="*/ 1619 h 467391"/>
                  <a:gd name="connsiteX1" fmla="*/ 188690 w 467677"/>
                  <a:gd name="connsiteY1" fmla="*/ 6572 h 467391"/>
                  <a:gd name="connsiteX2" fmla="*/ 467678 w 467677"/>
                  <a:gd name="connsiteY2" fmla="*/ 2191 h 467391"/>
                  <a:gd name="connsiteX3" fmla="*/ 466154 w 467677"/>
                  <a:gd name="connsiteY3" fmla="*/ 572 h 467391"/>
                  <a:gd name="connsiteX4" fmla="*/ 466154 w 467677"/>
                  <a:gd name="connsiteY4" fmla="*/ 467392 h 467391"/>
                  <a:gd name="connsiteX5" fmla="*/ 1429 w 467677"/>
                  <a:gd name="connsiteY5" fmla="*/ 467392 h 467391"/>
                  <a:gd name="connsiteX6" fmla="*/ 1429 w 467677"/>
                  <a:gd name="connsiteY6" fmla="*/ 0 h 467391"/>
                  <a:gd name="connsiteX7" fmla="*/ 0 w 467677"/>
                  <a:gd name="connsiteY7" fmla="*/ 1619 h 46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677" h="467391">
                    <a:moveTo>
                      <a:pt x="0" y="1619"/>
                    </a:moveTo>
                    <a:cubicBezTo>
                      <a:pt x="62865" y="3429"/>
                      <a:pt x="125825" y="6668"/>
                      <a:pt x="188690" y="6572"/>
                    </a:cubicBezTo>
                    <a:cubicBezTo>
                      <a:pt x="281654" y="6382"/>
                      <a:pt x="374713" y="3810"/>
                      <a:pt x="467678" y="2191"/>
                    </a:cubicBezTo>
                    <a:cubicBezTo>
                      <a:pt x="467678" y="2191"/>
                      <a:pt x="466154" y="667"/>
                      <a:pt x="466154" y="572"/>
                    </a:cubicBezTo>
                    <a:cubicBezTo>
                      <a:pt x="466154" y="155448"/>
                      <a:pt x="466154" y="310324"/>
                      <a:pt x="466154" y="467392"/>
                    </a:cubicBezTo>
                    <a:cubicBezTo>
                      <a:pt x="308610" y="467392"/>
                      <a:pt x="157353" y="467392"/>
                      <a:pt x="1429" y="467392"/>
                    </a:cubicBezTo>
                    <a:cubicBezTo>
                      <a:pt x="1429" y="309943"/>
                      <a:pt x="1429" y="154972"/>
                      <a:pt x="1429" y="0"/>
                    </a:cubicBezTo>
                    <a:cubicBezTo>
                      <a:pt x="1429" y="0"/>
                      <a:pt x="0" y="1619"/>
                      <a:pt x="0" y="16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40F2C92-9889-44CE-AB27-5176955D707B}"/>
                  </a:ext>
                </a:extLst>
              </p:cNvPr>
              <p:cNvSpPr/>
              <p:nvPr/>
            </p:nvSpPr>
            <p:spPr>
              <a:xfrm>
                <a:off x="5626417" y="3353847"/>
                <a:ext cx="464634" cy="467201"/>
              </a:xfrm>
              <a:custGeom>
                <a:avLst/>
                <a:gdLst>
                  <a:gd name="connsiteX0" fmla="*/ 463391 w 464634"/>
                  <a:gd name="connsiteY0" fmla="*/ 0 h 467201"/>
                  <a:gd name="connsiteX1" fmla="*/ 463391 w 464634"/>
                  <a:gd name="connsiteY1" fmla="*/ 467201 h 467201"/>
                  <a:gd name="connsiteX2" fmla="*/ 1524 w 464634"/>
                  <a:gd name="connsiteY2" fmla="*/ 467201 h 467201"/>
                  <a:gd name="connsiteX3" fmla="*/ 1524 w 464634"/>
                  <a:gd name="connsiteY3" fmla="*/ 1810 h 467201"/>
                  <a:gd name="connsiteX4" fmla="*/ 0 w 464634"/>
                  <a:gd name="connsiteY4" fmla="*/ 3143 h 467201"/>
                  <a:gd name="connsiteX5" fmla="*/ 464629 w 464634"/>
                  <a:gd name="connsiteY5" fmla="*/ 1619 h 467201"/>
                  <a:gd name="connsiteX6" fmla="*/ 463391 w 464634"/>
                  <a:gd name="connsiteY6" fmla="*/ 0 h 46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4634" h="467201">
                    <a:moveTo>
                      <a:pt x="463391" y="0"/>
                    </a:moveTo>
                    <a:cubicBezTo>
                      <a:pt x="463391" y="154591"/>
                      <a:pt x="463391" y="309277"/>
                      <a:pt x="463391" y="467201"/>
                    </a:cubicBezTo>
                    <a:cubicBezTo>
                      <a:pt x="307943" y="467201"/>
                      <a:pt x="155829" y="467201"/>
                      <a:pt x="1524" y="467201"/>
                    </a:cubicBezTo>
                    <a:cubicBezTo>
                      <a:pt x="1524" y="310801"/>
                      <a:pt x="1524" y="156305"/>
                      <a:pt x="1524" y="1810"/>
                    </a:cubicBezTo>
                    <a:lnTo>
                      <a:pt x="0" y="3143"/>
                    </a:lnTo>
                    <a:cubicBezTo>
                      <a:pt x="154877" y="2667"/>
                      <a:pt x="309848" y="2096"/>
                      <a:pt x="464629" y="1619"/>
                    </a:cubicBezTo>
                    <a:cubicBezTo>
                      <a:pt x="464725" y="1524"/>
                      <a:pt x="463391" y="0"/>
                      <a:pt x="46339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025FD0F-6770-4C2D-B434-2F07957B60EA}"/>
                  </a:ext>
                </a:extLst>
              </p:cNvPr>
              <p:cNvSpPr/>
              <p:nvPr/>
            </p:nvSpPr>
            <p:spPr>
              <a:xfrm>
                <a:off x="7970614" y="2896647"/>
                <a:ext cx="458819" cy="457295"/>
              </a:xfrm>
              <a:custGeom>
                <a:avLst/>
                <a:gdLst>
                  <a:gd name="connsiteX0" fmla="*/ 458819 w 458819"/>
                  <a:gd name="connsiteY0" fmla="*/ 0 h 457295"/>
                  <a:gd name="connsiteX1" fmla="*/ 458819 w 458819"/>
                  <a:gd name="connsiteY1" fmla="*/ 457295 h 457295"/>
                  <a:gd name="connsiteX2" fmla="*/ 0 w 458819"/>
                  <a:gd name="connsiteY2" fmla="*/ 457295 h 457295"/>
                  <a:gd name="connsiteX3" fmla="*/ 0 w 458819"/>
                  <a:gd name="connsiteY3" fmla="*/ 0 h 457295"/>
                  <a:gd name="connsiteX4" fmla="*/ 458819 w 458819"/>
                  <a:gd name="connsiteY4" fmla="*/ 0 h 45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819" h="457295">
                    <a:moveTo>
                      <a:pt x="458819" y="0"/>
                    </a:moveTo>
                    <a:cubicBezTo>
                      <a:pt x="458819" y="154210"/>
                      <a:pt x="458819" y="304419"/>
                      <a:pt x="458819" y="457295"/>
                    </a:cubicBezTo>
                    <a:cubicBezTo>
                      <a:pt x="305371" y="457295"/>
                      <a:pt x="154114" y="457295"/>
                      <a:pt x="0" y="457295"/>
                    </a:cubicBezTo>
                    <a:cubicBezTo>
                      <a:pt x="0" y="304324"/>
                      <a:pt x="0" y="153067"/>
                      <a:pt x="0" y="0"/>
                    </a:cubicBezTo>
                    <a:cubicBezTo>
                      <a:pt x="154210" y="0"/>
                      <a:pt x="306610" y="0"/>
                      <a:pt x="458819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63E1739-C0ED-4B6F-86C8-62825CD3274C}"/>
                  </a:ext>
                </a:extLst>
              </p:cNvPr>
              <p:cNvSpPr/>
              <p:nvPr/>
            </p:nvSpPr>
            <p:spPr>
              <a:xfrm>
                <a:off x="465009" y="2894837"/>
                <a:ext cx="465486" cy="460914"/>
              </a:xfrm>
              <a:custGeom>
                <a:avLst/>
                <a:gdLst>
                  <a:gd name="connsiteX0" fmla="*/ 1333 w 465486"/>
                  <a:gd name="connsiteY0" fmla="*/ 460915 h 460914"/>
                  <a:gd name="connsiteX1" fmla="*/ 5525 w 465486"/>
                  <a:gd name="connsiteY1" fmla="*/ 57055 h 460914"/>
                  <a:gd name="connsiteX2" fmla="*/ 5525 w 465486"/>
                  <a:gd name="connsiteY2" fmla="*/ 0 h 460914"/>
                  <a:gd name="connsiteX3" fmla="*/ 465487 w 465486"/>
                  <a:gd name="connsiteY3" fmla="*/ 0 h 460914"/>
                  <a:gd name="connsiteX4" fmla="*/ 465487 w 465486"/>
                  <a:gd name="connsiteY4" fmla="*/ 459391 h 460914"/>
                  <a:gd name="connsiteX5" fmla="*/ 0 w 465486"/>
                  <a:gd name="connsiteY5" fmla="*/ 459391 h 460914"/>
                  <a:gd name="connsiteX6" fmla="*/ 1333 w 465486"/>
                  <a:gd name="connsiteY6" fmla="*/ 460915 h 46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5486" h="460914">
                    <a:moveTo>
                      <a:pt x="1333" y="460915"/>
                    </a:moveTo>
                    <a:cubicBezTo>
                      <a:pt x="2762" y="326327"/>
                      <a:pt x="4096" y="191643"/>
                      <a:pt x="5525" y="57055"/>
                    </a:cubicBezTo>
                    <a:cubicBezTo>
                      <a:pt x="5715" y="38481"/>
                      <a:pt x="5525" y="20003"/>
                      <a:pt x="5525" y="0"/>
                    </a:cubicBezTo>
                    <a:cubicBezTo>
                      <a:pt x="162211" y="0"/>
                      <a:pt x="312230" y="0"/>
                      <a:pt x="465487" y="0"/>
                    </a:cubicBezTo>
                    <a:cubicBezTo>
                      <a:pt x="465487" y="153448"/>
                      <a:pt x="465487" y="304705"/>
                      <a:pt x="465487" y="459391"/>
                    </a:cubicBezTo>
                    <a:cubicBezTo>
                      <a:pt x="309658" y="459391"/>
                      <a:pt x="154877" y="459391"/>
                      <a:pt x="0" y="459391"/>
                    </a:cubicBezTo>
                    <a:lnTo>
                      <a:pt x="1333" y="4609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1B0EB3A-ED0D-435D-A625-EC6E7D8C8908}"/>
                  </a:ext>
                </a:extLst>
              </p:cNvPr>
              <p:cNvSpPr/>
              <p:nvPr/>
            </p:nvSpPr>
            <p:spPr>
              <a:xfrm>
                <a:off x="5160549" y="2895504"/>
                <a:ext cx="467391" cy="461581"/>
              </a:xfrm>
              <a:custGeom>
                <a:avLst/>
                <a:gdLst>
                  <a:gd name="connsiteX0" fmla="*/ 467392 w 467391"/>
                  <a:gd name="connsiteY0" fmla="*/ 460153 h 461581"/>
                  <a:gd name="connsiteX1" fmla="*/ 0 w 467391"/>
                  <a:gd name="connsiteY1" fmla="*/ 460153 h 461581"/>
                  <a:gd name="connsiteX2" fmla="*/ 0 w 467391"/>
                  <a:gd name="connsiteY2" fmla="*/ 0 h 461581"/>
                  <a:gd name="connsiteX3" fmla="*/ 457391 w 467391"/>
                  <a:gd name="connsiteY3" fmla="*/ 0 h 461581"/>
                  <a:gd name="connsiteX4" fmla="*/ 460153 w 467391"/>
                  <a:gd name="connsiteY4" fmla="*/ 49054 h 461581"/>
                  <a:gd name="connsiteX5" fmla="*/ 460534 w 467391"/>
                  <a:gd name="connsiteY5" fmla="*/ 410337 h 461581"/>
                  <a:gd name="connsiteX6" fmla="*/ 465773 w 467391"/>
                  <a:gd name="connsiteY6" fmla="*/ 461582 h 461581"/>
                  <a:gd name="connsiteX7" fmla="*/ 467392 w 467391"/>
                  <a:gd name="connsiteY7" fmla="*/ 460153 h 46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391" h="461581">
                    <a:moveTo>
                      <a:pt x="467392" y="460153"/>
                    </a:moveTo>
                    <a:cubicBezTo>
                      <a:pt x="312515" y="460153"/>
                      <a:pt x="157639" y="460153"/>
                      <a:pt x="0" y="460153"/>
                    </a:cubicBezTo>
                    <a:cubicBezTo>
                      <a:pt x="0" y="305276"/>
                      <a:pt x="0" y="154019"/>
                      <a:pt x="0" y="0"/>
                    </a:cubicBezTo>
                    <a:cubicBezTo>
                      <a:pt x="151829" y="0"/>
                      <a:pt x="301847" y="0"/>
                      <a:pt x="457391" y="0"/>
                    </a:cubicBezTo>
                    <a:cubicBezTo>
                      <a:pt x="458343" y="15621"/>
                      <a:pt x="460153" y="32385"/>
                      <a:pt x="460153" y="49054"/>
                    </a:cubicBezTo>
                    <a:cubicBezTo>
                      <a:pt x="460439" y="169450"/>
                      <a:pt x="460058" y="289941"/>
                      <a:pt x="460534" y="410337"/>
                    </a:cubicBezTo>
                    <a:cubicBezTo>
                      <a:pt x="460629" y="427482"/>
                      <a:pt x="463963" y="444532"/>
                      <a:pt x="465773" y="461582"/>
                    </a:cubicBezTo>
                    <a:cubicBezTo>
                      <a:pt x="465963" y="461486"/>
                      <a:pt x="467392" y="460153"/>
                      <a:pt x="467392" y="4601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6E8785A-B4FD-458E-B434-A0753D299A81}"/>
                  </a:ext>
                </a:extLst>
              </p:cNvPr>
              <p:cNvSpPr/>
              <p:nvPr/>
            </p:nvSpPr>
            <p:spPr>
              <a:xfrm>
                <a:off x="4857" y="3354228"/>
                <a:ext cx="461581" cy="467391"/>
              </a:xfrm>
              <a:custGeom>
                <a:avLst/>
                <a:gdLst>
                  <a:gd name="connsiteX0" fmla="*/ 460153 w 461581"/>
                  <a:gd name="connsiteY0" fmla="*/ 0 h 467391"/>
                  <a:gd name="connsiteX1" fmla="*/ 460153 w 461581"/>
                  <a:gd name="connsiteY1" fmla="*/ 467392 h 467391"/>
                  <a:gd name="connsiteX2" fmla="*/ 0 w 461581"/>
                  <a:gd name="connsiteY2" fmla="*/ 467392 h 467391"/>
                  <a:gd name="connsiteX3" fmla="*/ 0 w 461581"/>
                  <a:gd name="connsiteY3" fmla="*/ 9906 h 467391"/>
                  <a:gd name="connsiteX4" fmla="*/ 48959 w 461581"/>
                  <a:gd name="connsiteY4" fmla="*/ 7048 h 467391"/>
                  <a:gd name="connsiteX5" fmla="*/ 410337 w 461581"/>
                  <a:gd name="connsiteY5" fmla="*/ 6667 h 467391"/>
                  <a:gd name="connsiteX6" fmla="*/ 461582 w 461581"/>
                  <a:gd name="connsiteY6" fmla="*/ 1429 h 467391"/>
                  <a:gd name="connsiteX7" fmla="*/ 460153 w 461581"/>
                  <a:gd name="connsiteY7" fmla="*/ 0 h 46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1581" h="467391">
                    <a:moveTo>
                      <a:pt x="460153" y="0"/>
                    </a:moveTo>
                    <a:cubicBezTo>
                      <a:pt x="460153" y="154877"/>
                      <a:pt x="460153" y="309848"/>
                      <a:pt x="460153" y="467392"/>
                    </a:cubicBezTo>
                    <a:cubicBezTo>
                      <a:pt x="305372" y="467392"/>
                      <a:pt x="154115" y="467392"/>
                      <a:pt x="0" y="467392"/>
                    </a:cubicBezTo>
                    <a:cubicBezTo>
                      <a:pt x="0" y="315563"/>
                      <a:pt x="0" y="165544"/>
                      <a:pt x="0" y="9906"/>
                    </a:cubicBezTo>
                    <a:cubicBezTo>
                      <a:pt x="15621" y="8953"/>
                      <a:pt x="32290" y="7144"/>
                      <a:pt x="48959" y="7048"/>
                    </a:cubicBezTo>
                    <a:cubicBezTo>
                      <a:pt x="169450" y="6763"/>
                      <a:pt x="289846" y="7144"/>
                      <a:pt x="410337" y="6667"/>
                    </a:cubicBezTo>
                    <a:cubicBezTo>
                      <a:pt x="427482" y="6572"/>
                      <a:pt x="444532" y="3334"/>
                      <a:pt x="461582" y="1429"/>
                    </a:cubicBezTo>
                    <a:cubicBezTo>
                      <a:pt x="461486" y="1524"/>
                      <a:pt x="460153" y="0"/>
                      <a:pt x="46015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E03502E-4C92-4357-97A3-F317EFD560FC}"/>
                  </a:ext>
                </a:extLst>
              </p:cNvPr>
              <p:cNvSpPr/>
              <p:nvPr/>
            </p:nvSpPr>
            <p:spPr>
              <a:xfrm>
                <a:off x="10313002" y="3363657"/>
                <a:ext cx="457200" cy="457771"/>
              </a:xfrm>
              <a:custGeom>
                <a:avLst/>
                <a:gdLst>
                  <a:gd name="connsiteX0" fmla="*/ 0 w 457200"/>
                  <a:gd name="connsiteY0" fmla="*/ 0 h 457771"/>
                  <a:gd name="connsiteX1" fmla="*/ 457200 w 457200"/>
                  <a:gd name="connsiteY1" fmla="*/ 0 h 457771"/>
                  <a:gd name="connsiteX2" fmla="*/ 457200 w 457200"/>
                  <a:gd name="connsiteY2" fmla="*/ 457771 h 457771"/>
                  <a:gd name="connsiteX3" fmla="*/ 0 w 457200"/>
                  <a:gd name="connsiteY3" fmla="*/ 457771 h 457771"/>
                  <a:gd name="connsiteX4" fmla="*/ 0 w 457200"/>
                  <a:gd name="connsiteY4" fmla="*/ 0 h 45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771">
                    <a:moveTo>
                      <a:pt x="0" y="0"/>
                    </a:moveTo>
                    <a:cubicBezTo>
                      <a:pt x="153638" y="0"/>
                      <a:pt x="303752" y="0"/>
                      <a:pt x="457200" y="0"/>
                    </a:cubicBezTo>
                    <a:cubicBezTo>
                      <a:pt x="457200" y="152686"/>
                      <a:pt x="457200" y="303752"/>
                      <a:pt x="457200" y="457771"/>
                    </a:cubicBezTo>
                    <a:cubicBezTo>
                      <a:pt x="305086" y="457771"/>
                      <a:pt x="153829" y="457771"/>
                      <a:pt x="0" y="457771"/>
                    </a:cubicBezTo>
                    <a:cubicBezTo>
                      <a:pt x="0" y="305657"/>
                      <a:pt x="0" y="155543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67F7F08-973A-45F5-9554-AAC7A6A84215}"/>
                  </a:ext>
                </a:extLst>
              </p:cNvPr>
              <p:cNvSpPr/>
              <p:nvPr/>
            </p:nvSpPr>
            <p:spPr>
              <a:xfrm>
                <a:off x="9376219" y="3364420"/>
                <a:ext cx="458628" cy="456818"/>
              </a:xfrm>
              <a:custGeom>
                <a:avLst/>
                <a:gdLst>
                  <a:gd name="connsiteX0" fmla="*/ 0 w 458628"/>
                  <a:gd name="connsiteY0" fmla="*/ 456819 h 456818"/>
                  <a:gd name="connsiteX1" fmla="*/ 0 w 458628"/>
                  <a:gd name="connsiteY1" fmla="*/ 0 h 456818"/>
                  <a:gd name="connsiteX2" fmla="*/ 458629 w 458628"/>
                  <a:gd name="connsiteY2" fmla="*/ 0 h 456818"/>
                  <a:gd name="connsiteX3" fmla="*/ 458629 w 458628"/>
                  <a:gd name="connsiteY3" fmla="*/ 456819 h 456818"/>
                  <a:gd name="connsiteX4" fmla="*/ 0 w 458628"/>
                  <a:gd name="connsiteY4" fmla="*/ 456819 h 45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628" h="456818">
                    <a:moveTo>
                      <a:pt x="0" y="456819"/>
                    </a:moveTo>
                    <a:cubicBezTo>
                      <a:pt x="0" y="303086"/>
                      <a:pt x="0" y="153067"/>
                      <a:pt x="0" y="0"/>
                    </a:cubicBezTo>
                    <a:cubicBezTo>
                      <a:pt x="152781" y="0"/>
                      <a:pt x="303943" y="0"/>
                      <a:pt x="458629" y="0"/>
                    </a:cubicBezTo>
                    <a:cubicBezTo>
                      <a:pt x="458629" y="152114"/>
                      <a:pt x="458629" y="302895"/>
                      <a:pt x="458629" y="456819"/>
                    </a:cubicBezTo>
                    <a:cubicBezTo>
                      <a:pt x="306895" y="456819"/>
                      <a:pt x="155829" y="456819"/>
                      <a:pt x="0" y="4568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82ADE0B-8922-421D-9333-3AD45DB1DB8C}"/>
                  </a:ext>
                </a:extLst>
              </p:cNvPr>
              <p:cNvSpPr/>
              <p:nvPr/>
            </p:nvSpPr>
            <p:spPr>
              <a:xfrm>
                <a:off x="8437435" y="3364705"/>
                <a:ext cx="458533" cy="456437"/>
              </a:xfrm>
              <a:custGeom>
                <a:avLst/>
                <a:gdLst>
                  <a:gd name="connsiteX0" fmla="*/ 0 w 458533"/>
                  <a:gd name="connsiteY0" fmla="*/ 456438 h 456437"/>
                  <a:gd name="connsiteX1" fmla="*/ 0 w 458533"/>
                  <a:gd name="connsiteY1" fmla="*/ 0 h 456437"/>
                  <a:gd name="connsiteX2" fmla="*/ 458534 w 458533"/>
                  <a:gd name="connsiteY2" fmla="*/ 0 h 456437"/>
                  <a:gd name="connsiteX3" fmla="*/ 458534 w 458533"/>
                  <a:gd name="connsiteY3" fmla="*/ 456438 h 456437"/>
                  <a:gd name="connsiteX4" fmla="*/ 0 w 458533"/>
                  <a:gd name="connsiteY4" fmla="*/ 456438 h 45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533" h="456437">
                    <a:moveTo>
                      <a:pt x="0" y="456438"/>
                    </a:moveTo>
                    <a:cubicBezTo>
                      <a:pt x="0" y="302990"/>
                      <a:pt x="0" y="153257"/>
                      <a:pt x="0" y="0"/>
                    </a:cubicBezTo>
                    <a:cubicBezTo>
                      <a:pt x="152971" y="0"/>
                      <a:pt x="304133" y="0"/>
                      <a:pt x="458534" y="0"/>
                    </a:cubicBezTo>
                    <a:cubicBezTo>
                      <a:pt x="458534" y="151448"/>
                      <a:pt x="458534" y="302323"/>
                      <a:pt x="458534" y="456438"/>
                    </a:cubicBezTo>
                    <a:cubicBezTo>
                      <a:pt x="307181" y="456438"/>
                      <a:pt x="156020" y="456438"/>
                      <a:pt x="0" y="4564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44CAF89-E67F-4E3D-99AA-4E2EA483DB4E}"/>
                  </a:ext>
                </a:extLst>
              </p:cNvPr>
              <p:cNvSpPr/>
              <p:nvPr/>
            </p:nvSpPr>
            <p:spPr>
              <a:xfrm>
                <a:off x="6564058" y="3364896"/>
                <a:ext cx="457961" cy="455294"/>
              </a:xfrm>
              <a:custGeom>
                <a:avLst/>
                <a:gdLst>
                  <a:gd name="connsiteX0" fmla="*/ 0 w 457961"/>
                  <a:gd name="connsiteY0" fmla="*/ 455295 h 455294"/>
                  <a:gd name="connsiteX1" fmla="*/ 0 w 457961"/>
                  <a:gd name="connsiteY1" fmla="*/ 0 h 455294"/>
                  <a:gd name="connsiteX2" fmla="*/ 457962 w 457961"/>
                  <a:gd name="connsiteY2" fmla="*/ 0 h 455294"/>
                  <a:gd name="connsiteX3" fmla="*/ 457962 w 457961"/>
                  <a:gd name="connsiteY3" fmla="*/ 455295 h 455294"/>
                  <a:gd name="connsiteX4" fmla="*/ 0 w 457961"/>
                  <a:gd name="connsiteY4" fmla="*/ 455295 h 455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1" h="455294">
                    <a:moveTo>
                      <a:pt x="0" y="455295"/>
                    </a:moveTo>
                    <a:cubicBezTo>
                      <a:pt x="0" y="303562"/>
                      <a:pt x="0" y="153638"/>
                      <a:pt x="0" y="0"/>
                    </a:cubicBezTo>
                    <a:cubicBezTo>
                      <a:pt x="152876" y="0"/>
                      <a:pt x="303943" y="0"/>
                      <a:pt x="457962" y="0"/>
                    </a:cubicBezTo>
                    <a:cubicBezTo>
                      <a:pt x="457962" y="151257"/>
                      <a:pt x="457962" y="301181"/>
                      <a:pt x="457962" y="455295"/>
                    </a:cubicBezTo>
                    <a:cubicBezTo>
                      <a:pt x="307753" y="455295"/>
                      <a:pt x="156686" y="455295"/>
                      <a:pt x="0" y="45529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1C837D2-5BC2-4D04-A988-2CA9A2354737}"/>
                  </a:ext>
                </a:extLst>
              </p:cNvPr>
              <p:cNvSpPr/>
              <p:nvPr/>
            </p:nvSpPr>
            <p:spPr>
              <a:xfrm>
                <a:off x="7503318" y="3364420"/>
                <a:ext cx="458057" cy="457962"/>
              </a:xfrm>
              <a:custGeom>
                <a:avLst/>
                <a:gdLst>
                  <a:gd name="connsiteX0" fmla="*/ 458058 w 458057"/>
                  <a:gd name="connsiteY0" fmla="*/ 457962 h 457962"/>
                  <a:gd name="connsiteX1" fmla="*/ 0 w 458057"/>
                  <a:gd name="connsiteY1" fmla="*/ 457962 h 457962"/>
                  <a:gd name="connsiteX2" fmla="*/ 0 w 458057"/>
                  <a:gd name="connsiteY2" fmla="*/ 0 h 457962"/>
                  <a:gd name="connsiteX3" fmla="*/ 458058 w 458057"/>
                  <a:gd name="connsiteY3" fmla="*/ 0 h 457962"/>
                  <a:gd name="connsiteX4" fmla="*/ 458058 w 458057"/>
                  <a:gd name="connsiteY4" fmla="*/ 457962 h 457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057" h="457962">
                    <a:moveTo>
                      <a:pt x="458058" y="457962"/>
                    </a:moveTo>
                    <a:cubicBezTo>
                      <a:pt x="303371" y="457962"/>
                      <a:pt x="153162" y="457962"/>
                      <a:pt x="0" y="457962"/>
                    </a:cubicBezTo>
                    <a:cubicBezTo>
                      <a:pt x="0" y="304800"/>
                      <a:pt x="0" y="153543"/>
                      <a:pt x="0" y="0"/>
                    </a:cubicBezTo>
                    <a:cubicBezTo>
                      <a:pt x="153162" y="0"/>
                      <a:pt x="304514" y="0"/>
                      <a:pt x="458058" y="0"/>
                    </a:cubicBezTo>
                    <a:cubicBezTo>
                      <a:pt x="458058" y="153162"/>
                      <a:pt x="458058" y="303086"/>
                      <a:pt x="458058" y="4579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D5119CF-EAB6-4F11-B48C-D706369EB201}"/>
                  </a:ext>
                </a:extLst>
              </p:cNvPr>
              <p:cNvSpPr/>
              <p:nvPr/>
            </p:nvSpPr>
            <p:spPr>
              <a:xfrm>
                <a:off x="11252548" y="3364324"/>
                <a:ext cx="456723" cy="458057"/>
              </a:xfrm>
              <a:custGeom>
                <a:avLst/>
                <a:gdLst>
                  <a:gd name="connsiteX0" fmla="*/ 0 w 456723"/>
                  <a:gd name="connsiteY0" fmla="*/ 0 h 458057"/>
                  <a:gd name="connsiteX1" fmla="*/ 456723 w 456723"/>
                  <a:gd name="connsiteY1" fmla="*/ 0 h 458057"/>
                  <a:gd name="connsiteX2" fmla="*/ 456723 w 456723"/>
                  <a:gd name="connsiteY2" fmla="*/ 458057 h 458057"/>
                  <a:gd name="connsiteX3" fmla="*/ 0 w 456723"/>
                  <a:gd name="connsiteY3" fmla="*/ 458057 h 458057"/>
                  <a:gd name="connsiteX4" fmla="*/ 0 w 456723"/>
                  <a:gd name="connsiteY4" fmla="*/ 0 h 458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6723" h="458057">
                    <a:moveTo>
                      <a:pt x="0" y="0"/>
                    </a:moveTo>
                    <a:cubicBezTo>
                      <a:pt x="151448" y="0"/>
                      <a:pt x="302609" y="0"/>
                      <a:pt x="456723" y="0"/>
                    </a:cubicBezTo>
                    <a:cubicBezTo>
                      <a:pt x="456723" y="153734"/>
                      <a:pt x="456723" y="304895"/>
                      <a:pt x="456723" y="458057"/>
                    </a:cubicBezTo>
                    <a:cubicBezTo>
                      <a:pt x="303752" y="458057"/>
                      <a:pt x="153638" y="458057"/>
                      <a:pt x="0" y="458057"/>
                    </a:cubicBezTo>
                    <a:cubicBezTo>
                      <a:pt x="0" y="305657"/>
                      <a:pt x="0" y="15440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7D870DC-086A-42B3-A256-5BDF9B5456BA}"/>
                  </a:ext>
                </a:extLst>
              </p:cNvPr>
              <p:cNvSpPr/>
              <p:nvPr/>
            </p:nvSpPr>
            <p:spPr>
              <a:xfrm>
                <a:off x="943069" y="3364229"/>
                <a:ext cx="455390" cy="456819"/>
              </a:xfrm>
              <a:custGeom>
                <a:avLst/>
                <a:gdLst>
                  <a:gd name="connsiteX0" fmla="*/ 0 w 455390"/>
                  <a:gd name="connsiteY0" fmla="*/ 456819 h 456819"/>
                  <a:gd name="connsiteX1" fmla="*/ 0 w 455390"/>
                  <a:gd name="connsiteY1" fmla="*/ 0 h 456819"/>
                  <a:gd name="connsiteX2" fmla="*/ 455390 w 455390"/>
                  <a:gd name="connsiteY2" fmla="*/ 0 h 456819"/>
                  <a:gd name="connsiteX3" fmla="*/ 455390 w 455390"/>
                  <a:gd name="connsiteY3" fmla="*/ 456819 h 456819"/>
                  <a:gd name="connsiteX4" fmla="*/ 0 w 455390"/>
                  <a:gd name="connsiteY4" fmla="*/ 456819 h 45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390" h="456819">
                    <a:moveTo>
                      <a:pt x="0" y="456819"/>
                    </a:moveTo>
                    <a:cubicBezTo>
                      <a:pt x="0" y="302990"/>
                      <a:pt x="0" y="153067"/>
                      <a:pt x="0" y="0"/>
                    </a:cubicBezTo>
                    <a:cubicBezTo>
                      <a:pt x="151638" y="0"/>
                      <a:pt x="301371" y="0"/>
                      <a:pt x="455390" y="0"/>
                    </a:cubicBezTo>
                    <a:cubicBezTo>
                      <a:pt x="455390" y="151733"/>
                      <a:pt x="455390" y="302609"/>
                      <a:pt x="455390" y="456819"/>
                    </a:cubicBezTo>
                    <a:cubicBezTo>
                      <a:pt x="306324" y="456819"/>
                      <a:pt x="155353" y="456819"/>
                      <a:pt x="0" y="4568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4699A2B-3A49-44BD-BA34-182BEC652562}"/>
                  </a:ext>
                </a:extLst>
              </p:cNvPr>
              <p:cNvSpPr/>
              <p:nvPr/>
            </p:nvSpPr>
            <p:spPr>
              <a:xfrm>
                <a:off x="4691538" y="3364039"/>
                <a:ext cx="455390" cy="458152"/>
              </a:xfrm>
              <a:custGeom>
                <a:avLst/>
                <a:gdLst>
                  <a:gd name="connsiteX0" fmla="*/ 455390 w 455390"/>
                  <a:gd name="connsiteY0" fmla="*/ 458153 h 458152"/>
                  <a:gd name="connsiteX1" fmla="*/ 0 w 455390"/>
                  <a:gd name="connsiteY1" fmla="*/ 458153 h 458152"/>
                  <a:gd name="connsiteX2" fmla="*/ 0 w 455390"/>
                  <a:gd name="connsiteY2" fmla="*/ 0 h 458152"/>
                  <a:gd name="connsiteX3" fmla="*/ 455390 w 455390"/>
                  <a:gd name="connsiteY3" fmla="*/ 0 h 458152"/>
                  <a:gd name="connsiteX4" fmla="*/ 455390 w 455390"/>
                  <a:gd name="connsiteY4" fmla="*/ 458153 h 45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390" h="458152">
                    <a:moveTo>
                      <a:pt x="455390" y="458153"/>
                    </a:moveTo>
                    <a:cubicBezTo>
                      <a:pt x="301657" y="458153"/>
                      <a:pt x="151924" y="458153"/>
                      <a:pt x="0" y="458153"/>
                    </a:cubicBezTo>
                    <a:cubicBezTo>
                      <a:pt x="0" y="304990"/>
                      <a:pt x="0" y="153924"/>
                      <a:pt x="0" y="0"/>
                    </a:cubicBezTo>
                    <a:cubicBezTo>
                      <a:pt x="152495" y="0"/>
                      <a:pt x="302229" y="0"/>
                      <a:pt x="455390" y="0"/>
                    </a:cubicBezTo>
                    <a:cubicBezTo>
                      <a:pt x="455390" y="152305"/>
                      <a:pt x="455390" y="303181"/>
                      <a:pt x="455390" y="4581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249BE40-F487-4F65-9119-7DC16726810E}"/>
                  </a:ext>
                </a:extLst>
              </p:cNvPr>
              <p:cNvSpPr/>
              <p:nvPr/>
            </p:nvSpPr>
            <p:spPr>
              <a:xfrm>
                <a:off x="7034116" y="2896361"/>
                <a:ext cx="456723" cy="457485"/>
              </a:xfrm>
              <a:custGeom>
                <a:avLst/>
                <a:gdLst>
                  <a:gd name="connsiteX0" fmla="*/ 0 w 456723"/>
                  <a:gd name="connsiteY0" fmla="*/ 457486 h 457485"/>
                  <a:gd name="connsiteX1" fmla="*/ 0 w 456723"/>
                  <a:gd name="connsiteY1" fmla="*/ 0 h 457485"/>
                  <a:gd name="connsiteX2" fmla="*/ 456724 w 456723"/>
                  <a:gd name="connsiteY2" fmla="*/ 0 h 457485"/>
                  <a:gd name="connsiteX3" fmla="*/ 456724 w 456723"/>
                  <a:gd name="connsiteY3" fmla="*/ 457486 h 457485"/>
                  <a:gd name="connsiteX4" fmla="*/ 0 w 456723"/>
                  <a:gd name="connsiteY4" fmla="*/ 457486 h 457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6723" h="457485">
                    <a:moveTo>
                      <a:pt x="0" y="457486"/>
                    </a:moveTo>
                    <a:cubicBezTo>
                      <a:pt x="0" y="303848"/>
                      <a:pt x="0" y="153734"/>
                      <a:pt x="0" y="0"/>
                    </a:cubicBezTo>
                    <a:cubicBezTo>
                      <a:pt x="151924" y="0"/>
                      <a:pt x="302705" y="0"/>
                      <a:pt x="456724" y="0"/>
                    </a:cubicBezTo>
                    <a:cubicBezTo>
                      <a:pt x="456724" y="152591"/>
                      <a:pt x="456724" y="303657"/>
                      <a:pt x="456724" y="457486"/>
                    </a:cubicBezTo>
                    <a:cubicBezTo>
                      <a:pt x="304895" y="457486"/>
                      <a:pt x="155163" y="457486"/>
                      <a:pt x="0" y="4574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446DC1-F47E-4C9C-9BF0-1553D9B40A3C}"/>
                  </a:ext>
                </a:extLst>
              </p:cNvPr>
              <p:cNvSpPr/>
              <p:nvPr/>
            </p:nvSpPr>
            <p:spPr>
              <a:xfrm>
                <a:off x="8909970" y="2895027"/>
                <a:ext cx="454818" cy="458628"/>
              </a:xfrm>
              <a:custGeom>
                <a:avLst/>
                <a:gdLst>
                  <a:gd name="connsiteX0" fmla="*/ 0 w 454818"/>
                  <a:gd name="connsiteY0" fmla="*/ 0 h 458628"/>
                  <a:gd name="connsiteX1" fmla="*/ 454819 w 454818"/>
                  <a:gd name="connsiteY1" fmla="*/ 0 h 458628"/>
                  <a:gd name="connsiteX2" fmla="*/ 454819 w 454818"/>
                  <a:gd name="connsiteY2" fmla="*/ 458629 h 458628"/>
                  <a:gd name="connsiteX3" fmla="*/ 0 w 454818"/>
                  <a:gd name="connsiteY3" fmla="*/ 458629 h 458628"/>
                  <a:gd name="connsiteX4" fmla="*/ 0 w 454818"/>
                  <a:gd name="connsiteY4" fmla="*/ 0 h 458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4818" h="458628">
                    <a:moveTo>
                      <a:pt x="0" y="0"/>
                    </a:moveTo>
                    <a:cubicBezTo>
                      <a:pt x="151829" y="0"/>
                      <a:pt x="301657" y="0"/>
                      <a:pt x="454819" y="0"/>
                    </a:cubicBezTo>
                    <a:cubicBezTo>
                      <a:pt x="454819" y="153257"/>
                      <a:pt x="454819" y="304419"/>
                      <a:pt x="454819" y="458629"/>
                    </a:cubicBezTo>
                    <a:cubicBezTo>
                      <a:pt x="304038" y="458629"/>
                      <a:pt x="154210" y="458629"/>
                      <a:pt x="0" y="458629"/>
                    </a:cubicBezTo>
                    <a:cubicBezTo>
                      <a:pt x="0" y="306800"/>
                      <a:pt x="0" y="154686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B09A808-2A2F-4676-987C-C9F5591F33BB}"/>
                  </a:ext>
                </a:extLst>
              </p:cNvPr>
              <p:cNvSpPr/>
              <p:nvPr/>
            </p:nvSpPr>
            <p:spPr>
              <a:xfrm>
                <a:off x="10784204" y="2895027"/>
                <a:ext cx="454438" cy="458628"/>
              </a:xfrm>
              <a:custGeom>
                <a:avLst/>
                <a:gdLst>
                  <a:gd name="connsiteX0" fmla="*/ 0 w 454438"/>
                  <a:gd name="connsiteY0" fmla="*/ 0 h 458628"/>
                  <a:gd name="connsiteX1" fmla="*/ 454439 w 454438"/>
                  <a:gd name="connsiteY1" fmla="*/ 0 h 458628"/>
                  <a:gd name="connsiteX2" fmla="*/ 454439 w 454438"/>
                  <a:gd name="connsiteY2" fmla="*/ 458629 h 458628"/>
                  <a:gd name="connsiteX3" fmla="*/ 0 w 454438"/>
                  <a:gd name="connsiteY3" fmla="*/ 458629 h 458628"/>
                  <a:gd name="connsiteX4" fmla="*/ 0 w 454438"/>
                  <a:gd name="connsiteY4" fmla="*/ 0 h 458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4438" h="458628">
                    <a:moveTo>
                      <a:pt x="0" y="0"/>
                    </a:moveTo>
                    <a:cubicBezTo>
                      <a:pt x="152210" y="0"/>
                      <a:pt x="301848" y="0"/>
                      <a:pt x="454439" y="0"/>
                    </a:cubicBezTo>
                    <a:cubicBezTo>
                      <a:pt x="454439" y="153353"/>
                      <a:pt x="454439" y="304514"/>
                      <a:pt x="454439" y="458629"/>
                    </a:cubicBezTo>
                    <a:cubicBezTo>
                      <a:pt x="303657" y="458629"/>
                      <a:pt x="154020" y="458629"/>
                      <a:pt x="0" y="458629"/>
                    </a:cubicBezTo>
                    <a:cubicBezTo>
                      <a:pt x="0" y="306610"/>
                      <a:pt x="0" y="154496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A2E9FDB-63E7-49C9-B8DD-D2AA32E9A158}"/>
                  </a:ext>
                </a:extLst>
              </p:cNvPr>
              <p:cNvSpPr/>
              <p:nvPr/>
            </p:nvSpPr>
            <p:spPr>
              <a:xfrm>
                <a:off x="2817685" y="3364134"/>
                <a:ext cx="455104" cy="458057"/>
              </a:xfrm>
              <a:custGeom>
                <a:avLst/>
                <a:gdLst>
                  <a:gd name="connsiteX0" fmla="*/ 455105 w 455104"/>
                  <a:gd name="connsiteY0" fmla="*/ 458057 h 458057"/>
                  <a:gd name="connsiteX1" fmla="*/ 0 w 455104"/>
                  <a:gd name="connsiteY1" fmla="*/ 458057 h 458057"/>
                  <a:gd name="connsiteX2" fmla="*/ 0 w 455104"/>
                  <a:gd name="connsiteY2" fmla="*/ 0 h 458057"/>
                  <a:gd name="connsiteX3" fmla="*/ 455105 w 455104"/>
                  <a:gd name="connsiteY3" fmla="*/ 0 h 458057"/>
                  <a:gd name="connsiteX4" fmla="*/ 455105 w 455104"/>
                  <a:gd name="connsiteY4" fmla="*/ 458057 h 458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104" h="458057">
                    <a:moveTo>
                      <a:pt x="455105" y="458057"/>
                    </a:moveTo>
                    <a:cubicBezTo>
                      <a:pt x="302514" y="458057"/>
                      <a:pt x="152781" y="458057"/>
                      <a:pt x="0" y="458057"/>
                    </a:cubicBezTo>
                    <a:cubicBezTo>
                      <a:pt x="0" y="304895"/>
                      <a:pt x="0" y="153924"/>
                      <a:pt x="0" y="0"/>
                    </a:cubicBezTo>
                    <a:cubicBezTo>
                      <a:pt x="151543" y="0"/>
                      <a:pt x="301276" y="0"/>
                      <a:pt x="455105" y="0"/>
                    </a:cubicBezTo>
                    <a:cubicBezTo>
                      <a:pt x="455105" y="151733"/>
                      <a:pt x="455105" y="302514"/>
                      <a:pt x="455105" y="4580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>
            <a:extLst>
              <a:ext uri="{FF2B5EF4-FFF2-40B4-BE49-F238E27FC236}">
                <a16:creationId xmlns:a16="http://schemas.microsoft.com/office/drawing/2014/main" id="{E0EF1CE3-B138-4025-9457-F57D891E9C1A}"/>
              </a:ext>
            </a:extLst>
          </p:cNvPr>
          <p:cNvSpPr/>
          <p:nvPr userDrawn="1"/>
        </p:nvSpPr>
        <p:spPr>
          <a:xfrm>
            <a:off x="7616195" y="5774697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ECAB73F4-E473-439B-BB50-0578606CC7EF}"/>
              </a:ext>
            </a:extLst>
          </p:cNvPr>
          <p:cNvSpPr/>
          <p:nvPr userDrawn="1"/>
        </p:nvSpPr>
        <p:spPr>
          <a:xfrm>
            <a:off x="1414" y="5359092"/>
            <a:ext cx="12190587" cy="2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1AEACA65-E8F9-4D77-9680-D48DF233255D}"/>
              </a:ext>
            </a:extLst>
          </p:cNvPr>
          <p:cNvSpPr/>
          <p:nvPr userDrawn="1"/>
        </p:nvSpPr>
        <p:spPr>
          <a:xfrm>
            <a:off x="1414" y="5691742"/>
            <a:ext cx="12190587" cy="20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6C2DA28-32AE-4A75-AFBF-243A2ED1881E}"/>
              </a:ext>
            </a:extLst>
          </p:cNvPr>
          <p:cNvSpPr/>
          <p:nvPr userDrawn="1"/>
        </p:nvSpPr>
        <p:spPr>
          <a:xfrm>
            <a:off x="1414" y="502644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334E53B-E28F-4CAF-9834-5D2D01DBB76A}"/>
              </a:ext>
            </a:extLst>
          </p:cNvPr>
          <p:cNvSpPr/>
          <p:nvPr userDrawn="1"/>
        </p:nvSpPr>
        <p:spPr>
          <a:xfrm>
            <a:off x="1414" y="4693792"/>
            <a:ext cx="12190587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1905D76-9A2F-4EEC-B48A-3B83D83902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44A0A2-DB19-4836-A2D6-F5F327BA0729}"/>
              </a:ext>
            </a:extLst>
          </p:cNvPr>
          <p:cNvGrpSpPr/>
          <p:nvPr userDrawn="1"/>
        </p:nvGrpSpPr>
        <p:grpSpPr>
          <a:xfrm>
            <a:off x="4313" y="6319417"/>
            <a:ext cx="12183374" cy="538583"/>
            <a:chOff x="8626" y="6319417"/>
            <a:chExt cx="12183374" cy="538583"/>
          </a:xfrm>
          <a:solidFill>
            <a:schemeClr val="accent6"/>
          </a:solidFill>
        </p:grpSpPr>
        <p:grpSp>
          <p:nvGrpSpPr>
            <p:cNvPr id="11" name="Graphic 121">
              <a:extLst>
                <a:ext uri="{FF2B5EF4-FFF2-40B4-BE49-F238E27FC236}">
                  <a16:creationId xmlns:a16="http://schemas.microsoft.com/office/drawing/2014/main" id="{4B95F85C-8250-4D8C-AC8F-1F397F45B08F}"/>
                </a:ext>
              </a:extLst>
            </p:cNvPr>
            <p:cNvGrpSpPr/>
            <p:nvPr/>
          </p:nvGrpSpPr>
          <p:grpSpPr>
            <a:xfrm flipV="1">
              <a:off x="6096000" y="6319417"/>
              <a:ext cx="6096000" cy="538583"/>
              <a:chOff x="4762" y="2890837"/>
              <a:chExt cx="12182475" cy="1076325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7B72CEC-8007-4638-95EB-AA0978400560}"/>
                  </a:ext>
                </a:extLst>
              </p:cNvPr>
              <p:cNvSpPr/>
              <p:nvPr/>
            </p:nvSpPr>
            <p:spPr>
              <a:xfrm>
                <a:off x="4857" y="3899629"/>
                <a:ext cx="12177807" cy="67722"/>
              </a:xfrm>
              <a:custGeom>
                <a:avLst/>
                <a:gdLst>
                  <a:gd name="connsiteX0" fmla="*/ 12177713 w 12177807"/>
                  <a:gd name="connsiteY0" fmla="*/ 66675 h 67722"/>
                  <a:gd name="connsiteX1" fmla="*/ 12111133 w 12177807"/>
                  <a:gd name="connsiteY1" fmla="*/ 67723 h 67722"/>
                  <a:gd name="connsiteX2" fmla="*/ 72962 w 12177807"/>
                  <a:gd name="connsiteY2" fmla="*/ 67723 h 67722"/>
                  <a:gd name="connsiteX3" fmla="*/ 0 w 12177807"/>
                  <a:gd name="connsiteY3" fmla="*/ 67723 h 67722"/>
                  <a:gd name="connsiteX4" fmla="*/ 0 w 12177807"/>
                  <a:gd name="connsiteY4" fmla="*/ 0 h 67722"/>
                  <a:gd name="connsiteX5" fmla="*/ 12177808 w 12177807"/>
                  <a:gd name="connsiteY5" fmla="*/ 0 h 67722"/>
                  <a:gd name="connsiteX6" fmla="*/ 12177713 w 12177807"/>
                  <a:gd name="connsiteY6" fmla="*/ 66675 h 6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77807" h="67722">
                    <a:moveTo>
                      <a:pt x="12177713" y="66675"/>
                    </a:moveTo>
                    <a:cubicBezTo>
                      <a:pt x="12155520" y="67056"/>
                      <a:pt x="12133326" y="67723"/>
                      <a:pt x="12111133" y="67723"/>
                    </a:cubicBezTo>
                    <a:cubicBezTo>
                      <a:pt x="8098441" y="67723"/>
                      <a:pt x="4085654" y="67723"/>
                      <a:pt x="72962" y="67723"/>
                    </a:cubicBezTo>
                    <a:cubicBezTo>
                      <a:pt x="49530" y="67723"/>
                      <a:pt x="26003" y="67723"/>
                      <a:pt x="0" y="67723"/>
                    </a:cubicBezTo>
                    <a:cubicBezTo>
                      <a:pt x="0" y="44767"/>
                      <a:pt x="0" y="26384"/>
                      <a:pt x="0" y="0"/>
                    </a:cubicBezTo>
                    <a:cubicBezTo>
                      <a:pt x="4058793" y="0"/>
                      <a:pt x="8118253" y="0"/>
                      <a:pt x="12177808" y="0"/>
                    </a:cubicBezTo>
                    <a:cubicBezTo>
                      <a:pt x="12177713" y="22288"/>
                      <a:pt x="12177713" y="44482"/>
                      <a:pt x="12177713" y="666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1B64394-6B30-48ED-9AF1-46ECF4159D7F}"/>
                  </a:ext>
                </a:extLst>
              </p:cNvPr>
              <p:cNvSpPr/>
              <p:nvPr/>
            </p:nvSpPr>
            <p:spPr>
              <a:xfrm>
                <a:off x="11719845" y="2890837"/>
                <a:ext cx="462724" cy="466343"/>
              </a:xfrm>
              <a:custGeom>
                <a:avLst/>
                <a:gdLst>
                  <a:gd name="connsiteX0" fmla="*/ 462724 w 462724"/>
                  <a:gd name="connsiteY0" fmla="*/ 466344 h 466343"/>
                  <a:gd name="connsiteX1" fmla="*/ 0 w 462724"/>
                  <a:gd name="connsiteY1" fmla="*/ 466344 h 466343"/>
                  <a:gd name="connsiteX2" fmla="*/ 0 w 462724"/>
                  <a:gd name="connsiteY2" fmla="*/ 0 h 466343"/>
                  <a:gd name="connsiteX3" fmla="*/ 462724 w 462724"/>
                  <a:gd name="connsiteY3" fmla="*/ 0 h 466343"/>
                  <a:gd name="connsiteX4" fmla="*/ 462724 w 462724"/>
                  <a:gd name="connsiteY4" fmla="*/ 466344 h 466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24" h="466343">
                    <a:moveTo>
                      <a:pt x="462724" y="466344"/>
                    </a:moveTo>
                    <a:cubicBezTo>
                      <a:pt x="309467" y="466344"/>
                      <a:pt x="156304" y="466344"/>
                      <a:pt x="0" y="466344"/>
                    </a:cubicBezTo>
                    <a:cubicBezTo>
                      <a:pt x="0" y="311182"/>
                      <a:pt x="0" y="160020"/>
                      <a:pt x="0" y="0"/>
                    </a:cubicBezTo>
                    <a:cubicBezTo>
                      <a:pt x="154019" y="0"/>
                      <a:pt x="308324" y="0"/>
                      <a:pt x="462724" y="0"/>
                    </a:cubicBezTo>
                    <a:cubicBezTo>
                      <a:pt x="462724" y="155448"/>
                      <a:pt x="462724" y="310896"/>
                      <a:pt x="462724" y="466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0ABF158-954B-4477-A888-0D66D687BF20}"/>
                  </a:ext>
                </a:extLst>
              </p:cNvPr>
              <p:cNvSpPr/>
              <p:nvPr/>
            </p:nvSpPr>
            <p:spPr>
              <a:xfrm>
                <a:off x="1412366" y="2895980"/>
                <a:ext cx="463677" cy="459962"/>
              </a:xfrm>
              <a:custGeom>
                <a:avLst/>
                <a:gdLst>
                  <a:gd name="connsiteX0" fmla="*/ 463677 w 463677"/>
                  <a:gd name="connsiteY0" fmla="*/ 458438 h 459962"/>
                  <a:gd name="connsiteX1" fmla="*/ 0 w 463677"/>
                  <a:gd name="connsiteY1" fmla="*/ 458438 h 459962"/>
                  <a:gd name="connsiteX2" fmla="*/ 0 w 463677"/>
                  <a:gd name="connsiteY2" fmla="*/ 0 h 459962"/>
                  <a:gd name="connsiteX3" fmla="*/ 462248 w 463677"/>
                  <a:gd name="connsiteY3" fmla="*/ 0 h 459962"/>
                  <a:gd name="connsiteX4" fmla="*/ 462248 w 463677"/>
                  <a:gd name="connsiteY4" fmla="*/ 459962 h 459962"/>
                  <a:gd name="connsiteX5" fmla="*/ 463677 w 463677"/>
                  <a:gd name="connsiteY5" fmla="*/ 458438 h 45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3677" h="459962">
                    <a:moveTo>
                      <a:pt x="463677" y="458438"/>
                    </a:moveTo>
                    <a:cubicBezTo>
                      <a:pt x="310229" y="458438"/>
                      <a:pt x="156686" y="458438"/>
                      <a:pt x="0" y="458438"/>
                    </a:cubicBezTo>
                    <a:cubicBezTo>
                      <a:pt x="0" y="306038"/>
                      <a:pt x="0" y="154781"/>
                      <a:pt x="0" y="0"/>
                    </a:cubicBezTo>
                    <a:cubicBezTo>
                      <a:pt x="151257" y="0"/>
                      <a:pt x="302419" y="0"/>
                      <a:pt x="462248" y="0"/>
                    </a:cubicBezTo>
                    <a:cubicBezTo>
                      <a:pt x="462248" y="153638"/>
                      <a:pt x="462248" y="306800"/>
                      <a:pt x="462248" y="459962"/>
                    </a:cubicBezTo>
                    <a:lnTo>
                      <a:pt x="463677" y="45843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AFE47F8-9086-43E9-BFCD-67EEF6E4C774}"/>
                  </a:ext>
                </a:extLst>
              </p:cNvPr>
              <p:cNvSpPr/>
              <p:nvPr/>
            </p:nvSpPr>
            <p:spPr>
              <a:xfrm>
                <a:off x="2340863" y="2895123"/>
                <a:ext cx="464724" cy="461295"/>
              </a:xfrm>
              <a:custGeom>
                <a:avLst/>
                <a:gdLst>
                  <a:gd name="connsiteX0" fmla="*/ 1524 w 464724"/>
                  <a:gd name="connsiteY0" fmla="*/ 461296 h 461295"/>
                  <a:gd name="connsiteX1" fmla="*/ 1524 w 464724"/>
                  <a:gd name="connsiteY1" fmla="*/ 0 h 461295"/>
                  <a:gd name="connsiteX2" fmla="*/ 464725 w 464724"/>
                  <a:gd name="connsiteY2" fmla="*/ 0 h 461295"/>
                  <a:gd name="connsiteX3" fmla="*/ 464725 w 464724"/>
                  <a:gd name="connsiteY3" fmla="*/ 459677 h 461295"/>
                  <a:gd name="connsiteX4" fmla="*/ 0 w 464724"/>
                  <a:gd name="connsiteY4" fmla="*/ 459677 h 461295"/>
                  <a:gd name="connsiteX5" fmla="*/ 1524 w 464724"/>
                  <a:gd name="connsiteY5" fmla="*/ 461296 h 461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724" h="461295">
                    <a:moveTo>
                      <a:pt x="1524" y="461296"/>
                    </a:moveTo>
                    <a:cubicBezTo>
                      <a:pt x="1524" y="308324"/>
                      <a:pt x="1524" y="155353"/>
                      <a:pt x="1524" y="0"/>
                    </a:cubicBezTo>
                    <a:cubicBezTo>
                      <a:pt x="160115" y="0"/>
                      <a:pt x="311182" y="0"/>
                      <a:pt x="464725" y="0"/>
                    </a:cubicBezTo>
                    <a:cubicBezTo>
                      <a:pt x="464725" y="153543"/>
                      <a:pt x="464725" y="304610"/>
                      <a:pt x="464725" y="459677"/>
                    </a:cubicBezTo>
                    <a:cubicBezTo>
                      <a:pt x="308896" y="459677"/>
                      <a:pt x="154496" y="459677"/>
                      <a:pt x="0" y="459677"/>
                    </a:cubicBezTo>
                    <a:cubicBezTo>
                      <a:pt x="0" y="459772"/>
                      <a:pt x="1524" y="461296"/>
                      <a:pt x="1524" y="461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6D2BA8C-4B31-4032-8F16-5D5F997C3713}"/>
                  </a:ext>
                </a:extLst>
              </p:cNvPr>
              <p:cNvSpPr/>
              <p:nvPr/>
            </p:nvSpPr>
            <p:spPr>
              <a:xfrm>
                <a:off x="3287267" y="2895218"/>
                <a:ext cx="463962" cy="460628"/>
              </a:xfrm>
              <a:custGeom>
                <a:avLst/>
                <a:gdLst>
                  <a:gd name="connsiteX0" fmla="*/ 463963 w 463962"/>
                  <a:gd name="connsiteY0" fmla="*/ 459105 h 460628"/>
                  <a:gd name="connsiteX1" fmla="*/ 0 w 463962"/>
                  <a:gd name="connsiteY1" fmla="*/ 459105 h 460628"/>
                  <a:gd name="connsiteX2" fmla="*/ 0 w 463962"/>
                  <a:gd name="connsiteY2" fmla="*/ 0 h 460628"/>
                  <a:gd name="connsiteX3" fmla="*/ 462534 w 463962"/>
                  <a:gd name="connsiteY3" fmla="*/ 0 h 460628"/>
                  <a:gd name="connsiteX4" fmla="*/ 462534 w 463962"/>
                  <a:gd name="connsiteY4" fmla="*/ 460629 h 460628"/>
                  <a:gd name="connsiteX5" fmla="*/ 463963 w 463962"/>
                  <a:gd name="connsiteY5" fmla="*/ 459105 h 460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3962" h="460628">
                    <a:moveTo>
                      <a:pt x="463963" y="459105"/>
                    </a:moveTo>
                    <a:cubicBezTo>
                      <a:pt x="310610" y="459105"/>
                      <a:pt x="157258" y="459105"/>
                      <a:pt x="0" y="459105"/>
                    </a:cubicBezTo>
                    <a:cubicBezTo>
                      <a:pt x="0" y="307086"/>
                      <a:pt x="0" y="154877"/>
                      <a:pt x="0" y="0"/>
                    </a:cubicBezTo>
                    <a:cubicBezTo>
                      <a:pt x="151829" y="0"/>
                      <a:pt x="302895" y="0"/>
                      <a:pt x="462534" y="0"/>
                    </a:cubicBezTo>
                    <a:cubicBezTo>
                      <a:pt x="462534" y="154781"/>
                      <a:pt x="462534" y="307657"/>
                      <a:pt x="462534" y="460629"/>
                    </a:cubicBezTo>
                    <a:lnTo>
                      <a:pt x="463963" y="4591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FC3D464-84B9-43FD-8D65-A1578130203A}"/>
                  </a:ext>
                </a:extLst>
              </p:cNvPr>
              <p:cNvSpPr/>
              <p:nvPr/>
            </p:nvSpPr>
            <p:spPr>
              <a:xfrm>
                <a:off x="4215954" y="2896647"/>
                <a:ext cx="462819" cy="459866"/>
              </a:xfrm>
              <a:custGeom>
                <a:avLst/>
                <a:gdLst>
                  <a:gd name="connsiteX0" fmla="*/ 1524 w 462819"/>
                  <a:gd name="connsiteY0" fmla="*/ 459867 h 459866"/>
                  <a:gd name="connsiteX1" fmla="*/ 1524 w 462819"/>
                  <a:gd name="connsiteY1" fmla="*/ 0 h 459866"/>
                  <a:gd name="connsiteX2" fmla="*/ 462820 w 462819"/>
                  <a:gd name="connsiteY2" fmla="*/ 0 h 459866"/>
                  <a:gd name="connsiteX3" fmla="*/ 462820 w 462819"/>
                  <a:gd name="connsiteY3" fmla="*/ 458343 h 459866"/>
                  <a:gd name="connsiteX4" fmla="*/ 0 w 462819"/>
                  <a:gd name="connsiteY4" fmla="*/ 458343 h 459866"/>
                  <a:gd name="connsiteX5" fmla="*/ 1524 w 462819"/>
                  <a:gd name="connsiteY5" fmla="*/ 459867 h 45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2819" h="459866">
                    <a:moveTo>
                      <a:pt x="1524" y="459867"/>
                    </a:moveTo>
                    <a:cubicBezTo>
                      <a:pt x="1524" y="307848"/>
                      <a:pt x="1524" y="155829"/>
                      <a:pt x="1524" y="0"/>
                    </a:cubicBezTo>
                    <a:cubicBezTo>
                      <a:pt x="156972" y="0"/>
                      <a:pt x="308038" y="0"/>
                      <a:pt x="462820" y="0"/>
                    </a:cubicBezTo>
                    <a:cubicBezTo>
                      <a:pt x="462820" y="150495"/>
                      <a:pt x="462820" y="301752"/>
                      <a:pt x="462820" y="458343"/>
                    </a:cubicBezTo>
                    <a:cubicBezTo>
                      <a:pt x="309181" y="458343"/>
                      <a:pt x="154591" y="458343"/>
                      <a:pt x="0" y="458343"/>
                    </a:cubicBezTo>
                    <a:cubicBezTo>
                      <a:pt x="0" y="458343"/>
                      <a:pt x="1524" y="459867"/>
                      <a:pt x="1524" y="45986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9A7A677-64A4-4BE3-B2F6-513A2D0CFB4D}"/>
                  </a:ext>
                </a:extLst>
              </p:cNvPr>
              <p:cNvSpPr/>
              <p:nvPr/>
            </p:nvSpPr>
            <p:spPr>
              <a:xfrm>
                <a:off x="6089808" y="2896361"/>
                <a:ext cx="464820" cy="459009"/>
              </a:xfrm>
              <a:custGeom>
                <a:avLst/>
                <a:gdLst>
                  <a:gd name="connsiteX0" fmla="*/ 1334 w 464820"/>
                  <a:gd name="connsiteY0" fmla="*/ 459010 h 459009"/>
                  <a:gd name="connsiteX1" fmla="*/ 1334 w 464820"/>
                  <a:gd name="connsiteY1" fmla="*/ 0 h 459009"/>
                  <a:gd name="connsiteX2" fmla="*/ 464820 w 464820"/>
                  <a:gd name="connsiteY2" fmla="*/ 0 h 459009"/>
                  <a:gd name="connsiteX3" fmla="*/ 464820 w 464820"/>
                  <a:gd name="connsiteY3" fmla="*/ 457486 h 459009"/>
                  <a:gd name="connsiteX4" fmla="*/ 0 w 464820"/>
                  <a:gd name="connsiteY4" fmla="*/ 457486 h 459009"/>
                  <a:gd name="connsiteX5" fmla="*/ 1334 w 464820"/>
                  <a:gd name="connsiteY5" fmla="*/ 459010 h 459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820" h="459009">
                    <a:moveTo>
                      <a:pt x="1334" y="459010"/>
                    </a:moveTo>
                    <a:cubicBezTo>
                      <a:pt x="1334" y="307277"/>
                      <a:pt x="1334" y="155448"/>
                      <a:pt x="1334" y="0"/>
                    </a:cubicBezTo>
                    <a:cubicBezTo>
                      <a:pt x="157829" y="0"/>
                      <a:pt x="310039" y="0"/>
                      <a:pt x="464820" y="0"/>
                    </a:cubicBezTo>
                    <a:cubicBezTo>
                      <a:pt x="464820" y="152400"/>
                      <a:pt x="464820" y="303562"/>
                      <a:pt x="464820" y="457486"/>
                    </a:cubicBezTo>
                    <a:cubicBezTo>
                      <a:pt x="308896" y="457486"/>
                      <a:pt x="154400" y="457486"/>
                      <a:pt x="0" y="457486"/>
                    </a:cubicBezTo>
                    <a:lnTo>
                      <a:pt x="1334" y="45901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E927F5D-FAFC-48EA-AE0E-00928604B51D}"/>
                  </a:ext>
                </a:extLst>
              </p:cNvPr>
              <p:cNvSpPr/>
              <p:nvPr/>
            </p:nvSpPr>
            <p:spPr>
              <a:xfrm>
                <a:off x="9846182" y="2894932"/>
                <a:ext cx="455961" cy="457771"/>
              </a:xfrm>
              <a:custGeom>
                <a:avLst/>
                <a:gdLst>
                  <a:gd name="connsiteX0" fmla="*/ 0 w 455961"/>
                  <a:gd name="connsiteY0" fmla="*/ 0 h 457771"/>
                  <a:gd name="connsiteX1" fmla="*/ 455962 w 455961"/>
                  <a:gd name="connsiteY1" fmla="*/ 0 h 457771"/>
                  <a:gd name="connsiteX2" fmla="*/ 455962 w 455961"/>
                  <a:gd name="connsiteY2" fmla="*/ 457772 h 457771"/>
                  <a:gd name="connsiteX3" fmla="*/ 0 w 455961"/>
                  <a:gd name="connsiteY3" fmla="*/ 457772 h 457771"/>
                  <a:gd name="connsiteX4" fmla="*/ 0 w 455961"/>
                  <a:gd name="connsiteY4" fmla="*/ 0 h 45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961" h="457771">
                    <a:moveTo>
                      <a:pt x="0" y="0"/>
                    </a:moveTo>
                    <a:cubicBezTo>
                      <a:pt x="151734" y="0"/>
                      <a:pt x="301848" y="0"/>
                      <a:pt x="455962" y="0"/>
                    </a:cubicBezTo>
                    <a:cubicBezTo>
                      <a:pt x="455962" y="151257"/>
                      <a:pt x="455962" y="302514"/>
                      <a:pt x="455962" y="457772"/>
                    </a:cubicBezTo>
                    <a:cubicBezTo>
                      <a:pt x="306420" y="457772"/>
                      <a:pt x="155163" y="457772"/>
                      <a:pt x="0" y="457772"/>
                    </a:cubicBezTo>
                    <a:cubicBezTo>
                      <a:pt x="0" y="308420"/>
                      <a:pt x="0" y="157067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12A81A2-798F-4DEF-8C3E-AB0E20CD7099}"/>
                  </a:ext>
                </a:extLst>
              </p:cNvPr>
              <p:cNvSpPr/>
              <p:nvPr/>
            </p:nvSpPr>
            <p:spPr>
              <a:xfrm>
                <a:off x="1874614" y="3354509"/>
                <a:ext cx="467772" cy="467300"/>
              </a:xfrm>
              <a:custGeom>
                <a:avLst/>
                <a:gdLst>
                  <a:gd name="connsiteX0" fmla="*/ 0 w 467772"/>
                  <a:gd name="connsiteY0" fmla="*/ 1433 h 467300"/>
                  <a:gd name="connsiteX1" fmla="*/ 188690 w 467772"/>
                  <a:gd name="connsiteY1" fmla="*/ 6386 h 467300"/>
                  <a:gd name="connsiteX2" fmla="*/ 467773 w 467772"/>
                  <a:gd name="connsiteY2" fmla="*/ 2005 h 467300"/>
                  <a:gd name="connsiteX3" fmla="*/ 466154 w 467772"/>
                  <a:gd name="connsiteY3" fmla="*/ 385 h 467300"/>
                  <a:gd name="connsiteX4" fmla="*/ 466154 w 467772"/>
                  <a:gd name="connsiteY4" fmla="*/ 467301 h 467300"/>
                  <a:gd name="connsiteX5" fmla="*/ 1333 w 467772"/>
                  <a:gd name="connsiteY5" fmla="*/ 467301 h 467300"/>
                  <a:gd name="connsiteX6" fmla="*/ 1333 w 467772"/>
                  <a:gd name="connsiteY6" fmla="*/ 4 h 467300"/>
                  <a:gd name="connsiteX7" fmla="*/ 0 w 467772"/>
                  <a:gd name="connsiteY7" fmla="*/ 1433 h 4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772" h="467300">
                    <a:moveTo>
                      <a:pt x="0" y="1433"/>
                    </a:moveTo>
                    <a:cubicBezTo>
                      <a:pt x="62865" y="3148"/>
                      <a:pt x="125825" y="6481"/>
                      <a:pt x="188690" y="6386"/>
                    </a:cubicBezTo>
                    <a:cubicBezTo>
                      <a:pt x="281750" y="6196"/>
                      <a:pt x="374713" y="3624"/>
                      <a:pt x="467773" y="2005"/>
                    </a:cubicBezTo>
                    <a:cubicBezTo>
                      <a:pt x="467773" y="2005"/>
                      <a:pt x="466249" y="385"/>
                      <a:pt x="466154" y="385"/>
                    </a:cubicBezTo>
                    <a:cubicBezTo>
                      <a:pt x="466154" y="155262"/>
                      <a:pt x="466154" y="310138"/>
                      <a:pt x="466154" y="467301"/>
                    </a:cubicBezTo>
                    <a:cubicBezTo>
                      <a:pt x="309467" y="467301"/>
                      <a:pt x="158210" y="467301"/>
                      <a:pt x="1333" y="467301"/>
                    </a:cubicBezTo>
                    <a:cubicBezTo>
                      <a:pt x="1333" y="309853"/>
                      <a:pt x="1333" y="154976"/>
                      <a:pt x="1333" y="4"/>
                    </a:cubicBezTo>
                    <a:cubicBezTo>
                      <a:pt x="1429" y="-91"/>
                      <a:pt x="0" y="1433"/>
                      <a:pt x="0" y="14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7E53959-DABA-4F44-BA20-689D35E9CEAD}"/>
                  </a:ext>
                </a:extLst>
              </p:cNvPr>
              <p:cNvSpPr/>
              <p:nvPr/>
            </p:nvSpPr>
            <p:spPr>
              <a:xfrm>
                <a:off x="3749801" y="3354323"/>
                <a:ext cx="467677" cy="467391"/>
              </a:xfrm>
              <a:custGeom>
                <a:avLst/>
                <a:gdLst>
                  <a:gd name="connsiteX0" fmla="*/ 0 w 467677"/>
                  <a:gd name="connsiteY0" fmla="*/ 1619 h 467391"/>
                  <a:gd name="connsiteX1" fmla="*/ 188690 w 467677"/>
                  <a:gd name="connsiteY1" fmla="*/ 6572 h 467391"/>
                  <a:gd name="connsiteX2" fmla="*/ 467678 w 467677"/>
                  <a:gd name="connsiteY2" fmla="*/ 2191 h 467391"/>
                  <a:gd name="connsiteX3" fmla="*/ 466154 w 467677"/>
                  <a:gd name="connsiteY3" fmla="*/ 572 h 467391"/>
                  <a:gd name="connsiteX4" fmla="*/ 466154 w 467677"/>
                  <a:gd name="connsiteY4" fmla="*/ 467392 h 467391"/>
                  <a:gd name="connsiteX5" fmla="*/ 1429 w 467677"/>
                  <a:gd name="connsiteY5" fmla="*/ 467392 h 467391"/>
                  <a:gd name="connsiteX6" fmla="*/ 1429 w 467677"/>
                  <a:gd name="connsiteY6" fmla="*/ 0 h 467391"/>
                  <a:gd name="connsiteX7" fmla="*/ 0 w 467677"/>
                  <a:gd name="connsiteY7" fmla="*/ 1619 h 46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677" h="467391">
                    <a:moveTo>
                      <a:pt x="0" y="1619"/>
                    </a:moveTo>
                    <a:cubicBezTo>
                      <a:pt x="62865" y="3429"/>
                      <a:pt x="125825" y="6668"/>
                      <a:pt x="188690" y="6572"/>
                    </a:cubicBezTo>
                    <a:cubicBezTo>
                      <a:pt x="281654" y="6382"/>
                      <a:pt x="374713" y="3810"/>
                      <a:pt x="467678" y="2191"/>
                    </a:cubicBezTo>
                    <a:cubicBezTo>
                      <a:pt x="467678" y="2191"/>
                      <a:pt x="466154" y="667"/>
                      <a:pt x="466154" y="572"/>
                    </a:cubicBezTo>
                    <a:cubicBezTo>
                      <a:pt x="466154" y="155448"/>
                      <a:pt x="466154" y="310324"/>
                      <a:pt x="466154" y="467392"/>
                    </a:cubicBezTo>
                    <a:cubicBezTo>
                      <a:pt x="308610" y="467392"/>
                      <a:pt x="157353" y="467392"/>
                      <a:pt x="1429" y="467392"/>
                    </a:cubicBezTo>
                    <a:cubicBezTo>
                      <a:pt x="1429" y="309943"/>
                      <a:pt x="1429" y="154972"/>
                      <a:pt x="1429" y="0"/>
                    </a:cubicBezTo>
                    <a:cubicBezTo>
                      <a:pt x="1429" y="0"/>
                      <a:pt x="0" y="1619"/>
                      <a:pt x="0" y="16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7469BA1-D29A-463E-AC6B-CC50A4FC1680}"/>
                  </a:ext>
                </a:extLst>
              </p:cNvPr>
              <p:cNvSpPr/>
              <p:nvPr/>
            </p:nvSpPr>
            <p:spPr>
              <a:xfrm>
                <a:off x="5626417" y="3353847"/>
                <a:ext cx="464634" cy="467201"/>
              </a:xfrm>
              <a:custGeom>
                <a:avLst/>
                <a:gdLst>
                  <a:gd name="connsiteX0" fmla="*/ 463391 w 464634"/>
                  <a:gd name="connsiteY0" fmla="*/ 0 h 467201"/>
                  <a:gd name="connsiteX1" fmla="*/ 463391 w 464634"/>
                  <a:gd name="connsiteY1" fmla="*/ 467201 h 467201"/>
                  <a:gd name="connsiteX2" fmla="*/ 1524 w 464634"/>
                  <a:gd name="connsiteY2" fmla="*/ 467201 h 467201"/>
                  <a:gd name="connsiteX3" fmla="*/ 1524 w 464634"/>
                  <a:gd name="connsiteY3" fmla="*/ 1810 h 467201"/>
                  <a:gd name="connsiteX4" fmla="*/ 0 w 464634"/>
                  <a:gd name="connsiteY4" fmla="*/ 3143 h 467201"/>
                  <a:gd name="connsiteX5" fmla="*/ 464629 w 464634"/>
                  <a:gd name="connsiteY5" fmla="*/ 1619 h 467201"/>
                  <a:gd name="connsiteX6" fmla="*/ 463391 w 464634"/>
                  <a:gd name="connsiteY6" fmla="*/ 0 h 46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4634" h="467201">
                    <a:moveTo>
                      <a:pt x="463391" y="0"/>
                    </a:moveTo>
                    <a:cubicBezTo>
                      <a:pt x="463391" y="154591"/>
                      <a:pt x="463391" y="309277"/>
                      <a:pt x="463391" y="467201"/>
                    </a:cubicBezTo>
                    <a:cubicBezTo>
                      <a:pt x="307943" y="467201"/>
                      <a:pt x="155829" y="467201"/>
                      <a:pt x="1524" y="467201"/>
                    </a:cubicBezTo>
                    <a:cubicBezTo>
                      <a:pt x="1524" y="310801"/>
                      <a:pt x="1524" y="156305"/>
                      <a:pt x="1524" y="1810"/>
                    </a:cubicBezTo>
                    <a:lnTo>
                      <a:pt x="0" y="3143"/>
                    </a:lnTo>
                    <a:cubicBezTo>
                      <a:pt x="154877" y="2667"/>
                      <a:pt x="309848" y="2096"/>
                      <a:pt x="464629" y="1619"/>
                    </a:cubicBezTo>
                    <a:cubicBezTo>
                      <a:pt x="464725" y="1524"/>
                      <a:pt x="463391" y="0"/>
                      <a:pt x="46339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3C6AA2F-6AC5-4E95-AF9D-84ABC1A6B375}"/>
                  </a:ext>
                </a:extLst>
              </p:cNvPr>
              <p:cNvSpPr/>
              <p:nvPr/>
            </p:nvSpPr>
            <p:spPr>
              <a:xfrm>
                <a:off x="7970614" y="2896647"/>
                <a:ext cx="458819" cy="457295"/>
              </a:xfrm>
              <a:custGeom>
                <a:avLst/>
                <a:gdLst>
                  <a:gd name="connsiteX0" fmla="*/ 458819 w 458819"/>
                  <a:gd name="connsiteY0" fmla="*/ 0 h 457295"/>
                  <a:gd name="connsiteX1" fmla="*/ 458819 w 458819"/>
                  <a:gd name="connsiteY1" fmla="*/ 457295 h 457295"/>
                  <a:gd name="connsiteX2" fmla="*/ 0 w 458819"/>
                  <a:gd name="connsiteY2" fmla="*/ 457295 h 457295"/>
                  <a:gd name="connsiteX3" fmla="*/ 0 w 458819"/>
                  <a:gd name="connsiteY3" fmla="*/ 0 h 457295"/>
                  <a:gd name="connsiteX4" fmla="*/ 458819 w 458819"/>
                  <a:gd name="connsiteY4" fmla="*/ 0 h 45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819" h="457295">
                    <a:moveTo>
                      <a:pt x="458819" y="0"/>
                    </a:moveTo>
                    <a:cubicBezTo>
                      <a:pt x="458819" y="154210"/>
                      <a:pt x="458819" y="304419"/>
                      <a:pt x="458819" y="457295"/>
                    </a:cubicBezTo>
                    <a:cubicBezTo>
                      <a:pt x="305371" y="457295"/>
                      <a:pt x="154114" y="457295"/>
                      <a:pt x="0" y="457295"/>
                    </a:cubicBezTo>
                    <a:cubicBezTo>
                      <a:pt x="0" y="304324"/>
                      <a:pt x="0" y="153067"/>
                      <a:pt x="0" y="0"/>
                    </a:cubicBezTo>
                    <a:cubicBezTo>
                      <a:pt x="154210" y="0"/>
                      <a:pt x="306610" y="0"/>
                      <a:pt x="458819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31139B9-0B5D-468A-8AE0-52675F2C7FF0}"/>
                  </a:ext>
                </a:extLst>
              </p:cNvPr>
              <p:cNvSpPr/>
              <p:nvPr/>
            </p:nvSpPr>
            <p:spPr>
              <a:xfrm>
                <a:off x="465009" y="2894837"/>
                <a:ext cx="465486" cy="460914"/>
              </a:xfrm>
              <a:custGeom>
                <a:avLst/>
                <a:gdLst>
                  <a:gd name="connsiteX0" fmla="*/ 1333 w 465486"/>
                  <a:gd name="connsiteY0" fmla="*/ 460915 h 460914"/>
                  <a:gd name="connsiteX1" fmla="*/ 5525 w 465486"/>
                  <a:gd name="connsiteY1" fmla="*/ 57055 h 460914"/>
                  <a:gd name="connsiteX2" fmla="*/ 5525 w 465486"/>
                  <a:gd name="connsiteY2" fmla="*/ 0 h 460914"/>
                  <a:gd name="connsiteX3" fmla="*/ 465487 w 465486"/>
                  <a:gd name="connsiteY3" fmla="*/ 0 h 460914"/>
                  <a:gd name="connsiteX4" fmla="*/ 465487 w 465486"/>
                  <a:gd name="connsiteY4" fmla="*/ 459391 h 460914"/>
                  <a:gd name="connsiteX5" fmla="*/ 0 w 465486"/>
                  <a:gd name="connsiteY5" fmla="*/ 459391 h 460914"/>
                  <a:gd name="connsiteX6" fmla="*/ 1333 w 465486"/>
                  <a:gd name="connsiteY6" fmla="*/ 460915 h 46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5486" h="460914">
                    <a:moveTo>
                      <a:pt x="1333" y="460915"/>
                    </a:moveTo>
                    <a:cubicBezTo>
                      <a:pt x="2762" y="326327"/>
                      <a:pt x="4096" y="191643"/>
                      <a:pt x="5525" y="57055"/>
                    </a:cubicBezTo>
                    <a:cubicBezTo>
                      <a:pt x="5715" y="38481"/>
                      <a:pt x="5525" y="20003"/>
                      <a:pt x="5525" y="0"/>
                    </a:cubicBezTo>
                    <a:cubicBezTo>
                      <a:pt x="162211" y="0"/>
                      <a:pt x="312230" y="0"/>
                      <a:pt x="465487" y="0"/>
                    </a:cubicBezTo>
                    <a:cubicBezTo>
                      <a:pt x="465487" y="153448"/>
                      <a:pt x="465487" y="304705"/>
                      <a:pt x="465487" y="459391"/>
                    </a:cubicBezTo>
                    <a:cubicBezTo>
                      <a:pt x="309658" y="459391"/>
                      <a:pt x="154877" y="459391"/>
                      <a:pt x="0" y="459391"/>
                    </a:cubicBezTo>
                    <a:lnTo>
                      <a:pt x="1333" y="4609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4F428CF-69FE-446E-B46F-29CDA6ACF057}"/>
                  </a:ext>
                </a:extLst>
              </p:cNvPr>
              <p:cNvSpPr/>
              <p:nvPr/>
            </p:nvSpPr>
            <p:spPr>
              <a:xfrm>
                <a:off x="5160549" y="2895504"/>
                <a:ext cx="467391" cy="461581"/>
              </a:xfrm>
              <a:custGeom>
                <a:avLst/>
                <a:gdLst>
                  <a:gd name="connsiteX0" fmla="*/ 467392 w 467391"/>
                  <a:gd name="connsiteY0" fmla="*/ 460153 h 461581"/>
                  <a:gd name="connsiteX1" fmla="*/ 0 w 467391"/>
                  <a:gd name="connsiteY1" fmla="*/ 460153 h 461581"/>
                  <a:gd name="connsiteX2" fmla="*/ 0 w 467391"/>
                  <a:gd name="connsiteY2" fmla="*/ 0 h 461581"/>
                  <a:gd name="connsiteX3" fmla="*/ 457391 w 467391"/>
                  <a:gd name="connsiteY3" fmla="*/ 0 h 461581"/>
                  <a:gd name="connsiteX4" fmla="*/ 460153 w 467391"/>
                  <a:gd name="connsiteY4" fmla="*/ 49054 h 461581"/>
                  <a:gd name="connsiteX5" fmla="*/ 460534 w 467391"/>
                  <a:gd name="connsiteY5" fmla="*/ 410337 h 461581"/>
                  <a:gd name="connsiteX6" fmla="*/ 465773 w 467391"/>
                  <a:gd name="connsiteY6" fmla="*/ 461582 h 461581"/>
                  <a:gd name="connsiteX7" fmla="*/ 467392 w 467391"/>
                  <a:gd name="connsiteY7" fmla="*/ 460153 h 46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391" h="461581">
                    <a:moveTo>
                      <a:pt x="467392" y="460153"/>
                    </a:moveTo>
                    <a:cubicBezTo>
                      <a:pt x="312515" y="460153"/>
                      <a:pt x="157639" y="460153"/>
                      <a:pt x="0" y="460153"/>
                    </a:cubicBezTo>
                    <a:cubicBezTo>
                      <a:pt x="0" y="305276"/>
                      <a:pt x="0" y="154019"/>
                      <a:pt x="0" y="0"/>
                    </a:cubicBezTo>
                    <a:cubicBezTo>
                      <a:pt x="151829" y="0"/>
                      <a:pt x="301847" y="0"/>
                      <a:pt x="457391" y="0"/>
                    </a:cubicBezTo>
                    <a:cubicBezTo>
                      <a:pt x="458343" y="15621"/>
                      <a:pt x="460153" y="32385"/>
                      <a:pt x="460153" y="49054"/>
                    </a:cubicBezTo>
                    <a:cubicBezTo>
                      <a:pt x="460439" y="169450"/>
                      <a:pt x="460058" y="289941"/>
                      <a:pt x="460534" y="410337"/>
                    </a:cubicBezTo>
                    <a:cubicBezTo>
                      <a:pt x="460629" y="427482"/>
                      <a:pt x="463963" y="444532"/>
                      <a:pt x="465773" y="461582"/>
                    </a:cubicBezTo>
                    <a:cubicBezTo>
                      <a:pt x="465963" y="461486"/>
                      <a:pt x="467392" y="460153"/>
                      <a:pt x="467392" y="4601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1884598-E3BC-4A34-8E71-697DC6B6FABF}"/>
                  </a:ext>
                </a:extLst>
              </p:cNvPr>
              <p:cNvSpPr/>
              <p:nvPr/>
            </p:nvSpPr>
            <p:spPr>
              <a:xfrm>
                <a:off x="4857" y="3354228"/>
                <a:ext cx="461581" cy="467391"/>
              </a:xfrm>
              <a:custGeom>
                <a:avLst/>
                <a:gdLst>
                  <a:gd name="connsiteX0" fmla="*/ 460153 w 461581"/>
                  <a:gd name="connsiteY0" fmla="*/ 0 h 467391"/>
                  <a:gd name="connsiteX1" fmla="*/ 460153 w 461581"/>
                  <a:gd name="connsiteY1" fmla="*/ 467392 h 467391"/>
                  <a:gd name="connsiteX2" fmla="*/ 0 w 461581"/>
                  <a:gd name="connsiteY2" fmla="*/ 467392 h 467391"/>
                  <a:gd name="connsiteX3" fmla="*/ 0 w 461581"/>
                  <a:gd name="connsiteY3" fmla="*/ 9906 h 467391"/>
                  <a:gd name="connsiteX4" fmla="*/ 48959 w 461581"/>
                  <a:gd name="connsiteY4" fmla="*/ 7048 h 467391"/>
                  <a:gd name="connsiteX5" fmla="*/ 410337 w 461581"/>
                  <a:gd name="connsiteY5" fmla="*/ 6667 h 467391"/>
                  <a:gd name="connsiteX6" fmla="*/ 461582 w 461581"/>
                  <a:gd name="connsiteY6" fmla="*/ 1429 h 467391"/>
                  <a:gd name="connsiteX7" fmla="*/ 460153 w 461581"/>
                  <a:gd name="connsiteY7" fmla="*/ 0 h 46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1581" h="467391">
                    <a:moveTo>
                      <a:pt x="460153" y="0"/>
                    </a:moveTo>
                    <a:cubicBezTo>
                      <a:pt x="460153" y="154877"/>
                      <a:pt x="460153" y="309848"/>
                      <a:pt x="460153" y="467392"/>
                    </a:cubicBezTo>
                    <a:cubicBezTo>
                      <a:pt x="305372" y="467392"/>
                      <a:pt x="154115" y="467392"/>
                      <a:pt x="0" y="467392"/>
                    </a:cubicBezTo>
                    <a:cubicBezTo>
                      <a:pt x="0" y="315563"/>
                      <a:pt x="0" y="165544"/>
                      <a:pt x="0" y="9906"/>
                    </a:cubicBezTo>
                    <a:cubicBezTo>
                      <a:pt x="15621" y="8953"/>
                      <a:pt x="32290" y="7144"/>
                      <a:pt x="48959" y="7048"/>
                    </a:cubicBezTo>
                    <a:cubicBezTo>
                      <a:pt x="169450" y="6763"/>
                      <a:pt x="289846" y="7144"/>
                      <a:pt x="410337" y="6667"/>
                    </a:cubicBezTo>
                    <a:cubicBezTo>
                      <a:pt x="427482" y="6572"/>
                      <a:pt x="444532" y="3334"/>
                      <a:pt x="461582" y="1429"/>
                    </a:cubicBezTo>
                    <a:cubicBezTo>
                      <a:pt x="461486" y="1524"/>
                      <a:pt x="460153" y="0"/>
                      <a:pt x="46015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B1FAA9A-2CC4-4AB5-9EC1-314C9D949C5C}"/>
                  </a:ext>
                </a:extLst>
              </p:cNvPr>
              <p:cNvSpPr/>
              <p:nvPr/>
            </p:nvSpPr>
            <p:spPr>
              <a:xfrm>
                <a:off x="10313002" y="3363657"/>
                <a:ext cx="457200" cy="457771"/>
              </a:xfrm>
              <a:custGeom>
                <a:avLst/>
                <a:gdLst>
                  <a:gd name="connsiteX0" fmla="*/ 0 w 457200"/>
                  <a:gd name="connsiteY0" fmla="*/ 0 h 457771"/>
                  <a:gd name="connsiteX1" fmla="*/ 457200 w 457200"/>
                  <a:gd name="connsiteY1" fmla="*/ 0 h 457771"/>
                  <a:gd name="connsiteX2" fmla="*/ 457200 w 457200"/>
                  <a:gd name="connsiteY2" fmla="*/ 457771 h 457771"/>
                  <a:gd name="connsiteX3" fmla="*/ 0 w 457200"/>
                  <a:gd name="connsiteY3" fmla="*/ 457771 h 457771"/>
                  <a:gd name="connsiteX4" fmla="*/ 0 w 457200"/>
                  <a:gd name="connsiteY4" fmla="*/ 0 h 45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771">
                    <a:moveTo>
                      <a:pt x="0" y="0"/>
                    </a:moveTo>
                    <a:cubicBezTo>
                      <a:pt x="153638" y="0"/>
                      <a:pt x="303752" y="0"/>
                      <a:pt x="457200" y="0"/>
                    </a:cubicBezTo>
                    <a:cubicBezTo>
                      <a:pt x="457200" y="152686"/>
                      <a:pt x="457200" y="303752"/>
                      <a:pt x="457200" y="457771"/>
                    </a:cubicBezTo>
                    <a:cubicBezTo>
                      <a:pt x="305086" y="457771"/>
                      <a:pt x="153829" y="457771"/>
                      <a:pt x="0" y="457771"/>
                    </a:cubicBezTo>
                    <a:cubicBezTo>
                      <a:pt x="0" y="305657"/>
                      <a:pt x="0" y="155543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EA65CE8-3F4C-4FBA-B57D-9E35E868C4D9}"/>
                  </a:ext>
                </a:extLst>
              </p:cNvPr>
              <p:cNvSpPr/>
              <p:nvPr/>
            </p:nvSpPr>
            <p:spPr>
              <a:xfrm>
                <a:off x="9376219" y="3364420"/>
                <a:ext cx="458628" cy="456818"/>
              </a:xfrm>
              <a:custGeom>
                <a:avLst/>
                <a:gdLst>
                  <a:gd name="connsiteX0" fmla="*/ 0 w 458628"/>
                  <a:gd name="connsiteY0" fmla="*/ 456819 h 456818"/>
                  <a:gd name="connsiteX1" fmla="*/ 0 w 458628"/>
                  <a:gd name="connsiteY1" fmla="*/ 0 h 456818"/>
                  <a:gd name="connsiteX2" fmla="*/ 458629 w 458628"/>
                  <a:gd name="connsiteY2" fmla="*/ 0 h 456818"/>
                  <a:gd name="connsiteX3" fmla="*/ 458629 w 458628"/>
                  <a:gd name="connsiteY3" fmla="*/ 456819 h 456818"/>
                  <a:gd name="connsiteX4" fmla="*/ 0 w 458628"/>
                  <a:gd name="connsiteY4" fmla="*/ 456819 h 45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628" h="456818">
                    <a:moveTo>
                      <a:pt x="0" y="456819"/>
                    </a:moveTo>
                    <a:cubicBezTo>
                      <a:pt x="0" y="303086"/>
                      <a:pt x="0" y="153067"/>
                      <a:pt x="0" y="0"/>
                    </a:cubicBezTo>
                    <a:cubicBezTo>
                      <a:pt x="152781" y="0"/>
                      <a:pt x="303943" y="0"/>
                      <a:pt x="458629" y="0"/>
                    </a:cubicBezTo>
                    <a:cubicBezTo>
                      <a:pt x="458629" y="152114"/>
                      <a:pt x="458629" y="302895"/>
                      <a:pt x="458629" y="456819"/>
                    </a:cubicBezTo>
                    <a:cubicBezTo>
                      <a:pt x="306895" y="456819"/>
                      <a:pt x="155829" y="456819"/>
                      <a:pt x="0" y="4568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F2F5236-A7C0-467F-82E8-627F42582A21}"/>
                  </a:ext>
                </a:extLst>
              </p:cNvPr>
              <p:cNvSpPr/>
              <p:nvPr/>
            </p:nvSpPr>
            <p:spPr>
              <a:xfrm>
                <a:off x="8437435" y="3364705"/>
                <a:ext cx="458533" cy="456437"/>
              </a:xfrm>
              <a:custGeom>
                <a:avLst/>
                <a:gdLst>
                  <a:gd name="connsiteX0" fmla="*/ 0 w 458533"/>
                  <a:gd name="connsiteY0" fmla="*/ 456438 h 456437"/>
                  <a:gd name="connsiteX1" fmla="*/ 0 w 458533"/>
                  <a:gd name="connsiteY1" fmla="*/ 0 h 456437"/>
                  <a:gd name="connsiteX2" fmla="*/ 458534 w 458533"/>
                  <a:gd name="connsiteY2" fmla="*/ 0 h 456437"/>
                  <a:gd name="connsiteX3" fmla="*/ 458534 w 458533"/>
                  <a:gd name="connsiteY3" fmla="*/ 456438 h 456437"/>
                  <a:gd name="connsiteX4" fmla="*/ 0 w 458533"/>
                  <a:gd name="connsiteY4" fmla="*/ 456438 h 45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533" h="456437">
                    <a:moveTo>
                      <a:pt x="0" y="456438"/>
                    </a:moveTo>
                    <a:cubicBezTo>
                      <a:pt x="0" y="302990"/>
                      <a:pt x="0" y="153257"/>
                      <a:pt x="0" y="0"/>
                    </a:cubicBezTo>
                    <a:cubicBezTo>
                      <a:pt x="152971" y="0"/>
                      <a:pt x="304133" y="0"/>
                      <a:pt x="458534" y="0"/>
                    </a:cubicBezTo>
                    <a:cubicBezTo>
                      <a:pt x="458534" y="151448"/>
                      <a:pt x="458534" y="302323"/>
                      <a:pt x="458534" y="456438"/>
                    </a:cubicBezTo>
                    <a:cubicBezTo>
                      <a:pt x="307181" y="456438"/>
                      <a:pt x="156020" y="456438"/>
                      <a:pt x="0" y="4564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742DF53-2962-4030-A43D-4B60C9CC8875}"/>
                  </a:ext>
                </a:extLst>
              </p:cNvPr>
              <p:cNvSpPr/>
              <p:nvPr/>
            </p:nvSpPr>
            <p:spPr>
              <a:xfrm>
                <a:off x="6564058" y="3364896"/>
                <a:ext cx="457961" cy="455294"/>
              </a:xfrm>
              <a:custGeom>
                <a:avLst/>
                <a:gdLst>
                  <a:gd name="connsiteX0" fmla="*/ 0 w 457961"/>
                  <a:gd name="connsiteY0" fmla="*/ 455295 h 455294"/>
                  <a:gd name="connsiteX1" fmla="*/ 0 w 457961"/>
                  <a:gd name="connsiteY1" fmla="*/ 0 h 455294"/>
                  <a:gd name="connsiteX2" fmla="*/ 457962 w 457961"/>
                  <a:gd name="connsiteY2" fmla="*/ 0 h 455294"/>
                  <a:gd name="connsiteX3" fmla="*/ 457962 w 457961"/>
                  <a:gd name="connsiteY3" fmla="*/ 455295 h 455294"/>
                  <a:gd name="connsiteX4" fmla="*/ 0 w 457961"/>
                  <a:gd name="connsiteY4" fmla="*/ 455295 h 455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1" h="455294">
                    <a:moveTo>
                      <a:pt x="0" y="455295"/>
                    </a:moveTo>
                    <a:cubicBezTo>
                      <a:pt x="0" y="303562"/>
                      <a:pt x="0" y="153638"/>
                      <a:pt x="0" y="0"/>
                    </a:cubicBezTo>
                    <a:cubicBezTo>
                      <a:pt x="152876" y="0"/>
                      <a:pt x="303943" y="0"/>
                      <a:pt x="457962" y="0"/>
                    </a:cubicBezTo>
                    <a:cubicBezTo>
                      <a:pt x="457962" y="151257"/>
                      <a:pt x="457962" y="301181"/>
                      <a:pt x="457962" y="455295"/>
                    </a:cubicBezTo>
                    <a:cubicBezTo>
                      <a:pt x="307753" y="455295"/>
                      <a:pt x="156686" y="455295"/>
                      <a:pt x="0" y="45529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840B072-663F-41E2-A206-5EDB7CBC9100}"/>
                  </a:ext>
                </a:extLst>
              </p:cNvPr>
              <p:cNvSpPr/>
              <p:nvPr/>
            </p:nvSpPr>
            <p:spPr>
              <a:xfrm>
                <a:off x="7503318" y="3364420"/>
                <a:ext cx="458057" cy="457962"/>
              </a:xfrm>
              <a:custGeom>
                <a:avLst/>
                <a:gdLst>
                  <a:gd name="connsiteX0" fmla="*/ 458058 w 458057"/>
                  <a:gd name="connsiteY0" fmla="*/ 457962 h 457962"/>
                  <a:gd name="connsiteX1" fmla="*/ 0 w 458057"/>
                  <a:gd name="connsiteY1" fmla="*/ 457962 h 457962"/>
                  <a:gd name="connsiteX2" fmla="*/ 0 w 458057"/>
                  <a:gd name="connsiteY2" fmla="*/ 0 h 457962"/>
                  <a:gd name="connsiteX3" fmla="*/ 458058 w 458057"/>
                  <a:gd name="connsiteY3" fmla="*/ 0 h 457962"/>
                  <a:gd name="connsiteX4" fmla="*/ 458058 w 458057"/>
                  <a:gd name="connsiteY4" fmla="*/ 457962 h 457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057" h="457962">
                    <a:moveTo>
                      <a:pt x="458058" y="457962"/>
                    </a:moveTo>
                    <a:cubicBezTo>
                      <a:pt x="303371" y="457962"/>
                      <a:pt x="153162" y="457962"/>
                      <a:pt x="0" y="457962"/>
                    </a:cubicBezTo>
                    <a:cubicBezTo>
                      <a:pt x="0" y="304800"/>
                      <a:pt x="0" y="153543"/>
                      <a:pt x="0" y="0"/>
                    </a:cubicBezTo>
                    <a:cubicBezTo>
                      <a:pt x="153162" y="0"/>
                      <a:pt x="304514" y="0"/>
                      <a:pt x="458058" y="0"/>
                    </a:cubicBezTo>
                    <a:cubicBezTo>
                      <a:pt x="458058" y="153162"/>
                      <a:pt x="458058" y="303086"/>
                      <a:pt x="458058" y="4579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EFEE2D4-AB7A-438C-B000-D0FF01C03664}"/>
                  </a:ext>
                </a:extLst>
              </p:cNvPr>
              <p:cNvSpPr/>
              <p:nvPr/>
            </p:nvSpPr>
            <p:spPr>
              <a:xfrm>
                <a:off x="11252548" y="3364324"/>
                <a:ext cx="456723" cy="458057"/>
              </a:xfrm>
              <a:custGeom>
                <a:avLst/>
                <a:gdLst>
                  <a:gd name="connsiteX0" fmla="*/ 0 w 456723"/>
                  <a:gd name="connsiteY0" fmla="*/ 0 h 458057"/>
                  <a:gd name="connsiteX1" fmla="*/ 456723 w 456723"/>
                  <a:gd name="connsiteY1" fmla="*/ 0 h 458057"/>
                  <a:gd name="connsiteX2" fmla="*/ 456723 w 456723"/>
                  <a:gd name="connsiteY2" fmla="*/ 458057 h 458057"/>
                  <a:gd name="connsiteX3" fmla="*/ 0 w 456723"/>
                  <a:gd name="connsiteY3" fmla="*/ 458057 h 458057"/>
                  <a:gd name="connsiteX4" fmla="*/ 0 w 456723"/>
                  <a:gd name="connsiteY4" fmla="*/ 0 h 458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6723" h="458057">
                    <a:moveTo>
                      <a:pt x="0" y="0"/>
                    </a:moveTo>
                    <a:cubicBezTo>
                      <a:pt x="151448" y="0"/>
                      <a:pt x="302609" y="0"/>
                      <a:pt x="456723" y="0"/>
                    </a:cubicBezTo>
                    <a:cubicBezTo>
                      <a:pt x="456723" y="153734"/>
                      <a:pt x="456723" y="304895"/>
                      <a:pt x="456723" y="458057"/>
                    </a:cubicBezTo>
                    <a:cubicBezTo>
                      <a:pt x="303752" y="458057"/>
                      <a:pt x="153638" y="458057"/>
                      <a:pt x="0" y="458057"/>
                    </a:cubicBezTo>
                    <a:cubicBezTo>
                      <a:pt x="0" y="305657"/>
                      <a:pt x="0" y="15440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3B09275-D3FA-4CD4-A42D-BA67529ADBA5}"/>
                  </a:ext>
                </a:extLst>
              </p:cNvPr>
              <p:cNvSpPr/>
              <p:nvPr/>
            </p:nvSpPr>
            <p:spPr>
              <a:xfrm>
                <a:off x="943069" y="3364229"/>
                <a:ext cx="455390" cy="456819"/>
              </a:xfrm>
              <a:custGeom>
                <a:avLst/>
                <a:gdLst>
                  <a:gd name="connsiteX0" fmla="*/ 0 w 455390"/>
                  <a:gd name="connsiteY0" fmla="*/ 456819 h 456819"/>
                  <a:gd name="connsiteX1" fmla="*/ 0 w 455390"/>
                  <a:gd name="connsiteY1" fmla="*/ 0 h 456819"/>
                  <a:gd name="connsiteX2" fmla="*/ 455390 w 455390"/>
                  <a:gd name="connsiteY2" fmla="*/ 0 h 456819"/>
                  <a:gd name="connsiteX3" fmla="*/ 455390 w 455390"/>
                  <a:gd name="connsiteY3" fmla="*/ 456819 h 456819"/>
                  <a:gd name="connsiteX4" fmla="*/ 0 w 455390"/>
                  <a:gd name="connsiteY4" fmla="*/ 456819 h 45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390" h="456819">
                    <a:moveTo>
                      <a:pt x="0" y="456819"/>
                    </a:moveTo>
                    <a:cubicBezTo>
                      <a:pt x="0" y="302990"/>
                      <a:pt x="0" y="153067"/>
                      <a:pt x="0" y="0"/>
                    </a:cubicBezTo>
                    <a:cubicBezTo>
                      <a:pt x="151638" y="0"/>
                      <a:pt x="301371" y="0"/>
                      <a:pt x="455390" y="0"/>
                    </a:cubicBezTo>
                    <a:cubicBezTo>
                      <a:pt x="455390" y="151733"/>
                      <a:pt x="455390" y="302609"/>
                      <a:pt x="455390" y="456819"/>
                    </a:cubicBezTo>
                    <a:cubicBezTo>
                      <a:pt x="306324" y="456819"/>
                      <a:pt x="155353" y="456819"/>
                      <a:pt x="0" y="4568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9873AF9-73F8-4A97-B680-48A34378965F}"/>
                  </a:ext>
                </a:extLst>
              </p:cNvPr>
              <p:cNvSpPr/>
              <p:nvPr/>
            </p:nvSpPr>
            <p:spPr>
              <a:xfrm>
                <a:off x="4691538" y="3364039"/>
                <a:ext cx="455390" cy="458152"/>
              </a:xfrm>
              <a:custGeom>
                <a:avLst/>
                <a:gdLst>
                  <a:gd name="connsiteX0" fmla="*/ 455390 w 455390"/>
                  <a:gd name="connsiteY0" fmla="*/ 458153 h 458152"/>
                  <a:gd name="connsiteX1" fmla="*/ 0 w 455390"/>
                  <a:gd name="connsiteY1" fmla="*/ 458153 h 458152"/>
                  <a:gd name="connsiteX2" fmla="*/ 0 w 455390"/>
                  <a:gd name="connsiteY2" fmla="*/ 0 h 458152"/>
                  <a:gd name="connsiteX3" fmla="*/ 455390 w 455390"/>
                  <a:gd name="connsiteY3" fmla="*/ 0 h 458152"/>
                  <a:gd name="connsiteX4" fmla="*/ 455390 w 455390"/>
                  <a:gd name="connsiteY4" fmla="*/ 458153 h 45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390" h="458152">
                    <a:moveTo>
                      <a:pt x="455390" y="458153"/>
                    </a:moveTo>
                    <a:cubicBezTo>
                      <a:pt x="301657" y="458153"/>
                      <a:pt x="151924" y="458153"/>
                      <a:pt x="0" y="458153"/>
                    </a:cubicBezTo>
                    <a:cubicBezTo>
                      <a:pt x="0" y="304990"/>
                      <a:pt x="0" y="153924"/>
                      <a:pt x="0" y="0"/>
                    </a:cubicBezTo>
                    <a:cubicBezTo>
                      <a:pt x="152495" y="0"/>
                      <a:pt x="302229" y="0"/>
                      <a:pt x="455390" y="0"/>
                    </a:cubicBezTo>
                    <a:cubicBezTo>
                      <a:pt x="455390" y="152305"/>
                      <a:pt x="455390" y="303181"/>
                      <a:pt x="455390" y="4581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386916B-D45C-42C8-B38A-D301A74E004B}"/>
                  </a:ext>
                </a:extLst>
              </p:cNvPr>
              <p:cNvSpPr/>
              <p:nvPr/>
            </p:nvSpPr>
            <p:spPr>
              <a:xfrm>
                <a:off x="7034116" y="2896361"/>
                <a:ext cx="456723" cy="457485"/>
              </a:xfrm>
              <a:custGeom>
                <a:avLst/>
                <a:gdLst>
                  <a:gd name="connsiteX0" fmla="*/ 0 w 456723"/>
                  <a:gd name="connsiteY0" fmla="*/ 457486 h 457485"/>
                  <a:gd name="connsiteX1" fmla="*/ 0 w 456723"/>
                  <a:gd name="connsiteY1" fmla="*/ 0 h 457485"/>
                  <a:gd name="connsiteX2" fmla="*/ 456724 w 456723"/>
                  <a:gd name="connsiteY2" fmla="*/ 0 h 457485"/>
                  <a:gd name="connsiteX3" fmla="*/ 456724 w 456723"/>
                  <a:gd name="connsiteY3" fmla="*/ 457486 h 457485"/>
                  <a:gd name="connsiteX4" fmla="*/ 0 w 456723"/>
                  <a:gd name="connsiteY4" fmla="*/ 457486 h 457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6723" h="457485">
                    <a:moveTo>
                      <a:pt x="0" y="457486"/>
                    </a:moveTo>
                    <a:cubicBezTo>
                      <a:pt x="0" y="303848"/>
                      <a:pt x="0" y="153734"/>
                      <a:pt x="0" y="0"/>
                    </a:cubicBezTo>
                    <a:cubicBezTo>
                      <a:pt x="151924" y="0"/>
                      <a:pt x="302705" y="0"/>
                      <a:pt x="456724" y="0"/>
                    </a:cubicBezTo>
                    <a:cubicBezTo>
                      <a:pt x="456724" y="152591"/>
                      <a:pt x="456724" y="303657"/>
                      <a:pt x="456724" y="457486"/>
                    </a:cubicBezTo>
                    <a:cubicBezTo>
                      <a:pt x="304895" y="457486"/>
                      <a:pt x="155163" y="457486"/>
                      <a:pt x="0" y="4574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88CB79C-B78B-48FD-B1D5-E5E6655AE9C1}"/>
                  </a:ext>
                </a:extLst>
              </p:cNvPr>
              <p:cNvSpPr/>
              <p:nvPr/>
            </p:nvSpPr>
            <p:spPr>
              <a:xfrm>
                <a:off x="8909970" y="2895027"/>
                <a:ext cx="454818" cy="458628"/>
              </a:xfrm>
              <a:custGeom>
                <a:avLst/>
                <a:gdLst>
                  <a:gd name="connsiteX0" fmla="*/ 0 w 454818"/>
                  <a:gd name="connsiteY0" fmla="*/ 0 h 458628"/>
                  <a:gd name="connsiteX1" fmla="*/ 454819 w 454818"/>
                  <a:gd name="connsiteY1" fmla="*/ 0 h 458628"/>
                  <a:gd name="connsiteX2" fmla="*/ 454819 w 454818"/>
                  <a:gd name="connsiteY2" fmla="*/ 458629 h 458628"/>
                  <a:gd name="connsiteX3" fmla="*/ 0 w 454818"/>
                  <a:gd name="connsiteY3" fmla="*/ 458629 h 458628"/>
                  <a:gd name="connsiteX4" fmla="*/ 0 w 454818"/>
                  <a:gd name="connsiteY4" fmla="*/ 0 h 458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4818" h="458628">
                    <a:moveTo>
                      <a:pt x="0" y="0"/>
                    </a:moveTo>
                    <a:cubicBezTo>
                      <a:pt x="151829" y="0"/>
                      <a:pt x="301657" y="0"/>
                      <a:pt x="454819" y="0"/>
                    </a:cubicBezTo>
                    <a:cubicBezTo>
                      <a:pt x="454819" y="153257"/>
                      <a:pt x="454819" y="304419"/>
                      <a:pt x="454819" y="458629"/>
                    </a:cubicBezTo>
                    <a:cubicBezTo>
                      <a:pt x="304038" y="458629"/>
                      <a:pt x="154210" y="458629"/>
                      <a:pt x="0" y="458629"/>
                    </a:cubicBezTo>
                    <a:cubicBezTo>
                      <a:pt x="0" y="306800"/>
                      <a:pt x="0" y="154686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3FBA3B2-971B-4E04-B455-C24FB7B237BE}"/>
                  </a:ext>
                </a:extLst>
              </p:cNvPr>
              <p:cNvSpPr/>
              <p:nvPr/>
            </p:nvSpPr>
            <p:spPr>
              <a:xfrm>
                <a:off x="10784204" y="2895027"/>
                <a:ext cx="454438" cy="458628"/>
              </a:xfrm>
              <a:custGeom>
                <a:avLst/>
                <a:gdLst>
                  <a:gd name="connsiteX0" fmla="*/ 0 w 454438"/>
                  <a:gd name="connsiteY0" fmla="*/ 0 h 458628"/>
                  <a:gd name="connsiteX1" fmla="*/ 454439 w 454438"/>
                  <a:gd name="connsiteY1" fmla="*/ 0 h 458628"/>
                  <a:gd name="connsiteX2" fmla="*/ 454439 w 454438"/>
                  <a:gd name="connsiteY2" fmla="*/ 458629 h 458628"/>
                  <a:gd name="connsiteX3" fmla="*/ 0 w 454438"/>
                  <a:gd name="connsiteY3" fmla="*/ 458629 h 458628"/>
                  <a:gd name="connsiteX4" fmla="*/ 0 w 454438"/>
                  <a:gd name="connsiteY4" fmla="*/ 0 h 458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4438" h="458628">
                    <a:moveTo>
                      <a:pt x="0" y="0"/>
                    </a:moveTo>
                    <a:cubicBezTo>
                      <a:pt x="152210" y="0"/>
                      <a:pt x="301848" y="0"/>
                      <a:pt x="454439" y="0"/>
                    </a:cubicBezTo>
                    <a:cubicBezTo>
                      <a:pt x="454439" y="153353"/>
                      <a:pt x="454439" y="304514"/>
                      <a:pt x="454439" y="458629"/>
                    </a:cubicBezTo>
                    <a:cubicBezTo>
                      <a:pt x="303657" y="458629"/>
                      <a:pt x="154020" y="458629"/>
                      <a:pt x="0" y="458629"/>
                    </a:cubicBezTo>
                    <a:cubicBezTo>
                      <a:pt x="0" y="306610"/>
                      <a:pt x="0" y="154496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3D6D97-27E9-48F8-9E9B-F7672D929D85}"/>
                  </a:ext>
                </a:extLst>
              </p:cNvPr>
              <p:cNvSpPr/>
              <p:nvPr/>
            </p:nvSpPr>
            <p:spPr>
              <a:xfrm>
                <a:off x="2817685" y="3364134"/>
                <a:ext cx="455104" cy="458057"/>
              </a:xfrm>
              <a:custGeom>
                <a:avLst/>
                <a:gdLst>
                  <a:gd name="connsiteX0" fmla="*/ 455105 w 455104"/>
                  <a:gd name="connsiteY0" fmla="*/ 458057 h 458057"/>
                  <a:gd name="connsiteX1" fmla="*/ 0 w 455104"/>
                  <a:gd name="connsiteY1" fmla="*/ 458057 h 458057"/>
                  <a:gd name="connsiteX2" fmla="*/ 0 w 455104"/>
                  <a:gd name="connsiteY2" fmla="*/ 0 h 458057"/>
                  <a:gd name="connsiteX3" fmla="*/ 455105 w 455104"/>
                  <a:gd name="connsiteY3" fmla="*/ 0 h 458057"/>
                  <a:gd name="connsiteX4" fmla="*/ 455105 w 455104"/>
                  <a:gd name="connsiteY4" fmla="*/ 458057 h 458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104" h="458057">
                    <a:moveTo>
                      <a:pt x="455105" y="458057"/>
                    </a:moveTo>
                    <a:cubicBezTo>
                      <a:pt x="302514" y="458057"/>
                      <a:pt x="152781" y="458057"/>
                      <a:pt x="0" y="458057"/>
                    </a:cubicBezTo>
                    <a:cubicBezTo>
                      <a:pt x="0" y="304895"/>
                      <a:pt x="0" y="153924"/>
                      <a:pt x="0" y="0"/>
                    </a:cubicBezTo>
                    <a:cubicBezTo>
                      <a:pt x="151543" y="0"/>
                      <a:pt x="301276" y="0"/>
                      <a:pt x="455105" y="0"/>
                    </a:cubicBezTo>
                    <a:cubicBezTo>
                      <a:pt x="455105" y="151733"/>
                      <a:pt x="455105" y="302514"/>
                      <a:pt x="455105" y="4580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aphic 121">
              <a:extLst>
                <a:ext uri="{FF2B5EF4-FFF2-40B4-BE49-F238E27FC236}">
                  <a16:creationId xmlns:a16="http://schemas.microsoft.com/office/drawing/2014/main" id="{7B01DB47-F5B1-4DE1-BD9F-C6C6B2AACC6A}"/>
                </a:ext>
              </a:extLst>
            </p:cNvPr>
            <p:cNvGrpSpPr/>
            <p:nvPr/>
          </p:nvGrpSpPr>
          <p:grpSpPr>
            <a:xfrm flipV="1">
              <a:off x="8626" y="6319417"/>
              <a:ext cx="6096000" cy="538583"/>
              <a:chOff x="4762" y="2890837"/>
              <a:chExt cx="12182475" cy="1076325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F9E74DD-F718-4B5F-B747-58A7939B4065}"/>
                  </a:ext>
                </a:extLst>
              </p:cNvPr>
              <p:cNvSpPr/>
              <p:nvPr/>
            </p:nvSpPr>
            <p:spPr>
              <a:xfrm>
                <a:off x="4857" y="3899629"/>
                <a:ext cx="12177807" cy="67722"/>
              </a:xfrm>
              <a:custGeom>
                <a:avLst/>
                <a:gdLst>
                  <a:gd name="connsiteX0" fmla="*/ 12177713 w 12177807"/>
                  <a:gd name="connsiteY0" fmla="*/ 66675 h 67722"/>
                  <a:gd name="connsiteX1" fmla="*/ 12111133 w 12177807"/>
                  <a:gd name="connsiteY1" fmla="*/ 67723 h 67722"/>
                  <a:gd name="connsiteX2" fmla="*/ 72962 w 12177807"/>
                  <a:gd name="connsiteY2" fmla="*/ 67723 h 67722"/>
                  <a:gd name="connsiteX3" fmla="*/ 0 w 12177807"/>
                  <a:gd name="connsiteY3" fmla="*/ 67723 h 67722"/>
                  <a:gd name="connsiteX4" fmla="*/ 0 w 12177807"/>
                  <a:gd name="connsiteY4" fmla="*/ 0 h 67722"/>
                  <a:gd name="connsiteX5" fmla="*/ 12177808 w 12177807"/>
                  <a:gd name="connsiteY5" fmla="*/ 0 h 67722"/>
                  <a:gd name="connsiteX6" fmla="*/ 12177713 w 12177807"/>
                  <a:gd name="connsiteY6" fmla="*/ 66675 h 6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77807" h="67722">
                    <a:moveTo>
                      <a:pt x="12177713" y="66675"/>
                    </a:moveTo>
                    <a:cubicBezTo>
                      <a:pt x="12155520" y="67056"/>
                      <a:pt x="12133326" y="67723"/>
                      <a:pt x="12111133" y="67723"/>
                    </a:cubicBezTo>
                    <a:cubicBezTo>
                      <a:pt x="8098441" y="67723"/>
                      <a:pt x="4085654" y="67723"/>
                      <a:pt x="72962" y="67723"/>
                    </a:cubicBezTo>
                    <a:cubicBezTo>
                      <a:pt x="49530" y="67723"/>
                      <a:pt x="26003" y="67723"/>
                      <a:pt x="0" y="67723"/>
                    </a:cubicBezTo>
                    <a:cubicBezTo>
                      <a:pt x="0" y="44767"/>
                      <a:pt x="0" y="26384"/>
                      <a:pt x="0" y="0"/>
                    </a:cubicBezTo>
                    <a:cubicBezTo>
                      <a:pt x="4058793" y="0"/>
                      <a:pt x="8118253" y="0"/>
                      <a:pt x="12177808" y="0"/>
                    </a:cubicBezTo>
                    <a:cubicBezTo>
                      <a:pt x="12177713" y="22288"/>
                      <a:pt x="12177713" y="44482"/>
                      <a:pt x="12177713" y="666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5F5B42E-E672-44FD-A04E-8BC422018CA0}"/>
                  </a:ext>
                </a:extLst>
              </p:cNvPr>
              <p:cNvSpPr/>
              <p:nvPr/>
            </p:nvSpPr>
            <p:spPr>
              <a:xfrm>
                <a:off x="11719845" y="2890837"/>
                <a:ext cx="462724" cy="466343"/>
              </a:xfrm>
              <a:custGeom>
                <a:avLst/>
                <a:gdLst>
                  <a:gd name="connsiteX0" fmla="*/ 462724 w 462724"/>
                  <a:gd name="connsiteY0" fmla="*/ 466344 h 466343"/>
                  <a:gd name="connsiteX1" fmla="*/ 0 w 462724"/>
                  <a:gd name="connsiteY1" fmla="*/ 466344 h 466343"/>
                  <a:gd name="connsiteX2" fmla="*/ 0 w 462724"/>
                  <a:gd name="connsiteY2" fmla="*/ 0 h 466343"/>
                  <a:gd name="connsiteX3" fmla="*/ 462724 w 462724"/>
                  <a:gd name="connsiteY3" fmla="*/ 0 h 466343"/>
                  <a:gd name="connsiteX4" fmla="*/ 462724 w 462724"/>
                  <a:gd name="connsiteY4" fmla="*/ 466344 h 466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24" h="466343">
                    <a:moveTo>
                      <a:pt x="462724" y="466344"/>
                    </a:moveTo>
                    <a:cubicBezTo>
                      <a:pt x="309467" y="466344"/>
                      <a:pt x="156304" y="466344"/>
                      <a:pt x="0" y="466344"/>
                    </a:cubicBezTo>
                    <a:cubicBezTo>
                      <a:pt x="0" y="311182"/>
                      <a:pt x="0" y="160020"/>
                      <a:pt x="0" y="0"/>
                    </a:cubicBezTo>
                    <a:cubicBezTo>
                      <a:pt x="154019" y="0"/>
                      <a:pt x="308324" y="0"/>
                      <a:pt x="462724" y="0"/>
                    </a:cubicBezTo>
                    <a:cubicBezTo>
                      <a:pt x="462724" y="155448"/>
                      <a:pt x="462724" y="310896"/>
                      <a:pt x="462724" y="466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CFF141C-FF4D-432B-B646-071016646BF0}"/>
                  </a:ext>
                </a:extLst>
              </p:cNvPr>
              <p:cNvSpPr/>
              <p:nvPr/>
            </p:nvSpPr>
            <p:spPr>
              <a:xfrm>
                <a:off x="1412366" y="2895980"/>
                <a:ext cx="463677" cy="459962"/>
              </a:xfrm>
              <a:custGeom>
                <a:avLst/>
                <a:gdLst>
                  <a:gd name="connsiteX0" fmla="*/ 463677 w 463677"/>
                  <a:gd name="connsiteY0" fmla="*/ 458438 h 459962"/>
                  <a:gd name="connsiteX1" fmla="*/ 0 w 463677"/>
                  <a:gd name="connsiteY1" fmla="*/ 458438 h 459962"/>
                  <a:gd name="connsiteX2" fmla="*/ 0 w 463677"/>
                  <a:gd name="connsiteY2" fmla="*/ 0 h 459962"/>
                  <a:gd name="connsiteX3" fmla="*/ 462248 w 463677"/>
                  <a:gd name="connsiteY3" fmla="*/ 0 h 459962"/>
                  <a:gd name="connsiteX4" fmla="*/ 462248 w 463677"/>
                  <a:gd name="connsiteY4" fmla="*/ 459962 h 459962"/>
                  <a:gd name="connsiteX5" fmla="*/ 463677 w 463677"/>
                  <a:gd name="connsiteY5" fmla="*/ 458438 h 45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3677" h="459962">
                    <a:moveTo>
                      <a:pt x="463677" y="458438"/>
                    </a:moveTo>
                    <a:cubicBezTo>
                      <a:pt x="310229" y="458438"/>
                      <a:pt x="156686" y="458438"/>
                      <a:pt x="0" y="458438"/>
                    </a:cubicBezTo>
                    <a:cubicBezTo>
                      <a:pt x="0" y="306038"/>
                      <a:pt x="0" y="154781"/>
                      <a:pt x="0" y="0"/>
                    </a:cubicBezTo>
                    <a:cubicBezTo>
                      <a:pt x="151257" y="0"/>
                      <a:pt x="302419" y="0"/>
                      <a:pt x="462248" y="0"/>
                    </a:cubicBezTo>
                    <a:cubicBezTo>
                      <a:pt x="462248" y="153638"/>
                      <a:pt x="462248" y="306800"/>
                      <a:pt x="462248" y="459962"/>
                    </a:cubicBezTo>
                    <a:lnTo>
                      <a:pt x="463677" y="45843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E4EB564-2702-4AF4-8A84-44EDC9DA81D0}"/>
                  </a:ext>
                </a:extLst>
              </p:cNvPr>
              <p:cNvSpPr/>
              <p:nvPr/>
            </p:nvSpPr>
            <p:spPr>
              <a:xfrm>
                <a:off x="2340863" y="2895123"/>
                <a:ext cx="464724" cy="461295"/>
              </a:xfrm>
              <a:custGeom>
                <a:avLst/>
                <a:gdLst>
                  <a:gd name="connsiteX0" fmla="*/ 1524 w 464724"/>
                  <a:gd name="connsiteY0" fmla="*/ 461296 h 461295"/>
                  <a:gd name="connsiteX1" fmla="*/ 1524 w 464724"/>
                  <a:gd name="connsiteY1" fmla="*/ 0 h 461295"/>
                  <a:gd name="connsiteX2" fmla="*/ 464725 w 464724"/>
                  <a:gd name="connsiteY2" fmla="*/ 0 h 461295"/>
                  <a:gd name="connsiteX3" fmla="*/ 464725 w 464724"/>
                  <a:gd name="connsiteY3" fmla="*/ 459677 h 461295"/>
                  <a:gd name="connsiteX4" fmla="*/ 0 w 464724"/>
                  <a:gd name="connsiteY4" fmla="*/ 459677 h 461295"/>
                  <a:gd name="connsiteX5" fmla="*/ 1524 w 464724"/>
                  <a:gd name="connsiteY5" fmla="*/ 461296 h 461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724" h="461295">
                    <a:moveTo>
                      <a:pt x="1524" y="461296"/>
                    </a:moveTo>
                    <a:cubicBezTo>
                      <a:pt x="1524" y="308324"/>
                      <a:pt x="1524" y="155353"/>
                      <a:pt x="1524" y="0"/>
                    </a:cubicBezTo>
                    <a:cubicBezTo>
                      <a:pt x="160115" y="0"/>
                      <a:pt x="311182" y="0"/>
                      <a:pt x="464725" y="0"/>
                    </a:cubicBezTo>
                    <a:cubicBezTo>
                      <a:pt x="464725" y="153543"/>
                      <a:pt x="464725" y="304610"/>
                      <a:pt x="464725" y="459677"/>
                    </a:cubicBezTo>
                    <a:cubicBezTo>
                      <a:pt x="308896" y="459677"/>
                      <a:pt x="154496" y="459677"/>
                      <a:pt x="0" y="459677"/>
                    </a:cubicBezTo>
                    <a:cubicBezTo>
                      <a:pt x="0" y="459772"/>
                      <a:pt x="1524" y="461296"/>
                      <a:pt x="1524" y="461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B511642-0549-49FA-910E-CA00A1A388FE}"/>
                  </a:ext>
                </a:extLst>
              </p:cNvPr>
              <p:cNvSpPr/>
              <p:nvPr/>
            </p:nvSpPr>
            <p:spPr>
              <a:xfrm>
                <a:off x="3287267" y="2895218"/>
                <a:ext cx="463962" cy="460628"/>
              </a:xfrm>
              <a:custGeom>
                <a:avLst/>
                <a:gdLst>
                  <a:gd name="connsiteX0" fmla="*/ 463963 w 463962"/>
                  <a:gd name="connsiteY0" fmla="*/ 459105 h 460628"/>
                  <a:gd name="connsiteX1" fmla="*/ 0 w 463962"/>
                  <a:gd name="connsiteY1" fmla="*/ 459105 h 460628"/>
                  <a:gd name="connsiteX2" fmla="*/ 0 w 463962"/>
                  <a:gd name="connsiteY2" fmla="*/ 0 h 460628"/>
                  <a:gd name="connsiteX3" fmla="*/ 462534 w 463962"/>
                  <a:gd name="connsiteY3" fmla="*/ 0 h 460628"/>
                  <a:gd name="connsiteX4" fmla="*/ 462534 w 463962"/>
                  <a:gd name="connsiteY4" fmla="*/ 460629 h 460628"/>
                  <a:gd name="connsiteX5" fmla="*/ 463963 w 463962"/>
                  <a:gd name="connsiteY5" fmla="*/ 459105 h 460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3962" h="460628">
                    <a:moveTo>
                      <a:pt x="463963" y="459105"/>
                    </a:moveTo>
                    <a:cubicBezTo>
                      <a:pt x="310610" y="459105"/>
                      <a:pt x="157258" y="459105"/>
                      <a:pt x="0" y="459105"/>
                    </a:cubicBezTo>
                    <a:cubicBezTo>
                      <a:pt x="0" y="307086"/>
                      <a:pt x="0" y="154877"/>
                      <a:pt x="0" y="0"/>
                    </a:cubicBezTo>
                    <a:cubicBezTo>
                      <a:pt x="151829" y="0"/>
                      <a:pt x="302895" y="0"/>
                      <a:pt x="462534" y="0"/>
                    </a:cubicBezTo>
                    <a:cubicBezTo>
                      <a:pt x="462534" y="154781"/>
                      <a:pt x="462534" y="307657"/>
                      <a:pt x="462534" y="460629"/>
                    </a:cubicBezTo>
                    <a:lnTo>
                      <a:pt x="463963" y="4591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C6442C0-EA7E-4B8F-8C92-2E96BDD61175}"/>
                  </a:ext>
                </a:extLst>
              </p:cNvPr>
              <p:cNvSpPr/>
              <p:nvPr/>
            </p:nvSpPr>
            <p:spPr>
              <a:xfrm>
                <a:off x="4215954" y="2896647"/>
                <a:ext cx="462819" cy="459866"/>
              </a:xfrm>
              <a:custGeom>
                <a:avLst/>
                <a:gdLst>
                  <a:gd name="connsiteX0" fmla="*/ 1524 w 462819"/>
                  <a:gd name="connsiteY0" fmla="*/ 459867 h 459866"/>
                  <a:gd name="connsiteX1" fmla="*/ 1524 w 462819"/>
                  <a:gd name="connsiteY1" fmla="*/ 0 h 459866"/>
                  <a:gd name="connsiteX2" fmla="*/ 462820 w 462819"/>
                  <a:gd name="connsiteY2" fmla="*/ 0 h 459866"/>
                  <a:gd name="connsiteX3" fmla="*/ 462820 w 462819"/>
                  <a:gd name="connsiteY3" fmla="*/ 458343 h 459866"/>
                  <a:gd name="connsiteX4" fmla="*/ 0 w 462819"/>
                  <a:gd name="connsiteY4" fmla="*/ 458343 h 459866"/>
                  <a:gd name="connsiteX5" fmla="*/ 1524 w 462819"/>
                  <a:gd name="connsiteY5" fmla="*/ 459867 h 45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2819" h="459866">
                    <a:moveTo>
                      <a:pt x="1524" y="459867"/>
                    </a:moveTo>
                    <a:cubicBezTo>
                      <a:pt x="1524" y="307848"/>
                      <a:pt x="1524" y="155829"/>
                      <a:pt x="1524" y="0"/>
                    </a:cubicBezTo>
                    <a:cubicBezTo>
                      <a:pt x="156972" y="0"/>
                      <a:pt x="308038" y="0"/>
                      <a:pt x="462820" y="0"/>
                    </a:cubicBezTo>
                    <a:cubicBezTo>
                      <a:pt x="462820" y="150495"/>
                      <a:pt x="462820" y="301752"/>
                      <a:pt x="462820" y="458343"/>
                    </a:cubicBezTo>
                    <a:cubicBezTo>
                      <a:pt x="309181" y="458343"/>
                      <a:pt x="154591" y="458343"/>
                      <a:pt x="0" y="458343"/>
                    </a:cubicBezTo>
                    <a:cubicBezTo>
                      <a:pt x="0" y="458343"/>
                      <a:pt x="1524" y="459867"/>
                      <a:pt x="1524" y="45986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6AFD1C6-6E59-4CAD-B9C5-D38624BEA220}"/>
                  </a:ext>
                </a:extLst>
              </p:cNvPr>
              <p:cNvSpPr/>
              <p:nvPr/>
            </p:nvSpPr>
            <p:spPr>
              <a:xfrm>
                <a:off x="6089808" y="2896361"/>
                <a:ext cx="464820" cy="459009"/>
              </a:xfrm>
              <a:custGeom>
                <a:avLst/>
                <a:gdLst>
                  <a:gd name="connsiteX0" fmla="*/ 1334 w 464820"/>
                  <a:gd name="connsiteY0" fmla="*/ 459010 h 459009"/>
                  <a:gd name="connsiteX1" fmla="*/ 1334 w 464820"/>
                  <a:gd name="connsiteY1" fmla="*/ 0 h 459009"/>
                  <a:gd name="connsiteX2" fmla="*/ 464820 w 464820"/>
                  <a:gd name="connsiteY2" fmla="*/ 0 h 459009"/>
                  <a:gd name="connsiteX3" fmla="*/ 464820 w 464820"/>
                  <a:gd name="connsiteY3" fmla="*/ 457486 h 459009"/>
                  <a:gd name="connsiteX4" fmla="*/ 0 w 464820"/>
                  <a:gd name="connsiteY4" fmla="*/ 457486 h 459009"/>
                  <a:gd name="connsiteX5" fmla="*/ 1334 w 464820"/>
                  <a:gd name="connsiteY5" fmla="*/ 459010 h 459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820" h="459009">
                    <a:moveTo>
                      <a:pt x="1334" y="459010"/>
                    </a:moveTo>
                    <a:cubicBezTo>
                      <a:pt x="1334" y="307277"/>
                      <a:pt x="1334" y="155448"/>
                      <a:pt x="1334" y="0"/>
                    </a:cubicBezTo>
                    <a:cubicBezTo>
                      <a:pt x="157829" y="0"/>
                      <a:pt x="310039" y="0"/>
                      <a:pt x="464820" y="0"/>
                    </a:cubicBezTo>
                    <a:cubicBezTo>
                      <a:pt x="464820" y="152400"/>
                      <a:pt x="464820" y="303562"/>
                      <a:pt x="464820" y="457486"/>
                    </a:cubicBezTo>
                    <a:cubicBezTo>
                      <a:pt x="308896" y="457486"/>
                      <a:pt x="154400" y="457486"/>
                      <a:pt x="0" y="457486"/>
                    </a:cubicBezTo>
                    <a:lnTo>
                      <a:pt x="1334" y="45901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D59E0EE-ECBE-40BF-B3EE-B6DDA14D51CA}"/>
                  </a:ext>
                </a:extLst>
              </p:cNvPr>
              <p:cNvSpPr/>
              <p:nvPr/>
            </p:nvSpPr>
            <p:spPr>
              <a:xfrm>
                <a:off x="9846182" y="2894932"/>
                <a:ext cx="455961" cy="457771"/>
              </a:xfrm>
              <a:custGeom>
                <a:avLst/>
                <a:gdLst>
                  <a:gd name="connsiteX0" fmla="*/ 0 w 455961"/>
                  <a:gd name="connsiteY0" fmla="*/ 0 h 457771"/>
                  <a:gd name="connsiteX1" fmla="*/ 455962 w 455961"/>
                  <a:gd name="connsiteY1" fmla="*/ 0 h 457771"/>
                  <a:gd name="connsiteX2" fmla="*/ 455962 w 455961"/>
                  <a:gd name="connsiteY2" fmla="*/ 457772 h 457771"/>
                  <a:gd name="connsiteX3" fmla="*/ 0 w 455961"/>
                  <a:gd name="connsiteY3" fmla="*/ 457772 h 457771"/>
                  <a:gd name="connsiteX4" fmla="*/ 0 w 455961"/>
                  <a:gd name="connsiteY4" fmla="*/ 0 h 45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961" h="457771">
                    <a:moveTo>
                      <a:pt x="0" y="0"/>
                    </a:moveTo>
                    <a:cubicBezTo>
                      <a:pt x="151734" y="0"/>
                      <a:pt x="301848" y="0"/>
                      <a:pt x="455962" y="0"/>
                    </a:cubicBezTo>
                    <a:cubicBezTo>
                      <a:pt x="455962" y="151257"/>
                      <a:pt x="455962" y="302514"/>
                      <a:pt x="455962" y="457772"/>
                    </a:cubicBezTo>
                    <a:cubicBezTo>
                      <a:pt x="306420" y="457772"/>
                      <a:pt x="155163" y="457772"/>
                      <a:pt x="0" y="457772"/>
                    </a:cubicBezTo>
                    <a:cubicBezTo>
                      <a:pt x="0" y="308420"/>
                      <a:pt x="0" y="157067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B574A85-B2CE-4249-97F9-6B2FE3322724}"/>
                  </a:ext>
                </a:extLst>
              </p:cNvPr>
              <p:cNvSpPr/>
              <p:nvPr/>
            </p:nvSpPr>
            <p:spPr>
              <a:xfrm>
                <a:off x="1874614" y="3354509"/>
                <a:ext cx="467772" cy="467300"/>
              </a:xfrm>
              <a:custGeom>
                <a:avLst/>
                <a:gdLst>
                  <a:gd name="connsiteX0" fmla="*/ 0 w 467772"/>
                  <a:gd name="connsiteY0" fmla="*/ 1433 h 467300"/>
                  <a:gd name="connsiteX1" fmla="*/ 188690 w 467772"/>
                  <a:gd name="connsiteY1" fmla="*/ 6386 h 467300"/>
                  <a:gd name="connsiteX2" fmla="*/ 467773 w 467772"/>
                  <a:gd name="connsiteY2" fmla="*/ 2005 h 467300"/>
                  <a:gd name="connsiteX3" fmla="*/ 466154 w 467772"/>
                  <a:gd name="connsiteY3" fmla="*/ 385 h 467300"/>
                  <a:gd name="connsiteX4" fmla="*/ 466154 w 467772"/>
                  <a:gd name="connsiteY4" fmla="*/ 467301 h 467300"/>
                  <a:gd name="connsiteX5" fmla="*/ 1333 w 467772"/>
                  <a:gd name="connsiteY5" fmla="*/ 467301 h 467300"/>
                  <a:gd name="connsiteX6" fmla="*/ 1333 w 467772"/>
                  <a:gd name="connsiteY6" fmla="*/ 4 h 467300"/>
                  <a:gd name="connsiteX7" fmla="*/ 0 w 467772"/>
                  <a:gd name="connsiteY7" fmla="*/ 1433 h 4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772" h="467300">
                    <a:moveTo>
                      <a:pt x="0" y="1433"/>
                    </a:moveTo>
                    <a:cubicBezTo>
                      <a:pt x="62865" y="3148"/>
                      <a:pt x="125825" y="6481"/>
                      <a:pt x="188690" y="6386"/>
                    </a:cubicBezTo>
                    <a:cubicBezTo>
                      <a:pt x="281750" y="6196"/>
                      <a:pt x="374713" y="3624"/>
                      <a:pt x="467773" y="2005"/>
                    </a:cubicBezTo>
                    <a:cubicBezTo>
                      <a:pt x="467773" y="2005"/>
                      <a:pt x="466249" y="385"/>
                      <a:pt x="466154" y="385"/>
                    </a:cubicBezTo>
                    <a:cubicBezTo>
                      <a:pt x="466154" y="155262"/>
                      <a:pt x="466154" y="310138"/>
                      <a:pt x="466154" y="467301"/>
                    </a:cubicBezTo>
                    <a:cubicBezTo>
                      <a:pt x="309467" y="467301"/>
                      <a:pt x="158210" y="467301"/>
                      <a:pt x="1333" y="467301"/>
                    </a:cubicBezTo>
                    <a:cubicBezTo>
                      <a:pt x="1333" y="309853"/>
                      <a:pt x="1333" y="154976"/>
                      <a:pt x="1333" y="4"/>
                    </a:cubicBezTo>
                    <a:cubicBezTo>
                      <a:pt x="1429" y="-91"/>
                      <a:pt x="0" y="1433"/>
                      <a:pt x="0" y="14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449CDB9-AFB3-419C-A1CD-7EDD993B6F9F}"/>
                  </a:ext>
                </a:extLst>
              </p:cNvPr>
              <p:cNvSpPr/>
              <p:nvPr/>
            </p:nvSpPr>
            <p:spPr>
              <a:xfrm>
                <a:off x="3749801" y="3354323"/>
                <a:ext cx="467677" cy="467391"/>
              </a:xfrm>
              <a:custGeom>
                <a:avLst/>
                <a:gdLst>
                  <a:gd name="connsiteX0" fmla="*/ 0 w 467677"/>
                  <a:gd name="connsiteY0" fmla="*/ 1619 h 467391"/>
                  <a:gd name="connsiteX1" fmla="*/ 188690 w 467677"/>
                  <a:gd name="connsiteY1" fmla="*/ 6572 h 467391"/>
                  <a:gd name="connsiteX2" fmla="*/ 467678 w 467677"/>
                  <a:gd name="connsiteY2" fmla="*/ 2191 h 467391"/>
                  <a:gd name="connsiteX3" fmla="*/ 466154 w 467677"/>
                  <a:gd name="connsiteY3" fmla="*/ 572 h 467391"/>
                  <a:gd name="connsiteX4" fmla="*/ 466154 w 467677"/>
                  <a:gd name="connsiteY4" fmla="*/ 467392 h 467391"/>
                  <a:gd name="connsiteX5" fmla="*/ 1429 w 467677"/>
                  <a:gd name="connsiteY5" fmla="*/ 467392 h 467391"/>
                  <a:gd name="connsiteX6" fmla="*/ 1429 w 467677"/>
                  <a:gd name="connsiteY6" fmla="*/ 0 h 467391"/>
                  <a:gd name="connsiteX7" fmla="*/ 0 w 467677"/>
                  <a:gd name="connsiteY7" fmla="*/ 1619 h 46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677" h="467391">
                    <a:moveTo>
                      <a:pt x="0" y="1619"/>
                    </a:moveTo>
                    <a:cubicBezTo>
                      <a:pt x="62865" y="3429"/>
                      <a:pt x="125825" y="6668"/>
                      <a:pt x="188690" y="6572"/>
                    </a:cubicBezTo>
                    <a:cubicBezTo>
                      <a:pt x="281654" y="6382"/>
                      <a:pt x="374713" y="3810"/>
                      <a:pt x="467678" y="2191"/>
                    </a:cubicBezTo>
                    <a:cubicBezTo>
                      <a:pt x="467678" y="2191"/>
                      <a:pt x="466154" y="667"/>
                      <a:pt x="466154" y="572"/>
                    </a:cubicBezTo>
                    <a:cubicBezTo>
                      <a:pt x="466154" y="155448"/>
                      <a:pt x="466154" y="310324"/>
                      <a:pt x="466154" y="467392"/>
                    </a:cubicBezTo>
                    <a:cubicBezTo>
                      <a:pt x="308610" y="467392"/>
                      <a:pt x="157353" y="467392"/>
                      <a:pt x="1429" y="467392"/>
                    </a:cubicBezTo>
                    <a:cubicBezTo>
                      <a:pt x="1429" y="309943"/>
                      <a:pt x="1429" y="154972"/>
                      <a:pt x="1429" y="0"/>
                    </a:cubicBezTo>
                    <a:cubicBezTo>
                      <a:pt x="1429" y="0"/>
                      <a:pt x="0" y="1619"/>
                      <a:pt x="0" y="16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CB19B78-B9D9-4729-BD99-93F00D9E28AF}"/>
                  </a:ext>
                </a:extLst>
              </p:cNvPr>
              <p:cNvSpPr/>
              <p:nvPr/>
            </p:nvSpPr>
            <p:spPr>
              <a:xfrm>
                <a:off x="5626417" y="3353847"/>
                <a:ext cx="464634" cy="467201"/>
              </a:xfrm>
              <a:custGeom>
                <a:avLst/>
                <a:gdLst>
                  <a:gd name="connsiteX0" fmla="*/ 463391 w 464634"/>
                  <a:gd name="connsiteY0" fmla="*/ 0 h 467201"/>
                  <a:gd name="connsiteX1" fmla="*/ 463391 w 464634"/>
                  <a:gd name="connsiteY1" fmla="*/ 467201 h 467201"/>
                  <a:gd name="connsiteX2" fmla="*/ 1524 w 464634"/>
                  <a:gd name="connsiteY2" fmla="*/ 467201 h 467201"/>
                  <a:gd name="connsiteX3" fmla="*/ 1524 w 464634"/>
                  <a:gd name="connsiteY3" fmla="*/ 1810 h 467201"/>
                  <a:gd name="connsiteX4" fmla="*/ 0 w 464634"/>
                  <a:gd name="connsiteY4" fmla="*/ 3143 h 467201"/>
                  <a:gd name="connsiteX5" fmla="*/ 464629 w 464634"/>
                  <a:gd name="connsiteY5" fmla="*/ 1619 h 467201"/>
                  <a:gd name="connsiteX6" fmla="*/ 463391 w 464634"/>
                  <a:gd name="connsiteY6" fmla="*/ 0 h 46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4634" h="467201">
                    <a:moveTo>
                      <a:pt x="463391" y="0"/>
                    </a:moveTo>
                    <a:cubicBezTo>
                      <a:pt x="463391" y="154591"/>
                      <a:pt x="463391" y="309277"/>
                      <a:pt x="463391" y="467201"/>
                    </a:cubicBezTo>
                    <a:cubicBezTo>
                      <a:pt x="307943" y="467201"/>
                      <a:pt x="155829" y="467201"/>
                      <a:pt x="1524" y="467201"/>
                    </a:cubicBezTo>
                    <a:cubicBezTo>
                      <a:pt x="1524" y="310801"/>
                      <a:pt x="1524" y="156305"/>
                      <a:pt x="1524" y="1810"/>
                    </a:cubicBezTo>
                    <a:lnTo>
                      <a:pt x="0" y="3143"/>
                    </a:lnTo>
                    <a:cubicBezTo>
                      <a:pt x="154877" y="2667"/>
                      <a:pt x="309848" y="2096"/>
                      <a:pt x="464629" y="1619"/>
                    </a:cubicBezTo>
                    <a:cubicBezTo>
                      <a:pt x="464725" y="1524"/>
                      <a:pt x="463391" y="0"/>
                      <a:pt x="46339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5E164B1-4CDA-4687-94E5-CFA9377828BF}"/>
                  </a:ext>
                </a:extLst>
              </p:cNvPr>
              <p:cNvSpPr/>
              <p:nvPr/>
            </p:nvSpPr>
            <p:spPr>
              <a:xfrm>
                <a:off x="7970614" y="2896647"/>
                <a:ext cx="458819" cy="457295"/>
              </a:xfrm>
              <a:custGeom>
                <a:avLst/>
                <a:gdLst>
                  <a:gd name="connsiteX0" fmla="*/ 458819 w 458819"/>
                  <a:gd name="connsiteY0" fmla="*/ 0 h 457295"/>
                  <a:gd name="connsiteX1" fmla="*/ 458819 w 458819"/>
                  <a:gd name="connsiteY1" fmla="*/ 457295 h 457295"/>
                  <a:gd name="connsiteX2" fmla="*/ 0 w 458819"/>
                  <a:gd name="connsiteY2" fmla="*/ 457295 h 457295"/>
                  <a:gd name="connsiteX3" fmla="*/ 0 w 458819"/>
                  <a:gd name="connsiteY3" fmla="*/ 0 h 457295"/>
                  <a:gd name="connsiteX4" fmla="*/ 458819 w 458819"/>
                  <a:gd name="connsiteY4" fmla="*/ 0 h 45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819" h="457295">
                    <a:moveTo>
                      <a:pt x="458819" y="0"/>
                    </a:moveTo>
                    <a:cubicBezTo>
                      <a:pt x="458819" y="154210"/>
                      <a:pt x="458819" y="304419"/>
                      <a:pt x="458819" y="457295"/>
                    </a:cubicBezTo>
                    <a:cubicBezTo>
                      <a:pt x="305371" y="457295"/>
                      <a:pt x="154114" y="457295"/>
                      <a:pt x="0" y="457295"/>
                    </a:cubicBezTo>
                    <a:cubicBezTo>
                      <a:pt x="0" y="304324"/>
                      <a:pt x="0" y="153067"/>
                      <a:pt x="0" y="0"/>
                    </a:cubicBezTo>
                    <a:cubicBezTo>
                      <a:pt x="154210" y="0"/>
                      <a:pt x="306610" y="0"/>
                      <a:pt x="458819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45EB512-0962-4C26-B7FF-38131814756D}"/>
                  </a:ext>
                </a:extLst>
              </p:cNvPr>
              <p:cNvSpPr/>
              <p:nvPr/>
            </p:nvSpPr>
            <p:spPr>
              <a:xfrm>
                <a:off x="465009" y="2894837"/>
                <a:ext cx="465486" cy="460914"/>
              </a:xfrm>
              <a:custGeom>
                <a:avLst/>
                <a:gdLst>
                  <a:gd name="connsiteX0" fmla="*/ 1333 w 465486"/>
                  <a:gd name="connsiteY0" fmla="*/ 460915 h 460914"/>
                  <a:gd name="connsiteX1" fmla="*/ 5525 w 465486"/>
                  <a:gd name="connsiteY1" fmla="*/ 57055 h 460914"/>
                  <a:gd name="connsiteX2" fmla="*/ 5525 w 465486"/>
                  <a:gd name="connsiteY2" fmla="*/ 0 h 460914"/>
                  <a:gd name="connsiteX3" fmla="*/ 465487 w 465486"/>
                  <a:gd name="connsiteY3" fmla="*/ 0 h 460914"/>
                  <a:gd name="connsiteX4" fmla="*/ 465487 w 465486"/>
                  <a:gd name="connsiteY4" fmla="*/ 459391 h 460914"/>
                  <a:gd name="connsiteX5" fmla="*/ 0 w 465486"/>
                  <a:gd name="connsiteY5" fmla="*/ 459391 h 460914"/>
                  <a:gd name="connsiteX6" fmla="*/ 1333 w 465486"/>
                  <a:gd name="connsiteY6" fmla="*/ 460915 h 46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5486" h="460914">
                    <a:moveTo>
                      <a:pt x="1333" y="460915"/>
                    </a:moveTo>
                    <a:cubicBezTo>
                      <a:pt x="2762" y="326327"/>
                      <a:pt x="4096" y="191643"/>
                      <a:pt x="5525" y="57055"/>
                    </a:cubicBezTo>
                    <a:cubicBezTo>
                      <a:pt x="5715" y="38481"/>
                      <a:pt x="5525" y="20003"/>
                      <a:pt x="5525" y="0"/>
                    </a:cubicBezTo>
                    <a:cubicBezTo>
                      <a:pt x="162211" y="0"/>
                      <a:pt x="312230" y="0"/>
                      <a:pt x="465487" y="0"/>
                    </a:cubicBezTo>
                    <a:cubicBezTo>
                      <a:pt x="465487" y="153448"/>
                      <a:pt x="465487" y="304705"/>
                      <a:pt x="465487" y="459391"/>
                    </a:cubicBezTo>
                    <a:cubicBezTo>
                      <a:pt x="309658" y="459391"/>
                      <a:pt x="154877" y="459391"/>
                      <a:pt x="0" y="459391"/>
                    </a:cubicBezTo>
                    <a:lnTo>
                      <a:pt x="1333" y="4609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0188095-9070-420E-8996-6BC37A077C43}"/>
                  </a:ext>
                </a:extLst>
              </p:cNvPr>
              <p:cNvSpPr/>
              <p:nvPr/>
            </p:nvSpPr>
            <p:spPr>
              <a:xfrm>
                <a:off x="5160549" y="2895504"/>
                <a:ext cx="467391" cy="461581"/>
              </a:xfrm>
              <a:custGeom>
                <a:avLst/>
                <a:gdLst>
                  <a:gd name="connsiteX0" fmla="*/ 467392 w 467391"/>
                  <a:gd name="connsiteY0" fmla="*/ 460153 h 461581"/>
                  <a:gd name="connsiteX1" fmla="*/ 0 w 467391"/>
                  <a:gd name="connsiteY1" fmla="*/ 460153 h 461581"/>
                  <a:gd name="connsiteX2" fmla="*/ 0 w 467391"/>
                  <a:gd name="connsiteY2" fmla="*/ 0 h 461581"/>
                  <a:gd name="connsiteX3" fmla="*/ 457391 w 467391"/>
                  <a:gd name="connsiteY3" fmla="*/ 0 h 461581"/>
                  <a:gd name="connsiteX4" fmla="*/ 460153 w 467391"/>
                  <a:gd name="connsiteY4" fmla="*/ 49054 h 461581"/>
                  <a:gd name="connsiteX5" fmla="*/ 460534 w 467391"/>
                  <a:gd name="connsiteY5" fmla="*/ 410337 h 461581"/>
                  <a:gd name="connsiteX6" fmla="*/ 465773 w 467391"/>
                  <a:gd name="connsiteY6" fmla="*/ 461582 h 461581"/>
                  <a:gd name="connsiteX7" fmla="*/ 467392 w 467391"/>
                  <a:gd name="connsiteY7" fmla="*/ 460153 h 46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391" h="461581">
                    <a:moveTo>
                      <a:pt x="467392" y="460153"/>
                    </a:moveTo>
                    <a:cubicBezTo>
                      <a:pt x="312515" y="460153"/>
                      <a:pt x="157639" y="460153"/>
                      <a:pt x="0" y="460153"/>
                    </a:cubicBezTo>
                    <a:cubicBezTo>
                      <a:pt x="0" y="305276"/>
                      <a:pt x="0" y="154019"/>
                      <a:pt x="0" y="0"/>
                    </a:cubicBezTo>
                    <a:cubicBezTo>
                      <a:pt x="151829" y="0"/>
                      <a:pt x="301847" y="0"/>
                      <a:pt x="457391" y="0"/>
                    </a:cubicBezTo>
                    <a:cubicBezTo>
                      <a:pt x="458343" y="15621"/>
                      <a:pt x="460153" y="32385"/>
                      <a:pt x="460153" y="49054"/>
                    </a:cubicBezTo>
                    <a:cubicBezTo>
                      <a:pt x="460439" y="169450"/>
                      <a:pt x="460058" y="289941"/>
                      <a:pt x="460534" y="410337"/>
                    </a:cubicBezTo>
                    <a:cubicBezTo>
                      <a:pt x="460629" y="427482"/>
                      <a:pt x="463963" y="444532"/>
                      <a:pt x="465773" y="461582"/>
                    </a:cubicBezTo>
                    <a:cubicBezTo>
                      <a:pt x="465963" y="461486"/>
                      <a:pt x="467392" y="460153"/>
                      <a:pt x="467392" y="4601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FBCC271-BB4F-4498-8F4A-A2F73E300CBE}"/>
                  </a:ext>
                </a:extLst>
              </p:cNvPr>
              <p:cNvSpPr/>
              <p:nvPr/>
            </p:nvSpPr>
            <p:spPr>
              <a:xfrm>
                <a:off x="4857" y="3354228"/>
                <a:ext cx="461581" cy="467391"/>
              </a:xfrm>
              <a:custGeom>
                <a:avLst/>
                <a:gdLst>
                  <a:gd name="connsiteX0" fmla="*/ 460153 w 461581"/>
                  <a:gd name="connsiteY0" fmla="*/ 0 h 467391"/>
                  <a:gd name="connsiteX1" fmla="*/ 460153 w 461581"/>
                  <a:gd name="connsiteY1" fmla="*/ 467392 h 467391"/>
                  <a:gd name="connsiteX2" fmla="*/ 0 w 461581"/>
                  <a:gd name="connsiteY2" fmla="*/ 467392 h 467391"/>
                  <a:gd name="connsiteX3" fmla="*/ 0 w 461581"/>
                  <a:gd name="connsiteY3" fmla="*/ 9906 h 467391"/>
                  <a:gd name="connsiteX4" fmla="*/ 48959 w 461581"/>
                  <a:gd name="connsiteY4" fmla="*/ 7048 h 467391"/>
                  <a:gd name="connsiteX5" fmla="*/ 410337 w 461581"/>
                  <a:gd name="connsiteY5" fmla="*/ 6667 h 467391"/>
                  <a:gd name="connsiteX6" fmla="*/ 461582 w 461581"/>
                  <a:gd name="connsiteY6" fmla="*/ 1429 h 467391"/>
                  <a:gd name="connsiteX7" fmla="*/ 460153 w 461581"/>
                  <a:gd name="connsiteY7" fmla="*/ 0 h 46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1581" h="467391">
                    <a:moveTo>
                      <a:pt x="460153" y="0"/>
                    </a:moveTo>
                    <a:cubicBezTo>
                      <a:pt x="460153" y="154877"/>
                      <a:pt x="460153" y="309848"/>
                      <a:pt x="460153" y="467392"/>
                    </a:cubicBezTo>
                    <a:cubicBezTo>
                      <a:pt x="305372" y="467392"/>
                      <a:pt x="154115" y="467392"/>
                      <a:pt x="0" y="467392"/>
                    </a:cubicBezTo>
                    <a:cubicBezTo>
                      <a:pt x="0" y="315563"/>
                      <a:pt x="0" y="165544"/>
                      <a:pt x="0" y="9906"/>
                    </a:cubicBezTo>
                    <a:cubicBezTo>
                      <a:pt x="15621" y="8953"/>
                      <a:pt x="32290" y="7144"/>
                      <a:pt x="48959" y="7048"/>
                    </a:cubicBezTo>
                    <a:cubicBezTo>
                      <a:pt x="169450" y="6763"/>
                      <a:pt x="289846" y="7144"/>
                      <a:pt x="410337" y="6667"/>
                    </a:cubicBezTo>
                    <a:cubicBezTo>
                      <a:pt x="427482" y="6572"/>
                      <a:pt x="444532" y="3334"/>
                      <a:pt x="461582" y="1429"/>
                    </a:cubicBezTo>
                    <a:cubicBezTo>
                      <a:pt x="461486" y="1524"/>
                      <a:pt x="460153" y="0"/>
                      <a:pt x="46015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647AB9B-F228-4CBA-B3B8-A4EC6C688515}"/>
                  </a:ext>
                </a:extLst>
              </p:cNvPr>
              <p:cNvSpPr/>
              <p:nvPr/>
            </p:nvSpPr>
            <p:spPr>
              <a:xfrm>
                <a:off x="10313002" y="3363657"/>
                <a:ext cx="457200" cy="457771"/>
              </a:xfrm>
              <a:custGeom>
                <a:avLst/>
                <a:gdLst>
                  <a:gd name="connsiteX0" fmla="*/ 0 w 457200"/>
                  <a:gd name="connsiteY0" fmla="*/ 0 h 457771"/>
                  <a:gd name="connsiteX1" fmla="*/ 457200 w 457200"/>
                  <a:gd name="connsiteY1" fmla="*/ 0 h 457771"/>
                  <a:gd name="connsiteX2" fmla="*/ 457200 w 457200"/>
                  <a:gd name="connsiteY2" fmla="*/ 457771 h 457771"/>
                  <a:gd name="connsiteX3" fmla="*/ 0 w 457200"/>
                  <a:gd name="connsiteY3" fmla="*/ 457771 h 457771"/>
                  <a:gd name="connsiteX4" fmla="*/ 0 w 457200"/>
                  <a:gd name="connsiteY4" fmla="*/ 0 h 45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771">
                    <a:moveTo>
                      <a:pt x="0" y="0"/>
                    </a:moveTo>
                    <a:cubicBezTo>
                      <a:pt x="153638" y="0"/>
                      <a:pt x="303752" y="0"/>
                      <a:pt x="457200" y="0"/>
                    </a:cubicBezTo>
                    <a:cubicBezTo>
                      <a:pt x="457200" y="152686"/>
                      <a:pt x="457200" y="303752"/>
                      <a:pt x="457200" y="457771"/>
                    </a:cubicBezTo>
                    <a:cubicBezTo>
                      <a:pt x="305086" y="457771"/>
                      <a:pt x="153829" y="457771"/>
                      <a:pt x="0" y="457771"/>
                    </a:cubicBezTo>
                    <a:cubicBezTo>
                      <a:pt x="0" y="305657"/>
                      <a:pt x="0" y="155543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8B9B9C7-7091-4C74-AF49-EFA5B5ED9812}"/>
                  </a:ext>
                </a:extLst>
              </p:cNvPr>
              <p:cNvSpPr/>
              <p:nvPr/>
            </p:nvSpPr>
            <p:spPr>
              <a:xfrm>
                <a:off x="9376219" y="3364420"/>
                <a:ext cx="458628" cy="456818"/>
              </a:xfrm>
              <a:custGeom>
                <a:avLst/>
                <a:gdLst>
                  <a:gd name="connsiteX0" fmla="*/ 0 w 458628"/>
                  <a:gd name="connsiteY0" fmla="*/ 456819 h 456818"/>
                  <a:gd name="connsiteX1" fmla="*/ 0 w 458628"/>
                  <a:gd name="connsiteY1" fmla="*/ 0 h 456818"/>
                  <a:gd name="connsiteX2" fmla="*/ 458629 w 458628"/>
                  <a:gd name="connsiteY2" fmla="*/ 0 h 456818"/>
                  <a:gd name="connsiteX3" fmla="*/ 458629 w 458628"/>
                  <a:gd name="connsiteY3" fmla="*/ 456819 h 456818"/>
                  <a:gd name="connsiteX4" fmla="*/ 0 w 458628"/>
                  <a:gd name="connsiteY4" fmla="*/ 456819 h 45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628" h="456818">
                    <a:moveTo>
                      <a:pt x="0" y="456819"/>
                    </a:moveTo>
                    <a:cubicBezTo>
                      <a:pt x="0" y="303086"/>
                      <a:pt x="0" y="153067"/>
                      <a:pt x="0" y="0"/>
                    </a:cubicBezTo>
                    <a:cubicBezTo>
                      <a:pt x="152781" y="0"/>
                      <a:pt x="303943" y="0"/>
                      <a:pt x="458629" y="0"/>
                    </a:cubicBezTo>
                    <a:cubicBezTo>
                      <a:pt x="458629" y="152114"/>
                      <a:pt x="458629" y="302895"/>
                      <a:pt x="458629" y="456819"/>
                    </a:cubicBezTo>
                    <a:cubicBezTo>
                      <a:pt x="306895" y="456819"/>
                      <a:pt x="155829" y="456819"/>
                      <a:pt x="0" y="4568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41363C3-C429-4390-8544-89E321C876E0}"/>
                  </a:ext>
                </a:extLst>
              </p:cNvPr>
              <p:cNvSpPr/>
              <p:nvPr/>
            </p:nvSpPr>
            <p:spPr>
              <a:xfrm>
                <a:off x="8437435" y="3364705"/>
                <a:ext cx="458533" cy="456437"/>
              </a:xfrm>
              <a:custGeom>
                <a:avLst/>
                <a:gdLst>
                  <a:gd name="connsiteX0" fmla="*/ 0 w 458533"/>
                  <a:gd name="connsiteY0" fmla="*/ 456438 h 456437"/>
                  <a:gd name="connsiteX1" fmla="*/ 0 w 458533"/>
                  <a:gd name="connsiteY1" fmla="*/ 0 h 456437"/>
                  <a:gd name="connsiteX2" fmla="*/ 458534 w 458533"/>
                  <a:gd name="connsiteY2" fmla="*/ 0 h 456437"/>
                  <a:gd name="connsiteX3" fmla="*/ 458534 w 458533"/>
                  <a:gd name="connsiteY3" fmla="*/ 456438 h 456437"/>
                  <a:gd name="connsiteX4" fmla="*/ 0 w 458533"/>
                  <a:gd name="connsiteY4" fmla="*/ 456438 h 45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533" h="456437">
                    <a:moveTo>
                      <a:pt x="0" y="456438"/>
                    </a:moveTo>
                    <a:cubicBezTo>
                      <a:pt x="0" y="302990"/>
                      <a:pt x="0" y="153257"/>
                      <a:pt x="0" y="0"/>
                    </a:cubicBezTo>
                    <a:cubicBezTo>
                      <a:pt x="152971" y="0"/>
                      <a:pt x="304133" y="0"/>
                      <a:pt x="458534" y="0"/>
                    </a:cubicBezTo>
                    <a:cubicBezTo>
                      <a:pt x="458534" y="151448"/>
                      <a:pt x="458534" y="302323"/>
                      <a:pt x="458534" y="456438"/>
                    </a:cubicBezTo>
                    <a:cubicBezTo>
                      <a:pt x="307181" y="456438"/>
                      <a:pt x="156020" y="456438"/>
                      <a:pt x="0" y="4564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BD2CFD4-BD40-4A5F-85B1-A0828EEDDFBE}"/>
                  </a:ext>
                </a:extLst>
              </p:cNvPr>
              <p:cNvSpPr/>
              <p:nvPr/>
            </p:nvSpPr>
            <p:spPr>
              <a:xfrm>
                <a:off x="6564058" y="3364896"/>
                <a:ext cx="457961" cy="455294"/>
              </a:xfrm>
              <a:custGeom>
                <a:avLst/>
                <a:gdLst>
                  <a:gd name="connsiteX0" fmla="*/ 0 w 457961"/>
                  <a:gd name="connsiteY0" fmla="*/ 455295 h 455294"/>
                  <a:gd name="connsiteX1" fmla="*/ 0 w 457961"/>
                  <a:gd name="connsiteY1" fmla="*/ 0 h 455294"/>
                  <a:gd name="connsiteX2" fmla="*/ 457962 w 457961"/>
                  <a:gd name="connsiteY2" fmla="*/ 0 h 455294"/>
                  <a:gd name="connsiteX3" fmla="*/ 457962 w 457961"/>
                  <a:gd name="connsiteY3" fmla="*/ 455295 h 455294"/>
                  <a:gd name="connsiteX4" fmla="*/ 0 w 457961"/>
                  <a:gd name="connsiteY4" fmla="*/ 455295 h 455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1" h="455294">
                    <a:moveTo>
                      <a:pt x="0" y="455295"/>
                    </a:moveTo>
                    <a:cubicBezTo>
                      <a:pt x="0" y="303562"/>
                      <a:pt x="0" y="153638"/>
                      <a:pt x="0" y="0"/>
                    </a:cubicBezTo>
                    <a:cubicBezTo>
                      <a:pt x="152876" y="0"/>
                      <a:pt x="303943" y="0"/>
                      <a:pt x="457962" y="0"/>
                    </a:cubicBezTo>
                    <a:cubicBezTo>
                      <a:pt x="457962" y="151257"/>
                      <a:pt x="457962" y="301181"/>
                      <a:pt x="457962" y="455295"/>
                    </a:cubicBezTo>
                    <a:cubicBezTo>
                      <a:pt x="307753" y="455295"/>
                      <a:pt x="156686" y="455295"/>
                      <a:pt x="0" y="45529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FFD90FB-305A-4BDF-92B2-9E9F4634119D}"/>
                  </a:ext>
                </a:extLst>
              </p:cNvPr>
              <p:cNvSpPr/>
              <p:nvPr/>
            </p:nvSpPr>
            <p:spPr>
              <a:xfrm>
                <a:off x="7503318" y="3364420"/>
                <a:ext cx="458057" cy="457962"/>
              </a:xfrm>
              <a:custGeom>
                <a:avLst/>
                <a:gdLst>
                  <a:gd name="connsiteX0" fmla="*/ 458058 w 458057"/>
                  <a:gd name="connsiteY0" fmla="*/ 457962 h 457962"/>
                  <a:gd name="connsiteX1" fmla="*/ 0 w 458057"/>
                  <a:gd name="connsiteY1" fmla="*/ 457962 h 457962"/>
                  <a:gd name="connsiteX2" fmla="*/ 0 w 458057"/>
                  <a:gd name="connsiteY2" fmla="*/ 0 h 457962"/>
                  <a:gd name="connsiteX3" fmla="*/ 458058 w 458057"/>
                  <a:gd name="connsiteY3" fmla="*/ 0 h 457962"/>
                  <a:gd name="connsiteX4" fmla="*/ 458058 w 458057"/>
                  <a:gd name="connsiteY4" fmla="*/ 457962 h 457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057" h="457962">
                    <a:moveTo>
                      <a:pt x="458058" y="457962"/>
                    </a:moveTo>
                    <a:cubicBezTo>
                      <a:pt x="303371" y="457962"/>
                      <a:pt x="153162" y="457962"/>
                      <a:pt x="0" y="457962"/>
                    </a:cubicBezTo>
                    <a:cubicBezTo>
                      <a:pt x="0" y="304800"/>
                      <a:pt x="0" y="153543"/>
                      <a:pt x="0" y="0"/>
                    </a:cubicBezTo>
                    <a:cubicBezTo>
                      <a:pt x="153162" y="0"/>
                      <a:pt x="304514" y="0"/>
                      <a:pt x="458058" y="0"/>
                    </a:cubicBezTo>
                    <a:cubicBezTo>
                      <a:pt x="458058" y="153162"/>
                      <a:pt x="458058" y="303086"/>
                      <a:pt x="458058" y="4579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B8DD63C-796B-4D8D-9162-BBD1036C974B}"/>
                  </a:ext>
                </a:extLst>
              </p:cNvPr>
              <p:cNvSpPr/>
              <p:nvPr/>
            </p:nvSpPr>
            <p:spPr>
              <a:xfrm>
                <a:off x="11252548" y="3364324"/>
                <a:ext cx="456723" cy="458057"/>
              </a:xfrm>
              <a:custGeom>
                <a:avLst/>
                <a:gdLst>
                  <a:gd name="connsiteX0" fmla="*/ 0 w 456723"/>
                  <a:gd name="connsiteY0" fmla="*/ 0 h 458057"/>
                  <a:gd name="connsiteX1" fmla="*/ 456723 w 456723"/>
                  <a:gd name="connsiteY1" fmla="*/ 0 h 458057"/>
                  <a:gd name="connsiteX2" fmla="*/ 456723 w 456723"/>
                  <a:gd name="connsiteY2" fmla="*/ 458057 h 458057"/>
                  <a:gd name="connsiteX3" fmla="*/ 0 w 456723"/>
                  <a:gd name="connsiteY3" fmla="*/ 458057 h 458057"/>
                  <a:gd name="connsiteX4" fmla="*/ 0 w 456723"/>
                  <a:gd name="connsiteY4" fmla="*/ 0 h 458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6723" h="458057">
                    <a:moveTo>
                      <a:pt x="0" y="0"/>
                    </a:moveTo>
                    <a:cubicBezTo>
                      <a:pt x="151448" y="0"/>
                      <a:pt x="302609" y="0"/>
                      <a:pt x="456723" y="0"/>
                    </a:cubicBezTo>
                    <a:cubicBezTo>
                      <a:pt x="456723" y="153734"/>
                      <a:pt x="456723" y="304895"/>
                      <a:pt x="456723" y="458057"/>
                    </a:cubicBezTo>
                    <a:cubicBezTo>
                      <a:pt x="303752" y="458057"/>
                      <a:pt x="153638" y="458057"/>
                      <a:pt x="0" y="458057"/>
                    </a:cubicBezTo>
                    <a:cubicBezTo>
                      <a:pt x="0" y="305657"/>
                      <a:pt x="0" y="15440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9AE16B7-55AC-4CE0-9838-6E1D61688CD4}"/>
                  </a:ext>
                </a:extLst>
              </p:cNvPr>
              <p:cNvSpPr/>
              <p:nvPr/>
            </p:nvSpPr>
            <p:spPr>
              <a:xfrm>
                <a:off x="943069" y="3364229"/>
                <a:ext cx="455390" cy="456819"/>
              </a:xfrm>
              <a:custGeom>
                <a:avLst/>
                <a:gdLst>
                  <a:gd name="connsiteX0" fmla="*/ 0 w 455390"/>
                  <a:gd name="connsiteY0" fmla="*/ 456819 h 456819"/>
                  <a:gd name="connsiteX1" fmla="*/ 0 w 455390"/>
                  <a:gd name="connsiteY1" fmla="*/ 0 h 456819"/>
                  <a:gd name="connsiteX2" fmla="*/ 455390 w 455390"/>
                  <a:gd name="connsiteY2" fmla="*/ 0 h 456819"/>
                  <a:gd name="connsiteX3" fmla="*/ 455390 w 455390"/>
                  <a:gd name="connsiteY3" fmla="*/ 456819 h 456819"/>
                  <a:gd name="connsiteX4" fmla="*/ 0 w 455390"/>
                  <a:gd name="connsiteY4" fmla="*/ 456819 h 45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390" h="456819">
                    <a:moveTo>
                      <a:pt x="0" y="456819"/>
                    </a:moveTo>
                    <a:cubicBezTo>
                      <a:pt x="0" y="302990"/>
                      <a:pt x="0" y="153067"/>
                      <a:pt x="0" y="0"/>
                    </a:cubicBezTo>
                    <a:cubicBezTo>
                      <a:pt x="151638" y="0"/>
                      <a:pt x="301371" y="0"/>
                      <a:pt x="455390" y="0"/>
                    </a:cubicBezTo>
                    <a:cubicBezTo>
                      <a:pt x="455390" y="151733"/>
                      <a:pt x="455390" y="302609"/>
                      <a:pt x="455390" y="456819"/>
                    </a:cubicBezTo>
                    <a:cubicBezTo>
                      <a:pt x="306324" y="456819"/>
                      <a:pt x="155353" y="456819"/>
                      <a:pt x="0" y="4568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9DDFD7A-BCB9-4482-848A-C04F95C24AA0}"/>
                  </a:ext>
                </a:extLst>
              </p:cNvPr>
              <p:cNvSpPr/>
              <p:nvPr/>
            </p:nvSpPr>
            <p:spPr>
              <a:xfrm>
                <a:off x="4691538" y="3364039"/>
                <a:ext cx="455390" cy="458152"/>
              </a:xfrm>
              <a:custGeom>
                <a:avLst/>
                <a:gdLst>
                  <a:gd name="connsiteX0" fmla="*/ 455390 w 455390"/>
                  <a:gd name="connsiteY0" fmla="*/ 458153 h 458152"/>
                  <a:gd name="connsiteX1" fmla="*/ 0 w 455390"/>
                  <a:gd name="connsiteY1" fmla="*/ 458153 h 458152"/>
                  <a:gd name="connsiteX2" fmla="*/ 0 w 455390"/>
                  <a:gd name="connsiteY2" fmla="*/ 0 h 458152"/>
                  <a:gd name="connsiteX3" fmla="*/ 455390 w 455390"/>
                  <a:gd name="connsiteY3" fmla="*/ 0 h 458152"/>
                  <a:gd name="connsiteX4" fmla="*/ 455390 w 455390"/>
                  <a:gd name="connsiteY4" fmla="*/ 458153 h 45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390" h="458152">
                    <a:moveTo>
                      <a:pt x="455390" y="458153"/>
                    </a:moveTo>
                    <a:cubicBezTo>
                      <a:pt x="301657" y="458153"/>
                      <a:pt x="151924" y="458153"/>
                      <a:pt x="0" y="458153"/>
                    </a:cubicBezTo>
                    <a:cubicBezTo>
                      <a:pt x="0" y="304990"/>
                      <a:pt x="0" y="153924"/>
                      <a:pt x="0" y="0"/>
                    </a:cubicBezTo>
                    <a:cubicBezTo>
                      <a:pt x="152495" y="0"/>
                      <a:pt x="302229" y="0"/>
                      <a:pt x="455390" y="0"/>
                    </a:cubicBezTo>
                    <a:cubicBezTo>
                      <a:pt x="455390" y="152305"/>
                      <a:pt x="455390" y="303181"/>
                      <a:pt x="455390" y="4581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2B40577-5B3F-462C-81D8-8A53D6ED6584}"/>
                  </a:ext>
                </a:extLst>
              </p:cNvPr>
              <p:cNvSpPr/>
              <p:nvPr/>
            </p:nvSpPr>
            <p:spPr>
              <a:xfrm>
                <a:off x="7034116" y="2896361"/>
                <a:ext cx="456723" cy="457485"/>
              </a:xfrm>
              <a:custGeom>
                <a:avLst/>
                <a:gdLst>
                  <a:gd name="connsiteX0" fmla="*/ 0 w 456723"/>
                  <a:gd name="connsiteY0" fmla="*/ 457486 h 457485"/>
                  <a:gd name="connsiteX1" fmla="*/ 0 w 456723"/>
                  <a:gd name="connsiteY1" fmla="*/ 0 h 457485"/>
                  <a:gd name="connsiteX2" fmla="*/ 456724 w 456723"/>
                  <a:gd name="connsiteY2" fmla="*/ 0 h 457485"/>
                  <a:gd name="connsiteX3" fmla="*/ 456724 w 456723"/>
                  <a:gd name="connsiteY3" fmla="*/ 457486 h 457485"/>
                  <a:gd name="connsiteX4" fmla="*/ 0 w 456723"/>
                  <a:gd name="connsiteY4" fmla="*/ 457486 h 457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6723" h="457485">
                    <a:moveTo>
                      <a:pt x="0" y="457486"/>
                    </a:moveTo>
                    <a:cubicBezTo>
                      <a:pt x="0" y="303848"/>
                      <a:pt x="0" y="153734"/>
                      <a:pt x="0" y="0"/>
                    </a:cubicBezTo>
                    <a:cubicBezTo>
                      <a:pt x="151924" y="0"/>
                      <a:pt x="302705" y="0"/>
                      <a:pt x="456724" y="0"/>
                    </a:cubicBezTo>
                    <a:cubicBezTo>
                      <a:pt x="456724" y="152591"/>
                      <a:pt x="456724" y="303657"/>
                      <a:pt x="456724" y="457486"/>
                    </a:cubicBezTo>
                    <a:cubicBezTo>
                      <a:pt x="304895" y="457486"/>
                      <a:pt x="155163" y="457486"/>
                      <a:pt x="0" y="4574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DB67296-9503-4728-9A71-2DA42A058392}"/>
                  </a:ext>
                </a:extLst>
              </p:cNvPr>
              <p:cNvSpPr/>
              <p:nvPr/>
            </p:nvSpPr>
            <p:spPr>
              <a:xfrm>
                <a:off x="8909970" y="2895027"/>
                <a:ext cx="454818" cy="458628"/>
              </a:xfrm>
              <a:custGeom>
                <a:avLst/>
                <a:gdLst>
                  <a:gd name="connsiteX0" fmla="*/ 0 w 454818"/>
                  <a:gd name="connsiteY0" fmla="*/ 0 h 458628"/>
                  <a:gd name="connsiteX1" fmla="*/ 454819 w 454818"/>
                  <a:gd name="connsiteY1" fmla="*/ 0 h 458628"/>
                  <a:gd name="connsiteX2" fmla="*/ 454819 w 454818"/>
                  <a:gd name="connsiteY2" fmla="*/ 458629 h 458628"/>
                  <a:gd name="connsiteX3" fmla="*/ 0 w 454818"/>
                  <a:gd name="connsiteY3" fmla="*/ 458629 h 458628"/>
                  <a:gd name="connsiteX4" fmla="*/ 0 w 454818"/>
                  <a:gd name="connsiteY4" fmla="*/ 0 h 458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4818" h="458628">
                    <a:moveTo>
                      <a:pt x="0" y="0"/>
                    </a:moveTo>
                    <a:cubicBezTo>
                      <a:pt x="151829" y="0"/>
                      <a:pt x="301657" y="0"/>
                      <a:pt x="454819" y="0"/>
                    </a:cubicBezTo>
                    <a:cubicBezTo>
                      <a:pt x="454819" y="153257"/>
                      <a:pt x="454819" y="304419"/>
                      <a:pt x="454819" y="458629"/>
                    </a:cubicBezTo>
                    <a:cubicBezTo>
                      <a:pt x="304038" y="458629"/>
                      <a:pt x="154210" y="458629"/>
                      <a:pt x="0" y="458629"/>
                    </a:cubicBezTo>
                    <a:cubicBezTo>
                      <a:pt x="0" y="306800"/>
                      <a:pt x="0" y="154686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9BEF174-F467-4877-8E04-1DA295455372}"/>
                  </a:ext>
                </a:extLst>
              </p:cNvPr>
              <p:cNvSpPr/>
              <p:nvPr/>
            </p:nvSpPr>
            <p:spPr>
              <a:xfrm>
                <a:off x="10784204" y="2895027"/>
                <a:ext cx="454438" cy="458628"/>
              </a:xfrm>
              <a:custGeom>
                <a:avLst/>
                <a:gdLst>
                  <a:gd name="connsiteX0" fmla="*/ 0 w 454438"/>
                  <a:gd name="connsiteY0" fmla="*/ 0 h 458628"/>
                  <a:gd name="connsiteX1" fmla="*/ 454439 w 454438"/>
                  <a:gd name="connsiteY1" fmla="*/ 0 h 458628"/>
                  <a:gd name="connsiteX2" fmla="*/ 454439 w 454438"/>
                  <a:gd name="connsiteY2" fmla="*/ 458629 h 458628"/>
                  <a:gd name="connsiteX3" fmla="*/ 0 w 454438"/>
                  <a:gd name="connsiteY3" fmla="*/ 458629 h 458628"/>
                  <a:gd name="connsiteX4" fmla="*/ 0 w 454438"/>
                  <a:gd name="connsiteY4" fmla="*/ 0 h 458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4438" h="458628">
                    <a:moveTo>
                      <a:pt x="0" y="0"/>
                    </a:moveTo>
                    <a:cubicBezTo>
                      <a:pt x="152210" y="0"/>
                      <a:pt x="301848" y="0"/>
                      <a:pt x="454439" y="0"/>
                    </a:cubicBezTo>
                    <a:cubicBezTo>
                      <a:pt x="454439" y="153353"/>
                      <a:pt x="454439" y="304514"/>
                      <a:pt x="454439" y="458629"/>
                    </a:cubicBezTo>
                    <a:cubicBezTo>
                      <a:pt x="303657" y="458629"/>
                      <a:pt x="154020" y="458629"/>
                      <a:pt x="0" y="458629"/>
                    </a:cubicBezTo>
                    <a:cubicBezTo>
                      <a:pt x="0" y="306610"/>
                      <a:pt x="0" y="154496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67A9363-41F6-4E19-BBF3-4C091439B1A5}"/>
                  </a:ext>
                </a:extLst>
              </p:cNvPr>
              <p:cNvSpPr/>
              <p:nvPr/>
            </p:nvSpPr>
            <p:spPr>
              <a:xfrm>
                <a:off x="2817685" y="3364134"/>
                <a:ext cx="455104" cy="458057"/>
              </a:xfrm>
              <a:custGeom>
                <a:avLst/>
                <a:gdLst>
                  <a:gd name="connsiteX0" fmla="*/ 455105 w 455104"/>
                  <a:gd name="connsiteY0" fmla="*/ 458057 h 458057"/>
                  <a:gd name="connsiteX1" fmla="*/ 0 w 455104"/>
                  <a:gd name="connsiteY1" fmla="*/ 458057 h 458057"/>
                  <a:gd name="connsiteX2" fmla="*/ 0 w 455104"/>
                  <a:gd name="connsiteY2" fmla="*/ 0 h 458057"/>
                  <a:gd name="connsiteX3" fmla="*/ 455105 w 455104"/>
                  <a:gd name="connsiteY3" fmla="*/ 0 h 458057"/>
                  <a:gd name="connsiteX4" fmla="*/ 455105 w 455104"/>
                  <a:gd name="connsiteY4" fmla="*/ 458057 h 458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104" h="458057">
                    <a:moveTo>
                      <a:pt x="455105" y="458057"/>
                    </a:moveTo>
                    <a:cubicBezTo>
                      <a:pt x="302514" y="458057"/>
                      <a:pt x="152781" y="458057"/>
                      <a:pt x="0" y="458057"/>
                    </a:cubicBezTo>
                    <a:cubicBezTo>
                      <a:pt x="0" y="304895"/>
                      <a:pt x="0" y="153924"/>
                      <a:pt x="0" y="0"/>
                    </a:cubicBezTo>
                    <a:cubicBezTo>
                      <a:pt x="151543" y="0"/>
                      <a:pt x="301276" y="0"/>
                      <a:pt x="455105" y="0"/>
                    </a:cubicBezTo>
                    <a:cubicBezTo>
                      <a:pt x="455105" y="151733"/>
                      <a:pt x="455105" y="302514"/>
                      <a:pt x="455105" y="4580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1A5B51F-1FAA-4F7C-8987-0A604E3BF4B6}"/>
              </a:ext>
            </a:extLst>
          </p:cNvPr>
          <p:cNvGrpSpPr/>
          <p:nvPr userDrawn="1"/>
        </p:nvGrpSpPr>
        <p:grpSpPr>
          <a:xfrm>
            <a:off x="6958034" y="1531689"/>
            <a:ext cx="4475668" cy="4584815"/>
            <a:chOff x="6446339" y="1280897"/>
            <a:chExt cx="4320717" cy="5285178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E2CC316-4A24-43FD-BD58-6F0BB99F053D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D470396-D4BB-4039-A103-1DDA2F30FBA1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ACF6CB4-5085-4FAB-A9B1-29FC23402258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C6C903B-1D29-4149-96D2-3197A70DDD6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53B3B22-09A8-41A1-94C2-386C898049D3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E0FA822-11FC-4432-8BE9-4F29FB1E1EFE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2E1F856-74A3-4167-ABF4-F4B358800B92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2E661CB2-0F53-4881-BD2A-B4EBE9D3C2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63513" y="1774380"/>
            <a:ext cx="4180889" cy="3002616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8888 w 3083017"/>
              <a:gd name="connsiteY0" fmla="*/ 678080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8888 w 3083017"/>
              <a:gd name="connsiteY4" fmla="*/ 678080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8888" y="678080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8888" y="6780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26E2158-B510-424F-ADFC-63FABB20B506}"/>
              </a:ext>
            </a:extLst>
          </p:cNvPr>
          <p:cNvGrpSpPr/>
          <p:nvPr userDrawn="1"/>
        </p:nvGrpSpPr>
        <p:grpSpPr>
          <a:xfrm>
            <a:off x="4313" y="6319417"/>
            <a:ext cx="12183374" cy="538583"/>
            <a:chOff x="8626" y="6319417"/>
            <a:chExt cx="12183374" cy="538583"/>
          </a:xfrm>
          <a:solidFill>
            <a:schemeClr val="accent6"/>
          </a:solidFill>
        </p:grpSpPr>
        <p:grpSp>
          <p:nvGrpSpPr>
            <p:cNvPr id="4" name="Graphic 121">
              <a:extLst>
                <a:ext uri="{FF2B5EF4-FFF2-40B4-BE49-F238E27FC236}">
                  <a16:creationId xmlns:a16="http://schemas.microsoft.com/office/drawing/2014/main" id="{4DA65584-DD1E-4C36-A356-40FFC81CA308}"/>
                </a:ext>
              </a:extLst>
            </p:cNvPr>
            <p:cNvGrpSpPr/>
            <p:nvPr/>
          </p:nvGrpSpPr>
          <p:grpSpPr>
            <a:xfrm flipV="1">
              <a:off x="6096000" y="6319417"/>
              <a:ext cx="6096000" cy="538583"/>
              <a:chOff x="4762" y="2890837"/>
              <a:chExt cx="12182475" cy="1076325"/>
            </a:xfrm>
            <a:grp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3522A0D-57C2-409E-A2EF-896FCC7E3E57}"/>
                  </a:ext>
                </a:extLst>
              </p:cNvPr>
              <p:cNvSpPr/>
              <p:nvPr/>
            </p:nvSpPr>
            <p:spPr>
              <a:xfrm>
                <a:off x="4857" y="3899629"/>
                <a:ext cx="12177807" cy="67722"/>
              </a:xfrm>
              <a:custGeom>
                <a:avLst/>
                <a:gdLst>
                  <a:gd name="connsiteX0" fmla="*/ 12177713 w 12177807"/>
                  <a:gd name="connsiteY0" fmla="*/ 66675 h 67722"/>
                  <a:gd name="connsiteX1" fmla="*/ 12111133 w 12177807"/>
                  <a:gd name="connsiteY1" fmla="*/ 67723 h 67722"/>
                  <a:gd name="connsiteX2" fmla="*/ 72962 w 12177807"/>
                  <a:gd name="connsiteY2" fmla="*/ 67723 h 67722"/>
                  <a:gd name="connsiteX3" fmla="*/ 0 w 12177807"/>
                  <a:gd name="connsiteY3" fmla="*/ 67723 h 67722"/>
                  <a:gd name="connsiteX4" fmla="*/ 0 w 12177807"/>
                  <a:gd name="connsiteY4" fmla="*/ 0 h 67722"/>
                  <a:gd name="connsiteX5" fmla="*/ 12177808 w 12177807"/>
                  <a:gd name="connsiteY5" fmla="*/ 0 h 67722"/>
                  <a:gd name="connsiteX6" fmla="*/ 12177713 w 12177807"/>
                  <a:gd name="connsiteY6" fmla="*/ 66675 h 6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77807" h="67722">
                    <a:moveTo>
                      <a:pt x="12177713" y="66675"/>
                    </a:moveTo>
                    <a:cubicBezTo>
                      <a:pt x="12155520" y="67056"/>
                      <a:pt x="12133326" y="67723"/>
                      <a:pt x="12111133" y="67723"/>
                    </a:cubicBezTo>
                    <a:cubicBezTo>
                      <a:pt x="8098441" y="67723"/>
                      <a:pt x="4085654" y="67723"/>
                      <a:pt x="72962" y="67723"/>
                    </a:cubicBezTo>
                    <a:cubicBezTo>
                      <a:pt x="49530" y="67723"/>
                      <a:pt x="26003" y="67723"/>
                      <a:pt x="0" y="67723"/>
                    </a:cubicBezTo>
                    <a:cubicBezTo>
                      <a:pt x="0" y="44767"/>
                      <a:pt x="0" y="26384"/>
                      <a:pt x="0" y="0"/>
                    </a:cubicBezTo>
                    <a:cubicBezTo>
                      <a:pt x="4058793" y="0"/>
                      <a:pt x="8118253" y="0"/>
                      <a:pt x="12177808" y="0"/>
                    </a:cubicBezTo>
                    <a:cubicBezTo>
                      <a:pt x="12177713" y="22288"/>
                      <a:pt x="12177713" y="44482"/>
                      <a:pt x="12177713" y="666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61D21B0-B3AF-4775-8AA0-AD4AF67FE823}"/>
                  </a:ext>
                </a:extLst>
              </p:cNvPr>
              <p:cNvSpPr/>
              <p:nvPr/>
            </p:nvSpPr>
            <p:spPr>
              <a:xfrm>
                <a:off x="11719845" y="2890837"/>
                <a:ext cx="462724" cy="466343"/>
              </a:xfrm>
              <a:custGeom>
                <a:avLst/>
                <a:gdLst>
                  <a:gd name="connsiteX0" fmla="*/ 462724 w 462724"/>
                  <a:gd name="connsiteY0" fmla="*/ 466344 h 466343"/>
                  <a:gd name="connsiteX1" fmla="*/ 0 w 462724"/>
                  <a:gd name="connsiteY1" fmla="*/ 466344 h 466343"/>
                  <a:gd name="connsiteX2" fmla="*/ 0 w 462724"/>
                  <a:gd name="connsiteY2" fmla="*/ 0 h 466343"/>
                  <a:gd name="connsiteX3" fmla="*/ 462724 w 462724"/>
                  <a:gd name="connsiteY3" fmla="*/ 0 h 466343"/>
                  <a:gd name="connsiteX4" fmla="*/ 462724 w 462724"/>
                  <a:gd name="connsiteY4" fmla="*/ 466344 h 466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24" h="466343">
                    <a:moveTo>
                      <a:pt x="462724" y="466344"/>
                    </a:moveTo>
                    <a:cubicBezTo>
                      <a:pt x="309467" y="466344"/>
                      <a:pt x="156304" y="466344"/>
                      <a:pt x="0" y="466344"/>
                    </a:cubicBezTo>
                    <a:cubicBezTo>
                      <a:pt x="0" y="311182"/>
                      <a:pt x="0" y="160020"/>
                      <a:pt x="0" y="0"/>
                    </a:cubicBezTo>
                    <a:cubicBezTo>
                      <a:pt x="154019" y="0"/>
                      <a:pt x="308324" y="0"/>
                      <a:pt x="462724" y="0"/>
                    </a:cubicBezTo>
                    <a:cubicBezTo>
                      <a:pt x="462724" y="155448"/>
                      <a:pt x="462724" y="310896"/>
                      <a:pt x="462724" y="466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EC74835-3882-4F63-9F1A-A21F94F9B0FF}"/>
                  </a:ext>
                </a:extLst>
              </p:cNvPr>
              <p:cNvSpPr/>
              <p:nvPr/>
            </p:nvSpPr>
            <p:spPr>
              <a:xfrm>
                <a:off x="1412366" y="2895980"/>
                <a:ext cx="463677" cy="459962"/>
              </a:xfrm>
              <a:custGeom>
                <a:avLst/>
                <a:gdLst>
                  <a:gd name="connsiteX0" fmla="*/ 463677 w 463677"/>
                  <a:gd name="connsiteY0" fmla="*/ 458438 h 459962"/>
                  <a:gd name="connsiteX1" fmla="*/ 0 w 463677"/>
                  <a:gd name="connsiteY1" fmla="*/ 458438 h 459962"/>
                  <a:gd name="connsiteX2" fmla="*/ 0 w 463677"/>
                  <a:gd name="connsiteY2" fmla="*/ 0 h 459962"/>
                  <a:gd name="connsiteX3" fmla="*/ 462248 w 463677"/>
                  <a:gd name="connsiteY3" fmla="*/ 0 h 459962"/>
                  <a:gd name="connsiteX4" fmla="*/ 462248 w 463677"/>
                  <a:gd name="connsiteY4" fmla="*/ 459962 h 459962"/>
                  <a:gd name="connsiteX5" fmla="*/ 463677 w 463677"/>
                  <a:gd name="connsiteY5" fmla="*/ 458438 h 45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3677" h="459962">
                    <a:moveTo>
                      <a:pt x="463677" y="458438"/>
                    </a:moveTo>
                    <a:cubicBezTo>
                      <a:pt x="310229" y="458438"/>
                      <a:pt x="156686" y="458438"/>
                      <a:pt x="0" y="458438"/>
                    </a:cubicBezTo>
                    <a:cubicBezTo>
                      <a:pt x="0" y="306038"/>
                      <a:pt x="0" y="154781"/>
                      <a:pt x="0" y="0"/>
                    </a:cubicBezTo>
                    <a:cubicBezTo>
                      <a:pt x="151257" y="0"/>
                      <a:pt x="302419" y="0"/>
                      <a:pt x="462248" y="0"/>
                    </a:cubicBezTo>
                    <a:cubicBezTo>
                      <a:pt x="462248" y="153638"/>
                      <a:pt x="462248" y="306800"/>
                      <a:pt x="462248" y="459962"/>
                    </a:cubicBezTo>
                    <a:lnTo>
                      <a:pt x="463677" y="45843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7E1B957-D4F8-4E4B-9B72-4CDA1E2BC411}"/>
                  </a:ext>
                </a:extLst>
              </p:cNvPr>
              <p:cNvSpPr/>
              <p:nvPr/>
            </p:nvSpPr>
            <p:spPr>
              <a:xfrm>
                <a:off x="2340863" y="2895123"/>
                <a:ext cx="464724" cy="461295"/>
              </a:xfrm>
              <a:custGeom>
                <a:avLst/>
                <a:gdLst>
                  <a:gd name="connsiteX0" fmla="*/ 1524 w 464724"/>
                  <a:gd name="connsiteY0" fmla="*/ 461296 h 461295"/>
                  <a:gd name="connsiteX1" fmla="*/ 1524 w 464724"/>
                  <a:gd name="connsiteY1" fmla="*/ 0 h 461295"/>
                  <a:gd name="connsiteX2" fmla="*/ 464725 w 464724"/>
                  <a:gd name="connsiteY2" fmla="*/ 0 h 461295"/>
                  <a:gd name="connsiteX3" fmla="*/ 464725 w 464724"/>
                  <a:gd name="connsiteY3" fmla="*/ 459677 h 461295"/>
                  <a:gd name="connsiteX4" fmla="*/ 0 w 464724"/>
                  <a:gd name="connsiteY4" fmla="*/ 459677 h 461295"/>
                  <a:gd name="connsiteX5" fmla="*/ 1524 w 464724"/>
                  <a:gd name="connsiteY5" fmla="*/ 461296 h 461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724" h="461295">
                    <a:moveTo>
                      <a:pt x="1524" y="461296"/>
                    </a:moveTo>
                    <a:cubicBezTo>
                      <a:pt x="1524" y="308324"/>
                      <a:pt x="1524" y="155353"/>
                      <a:pt x="1524" y="0"/>
                    </a:cubicBezTo>
                    <a:cubicBezTo>
                      <a:pt x="160115" y="0"/>
                      <a:pt x="311182" y="0"/>
                      <a:pt x="464725" y="0"/>
                    </a:cubicBezTo>
                    <a:cubicBezTo>
                      <a:pt x="464725" y="153543"/>
                      <a:pt x="464725" y="304610"/>
                      <a:pt x="464725" y="459677"/>
                    </a:cubicBezTo>
                    <a:cubicBezTo>
                      <a:pt x="308896" y="459677"/>
                      <a:pt x="154496" y="459677"/>
                      <a:pt x="0" y="459677"/>
                    </a:cubicBezTo>
                    <a:cubicBezTo>
                      <a:pt x="0" y="459772"/>
                      <a:pt x="1524" y="461296"/>
                      <a:pt x="1524" y="461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CFA290C-A95E-403E-934E-B1113C41780F}"/>
                  </a:ext>
                </a:extLst>
              </p:cNvPr>
              <p:cNvSpPr/>
              <p:nvPr/>
            </p:nvSpPr>
            <p:spPr>
              <a:xfrm>
                <a:off x="3287267" y="2895218"/>
                <a:ext cx="463962" cy="460628"/>
              </a:xfrm>
              <a:custGeom>
                <a:avLst/>
                <a:gdLst>
                  <a:gd name="connsiteX0" fmla="*/ 463963 w 463962"/>
                  <a:gd name="connsiteY0" fmla="*/ 459105 h 460628"/>
                  <a:gd name="connsiteX1" fmla="*/ 0 w 463962"/>
                  <a:gd name="connsiteY1" fmla="*/ 459105 h 460628"/>
                  <a:gd name="connsiteX2" fmla="*/ 0 w 463962"/>
                  <a:gd name="connsiteY2" fmla="*/ 0 h 460628"/>
                  <a:gd name="connsiteX3" fmla="*/ 462534 w 463962"/>
                  <a:gd name="connsiteY3" fmla="*/ 0 h 460628"/>
                  <a:gd name="connsiteX4" fmla="*/ 462534 w 463962"/>
                  <a:gd name="connsiteY4" fmla="*/ 460629 h 460628"/>
                  <a:gd name="connsiteX5" fmla="*/ 463963 w 463962"/>
                  <a:gd name="connsiteY5" fmla="*/ 459105 h 460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3962" h="460628">
                    <a:moveTo>
                      <a:pt x="463963" y="459105"/>
                    </a:moveTo>
                    <a:cubicBezTo>
                      <a:pt x="310610" y="459105"/>
                      <a:pt x="157258" y="459105"/>
                      <a:pt x="0" y="459105"/>
                    </a:cubicBezTo>
                    <a:cubicBezTo>
                      <a:pt x="0" y="307086"/>
                      <a:pt x="0" y="154877"/>
                      <a:pt x="0" y="0"/>
                    </a:cubicBezTo>
                    <a:cubicBezTo>
                      <a:pt x="151829" y="0"/>
                      <a:pt x="302895" y="0"/>
                      <a:pt x="462534" y="0"/>
                    </a:cubicBezTo>
                    <a:cubicBezTo>
                      <a:pt x="462534" y="154781"/>
                      <a:pt x="462534" y="307657"/>
                      <a:pt x="462534" y="460629"/>
                    </a:cubicBezTo>
                    <a:lnTo>
                      <a:pt x="463963" y="4591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BF6EB70-9EAD-4DC4-880D-196328A2243D}"/>
                  </a:ext>
                </a:extLst>
              </p:cNvPr>
              <p:cNvSpPr/>
              <p:nvPr/>
            </p:nvSpPr>
            <p:spPr>
              <a:xfrm>
                <a:off x="4215954" y="2896647"/>
                <a:ext cx="462819" cy="459866"/>
              </a:xfrm>
              <a:custGeom>
                <a:avLst/>
                <a:gdLst>
                  <a:gd name="connsiteX0" fmla="*/ 1524 w 462819"/>
                  <a:gd name="connsiteY0" fmla="*/ 459867 h 459866"/>
                  <a:gd name="connsiteX1" fmla="*/ 1524 w 462819"/>
                  <a:gd name="connsiteY1" fmla="*/ 0 h 459866"/>
                  <a:gd name="connsiteX2" fmla="*/ 462820 w 462819"/>
                  <a:gd name="connsiteY2" fmla="*/ 0 h 459866"/>
                  <a:gd name="connsiteX3" fmla="*/ 462820 w 462819"/>
                  <a:gd name="connsiteY3" fmla="*/ 458343 h 459866"/>
                  <a:gd name="connsiteX4" fmla="*/ 0 w 462819"/>
                  <a:gd name="connsiteY4" fmla="*/ 458343 h 459866"/>
                  <a:gd name="connsiteX5" fmla="*/ 1524 w 462819"/>
                  <a:gd name="connsiteY5" fmla="*/ 459867 h 45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2819" h="459866">
                    <a:moveTo>
                      <a:pt x="1524" y="459867"/>
                    </a:moveTo>
                    <a:cubicBezTo>
                      <a:pt x="1524" y="307848"/>
                      <a:pt x="1524" y="155829"/>
                      <a:pt x="1524" y="0"/>
                    </a:cubicBezTo>
                    <a:cubicBezTo>
                      <a:pt x="156972" y="0"/>
                      <a:pt x="308038" y="0"/>
                      <a:pt x="462820" y="0"/>
                    </a:cubicBezTo>
                    <a:cubicBezTo>
                      <a:pt x="462820" y="150495"/>
                      <a:pt x="462820" y="301752"/>
                      <a:pt x="462820" y="458343"/>
                    </a:cubicBezTo>
                    <a:cubicBezTo>
                      <a:pt x="309181" y="458343"/>
                      <a:pt x="154591" y="458343"/>
                      <a:pt x="0" y="458343"/>
                    </a:cubicBezTo>
                    <a:cubicBezTo>
                      <a:pt x="0" y="458343"/>
                      <a:pt x="1524" y="459867"/>
                      <a:pt x="1524" y="45986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7CA5411-6B12-4DC9-B2D1-0FBE41AAA1C1}"/>
                  </a:ext>
                </a:extLst>
              </p:cNvPr>
              <p:cNvSpPr/>
              <p:nvPr/>
            </p:nvSpPr>
            <p:spPr>
              <a:xfrm>
                <a:off x="6089808" y="2896361"/>
                <a:ext cx="464820" cy="459009"/>
              </a:xfrm>
              <a:custGeom>
                <a:avLst/>
                <a:gdLst>
                  <a:gd name="connsiteX0" fmla="*/ 1334 w 464820"/>
                  <a:gd name="connsiteY0" fmla="*/ 459010 h 459009"/>
                  <a:gd name="connsiteX1" fmla="*/ 1334 w 464820"/>
                  <a:gd name="connsiteY1" fmla="*/ 0 h 459009"/>
                  <a:gd name="connsiteX2" fmla="*/ 464820 w 464820"/>
                  <a:gd name="connsiteY2" fmla="*/ 0 h 459009"/>
                  <a:gd name="connsiteX3" fmla="*/ 464820 w 464820"/>
                  <a:gd name="connsiteY3" fmla="*/ 457486 h 459009"/>
                  <a:gd name="connsiteX4" fmla="*/ 0 w 464820"/>
                  <a:gd name="connsiteY4" fmla="*/ 457486 h 459009"/>
                  <a:gd name="connsiteX5" fmla="*/ 1334 w 464820"/>
                  <a:gd name="connsiteY5" fmla="*/ 459010 h 459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820" h="459009">
                    <a:moveTo>
                      <a:pt x="1334" y="459010"/>
                    </a:moveTo>
                    <a:cubicBezTo>
                      <a:pt x="1334" y="307277"/>
                      <a:pt x="1334" y="155448"/>
                      <a:pt x="1334" y="0"/>
                    </a:cubicBezTo>
                    <a:cubicBezTo>
                      <a:pt x="157829" y="0"/>
                      <a:pt x="310039" y="0"/>
                      <a:pt x="464820" y="0"/>
                    </a:cubicBezTo>
                    <a:cubicBezTo>
                      <a:pt x="464820" y="152400"/>
                      <a:pt x="464820" y="303562"/>
                      <a:pt x="464820" y="457486"/>
                    </a:cubicBezTo>
                    <a:cubicBezTo>
                      <a:pt x="308896" y="457486"/>
                      <a:pt x="154400" y="457486"/>
                      <a:pt x="0" y="457486"/>
                    </a:cubicBezTo>
                    <a:lnTo>
                      <a:pt x="1334" y="45901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D7AEE25-0FA6-4303-BAEB-95567A5F006A}"/>
                  </a:ext>
                </a:extLst>
              </p:cNvPr>
              <p:cNvSpPr/>
              <p:nvPr/>
            </p:nvSpPr>
            <p:spPr>
              <a:xfrm>
                <a:off x="9846182" y="2894932"/>
                <a:ext cx="455961" cy="457771"/>
              </a:xfrm>
              <a:custGeom>
                <a:avLst/>
                <a:gdLst>
                  <a:gd name="connsiteX0" fmla="*/ 0 w 455961"/>
                  <a:gd name="connsiteY0" fmla="*/ 0 h 457771"/>
                  <a:gd name="connsiteX1" fmla="*/ 455962 w 455961"/>
                  <a:gd name="connsiteY1" fmla="*/ 0 h 457771"/>
                  <a:gd name="connsiteX2" fmla="*/ 455962 w 455961"/>
                  <a:gd name="connsiteY2" fmla="*/ 457772 h 457771"/>
                  <a:gd name="connsiteX3" fmla="*/ 0 w 455961"/>
                  <a:gd name="connsiteY3" fmla="*/ 457772 h 457771"/>
                  <a:gd name="connsiteX4" fmla="*/ 0 w 455961"/>
                  <a:gd name="connsiteY4" fmla="*/ 0 h 45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961" h="457771">
                    <a:moveTo>
                      <a:pt x="0" y="0"/>
                    </a:moveTo>
                    <a:cubicBezTo>
                      <a:pt x="151734" y="0"/>
                      <a:pt x="301848" y="0"/>
                      <a:pt x="455962" y="0"/>
                    </a:cubicBezTo>
                    <a:cubicBezTo>
                      <a:pt x="455962" y="151257"/>
                      <a:pt x="455962" y="302514"/>
                      <a:pt x="455962" y="457772"/>
                    </a:cubicBezTo>
                    <a:cubicBezTo>
                      <a:pt x="306420" y="457772"/>
                      <a:pt x="155163" y="457772"/>
                      <a:pt x="0" y="457772"/>
                    </a:cubicBezTo>
                    <a:cubicBezTo>
                      <a:pt x="0" y="308420"/>
                      <a:pt x="0" y="157067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2F25C0B-8A96-4E9E-AFBD-FA899463CE86}"/>
                  </a:ext>
                </a:extLst>
              </p:cNvPr>
              <p:cNvSpPr/>
              <p:nvPr/>
            </p:nvSpPr>
            <p:spPr>
              <a:xfrm>
                <a:off x="1874614" y="3354509"/>
                <a:ext cx="467772" cy="467300"/>
              </a:xfrm>
              <a:custGeom>
                <a:avLst/>
                <a:gdLst>
                  <a:gd name="connsiteX0" fmla="*/ 0 w 467772"/>
                  <a:gd name="connsiteY0" fmla="*/ 1433 h 467300"/>
                  <a:gd name="connsiteX1" fmla="*/ 188690 w 467772"/>
                  <a:gd name="connsiteY1" fmla="*/ 6386 h 467300"/>
                  <a:gd name="connsiteX2" fmla="*/ 467773 w 467772"/>
                  <a:gd name="connsiteY2" fmla="*/ 2005 h 467300"/>
                  <a:gd name="connsiteX3" fmla="*/ 466154 w 467772"/>
                  <a:gd name="connsiteY3" fmla="*/ 385 h 467300"/>
                  <a:gd name="connsiteX4" fmla="*/ 466154 w 467772"/>
                  <a:gd name="connsiteY4" fmla="*/ 467301 h 467300"/>
                  <a:gd name="connsiteX5" fmla="*/ 1333 w 467772"/>
                  <a:gd name="connsiteY5" fmla="*/ 467301 h 467300"/>
                  <a:gd name="connsiteX6" fmla="*/ 1333 w 467772"/>
                  <a:gd name="connsiteY6" fmla="*/ 4 h 467300"/>
                  <a:gd name="connsiteX7" fmla="*/ 0 w 467772"/>
                  <a:gd name="connsiteY7" fmla="*/ 1433 h 4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772" h="467300">
                    <a:moveTo>
                      <a:pt x="0" y="1433"/>
                    </a:moveTo>
                    <a:cubicBezTo>
                      <a:pt x="62865" y="3148"/>
                      <a:pt x="125825" y="6481"/>
                      <a:pt x="188690" y="6386"/>
                    </a:cubicBezTo>
                    <a:cubicBezTo>
                      <a:pt x="281750" y="6196"/>
                      <a:pt x="374713" y="3624"/>
                      <a:pt x="467773" y="2005"/>
                    </a:cubicBezTo>
                    <a:cubicBezTo>
                      <a:pt x="467773" y="2005"/>
                      <a:pt x="466249" y="385"/>
                      <a:pt x="466154" y="385"/>
                    </a:cubicBezTo>
                    <a:cubicBezTo>
                      <a:pt x="466154" y="155262"/>
                      <a:pt x="466154" y="310138"/>
                      <a:pt x="466154" y="467301"/>
                    </a:cubicBezTo>
                    <a:cubicBezTo>
                      <a:pt x="309467" y="467301"/>
                      <a:pt x="158210" y="467301"/>
                      <a:pt x="1333" y="467301"/>
                    </a:cubicBezTo>
                    <a:cubicBezTo>
                      <a:pt x="1333" y="309853"/>
                      <a:pt x="1333" y="154976"/>
                      <a:pt x="1333" y="4"/>
                    </a:cubicBezTo>
                    <a:cubicBezTo>
                      <a:pt x="1429" y="-91"/>
                      <a:pt x="0" y="1433"/>
                      <a:pt x="0" y="14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F94FC42-44B6-4417-B980-D2021DAFAA8A}"/>
                  </a:ext>
                </a:extLst>
              </p:cNvPr>
              <p:cNvSpPr/>
              <p:nvPr/>
            </p:nvSpPr>
            <p:spPr>
              <a:xfrm>
                <a:off x="3749801" y="3354323"/>
                <a:ext cx="467677" cy="467391"/>
              </a:xfrm>
              <a:custGeom>
                <a:avLst/>
                <a:gdLst>
                  <a:gd name="connsiteX0" fmla="*/ 0 w 467677"/>
                  <a:gd name="connsiteY0" fmla="*/ 1619 h 467391"/>
                  <a:gd name="connsiteX1" fmla="*/ 188690 w 467677"/>
                  <a:gd name="connsiteY1" fmla="*/ 6572 h 467391"/>
                  <a:gd name="connsiteX2" fmla="*/ 467678 w 467677"/>
                  <a:gd name="connsiteY2" fmla="*/ 2191 h 467391"/>
                  <a:gd name="connsiteX3" fmla="*/ 466154 w 467677"/>
                  <a:gd name="connsiteY3" fmla="*/ 572 h 467391"/>
                  <a:gd name="connsiteX4" fmla="*/ 466154 w 467677"/>
                  <a:gd name="connsiteY4" fmla="*/ 467392 h 467391"/>
                  <a:gd name="connsiteX5" fmla="*/ 1429 w 467677"/>
                  <a:gd name="connsiteY5" fmla="*/ 467392 h 467391"/>
                  <a:gd name="connsiteX6" fmla="*/ 1429 w 467677"/>
                  <a:gd name="connsiteY6" fmla="*/ 0 h 467391"/>
                  <a:gd name="connsiteX7" fmla="*/ 0 w 467677"/>
                  <a:gd name="connsiteY7" fmla="*/ 1619 h 46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677" h="467391">
                    <a:moveTo>
                      <a:pt x="0" y="1619"/>
                    </a:moveTo>
                    <a:cubicBezTo>
                      <a:pt x="62865" y="3429"/>
                      <a:pt x="125825" y="6668"/>
                      <a:pt x="188690" y="6572"/>
                    </a:cubicBezTo>
                    <a:cubicBezTo>
                      <a:pt x="281654" y="6382"/>
                      <a:pt x="374713" y="3810"/>
                      <a:pt x="467678" y="2191"/>
                    </a:cubicBezTo>
                    <a:cubicBezTo>
                      <a:pt x="467678" y="2191"/>
                      <a:pt x="466154" y="667"/>
                      <a:pt x="466154" y="572"/>
                    </a:cubicBezTo>
                    <a:cubicBezTo>
                      <a:pt x="466154" y="155448"/>
                      <a:pt x="466154" y="310324"/>
                      <a:pt x="466154" y="467392"/>
                    </a:cubicBezTo>
                    <a:cubicBezTo>
                      <a:pt x="308610" y="467392"/>
                      <a:pt x="157353" y="467392"/>
                      <a:pt x="1429" y="467392"/>
                    </a:cubicBezTo>
                    <a:cubicBezTo>
                      <a:pt x="1429" y="309943"/>
                      <a:pt x="1429" y="154972"/>
                      <a:pt x="1429" y="0"/>
                    </a:cubicBezTo>
                    <a:cubicBezTo>
                      <a:pt x="1429" y="0"/>
                      <a:pt x="0" y="1619"/>
                      <a:pt x="0" y="16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A577D6A-1EC7-478C-829E-ADD8D1C960B0}"/>
                  </a:ext>
                </a:extLst>
              </p:cNvPr>
              <p:cNvSpPr/>
              <p:nvPr/>
            </p:nvSpPr>
            <p:spPr>
              <a:xfrm>
                <a:off x="5626417" y="3353847"/>
                <a:ext cx="464634" cy="467201"/>
              </a:xfrm>
              <a:custGeom>
                <a:avLst/>
                <a:gdLst>
                  <a:gd name="connsiteX0" fmla="*/ 463391 w 464634"/>
                  <a:gd name="connsiteY0" fmla="*/ 0 h 467201"/>
                  <a:gd name="connsiteX1" fmla="*/ 463391 w 464634"/>
                  <a:gd name="connsiteY1" fmla="*/ 467201 h 467201"/>
                  <a:gd name="connsiteX2" fmla="*/ 1524 w 464634"/>
                  <a:gd name="connsiteY2" fmla="*/ 467201 h 467201"/>
                  <a:gd name="connsiteX3" fmla="*/ 1524 w 464634"/>
                  <a:gd name="connsiteY3" fmla="*/ 1810 h 467201"/>
                  <a:gd name="connsiteX4" fmla="*/ 0 w 464634"/>
                  <a:gd name="connsiteY4" fmla="*/ 3143 h 467201"/>
                  <a:gd name="connsiteX5" fmla="*/ 464629 w 464634"/>
                  <a:gd name="connsiteY5" fmla="*/ 1619 h 467201"/>
                  <a:gd name="connsiteX6" fmla="*/ 463391 w 464634"/>
                  <a:gd name="connsiteY6" fmla="*/ 0 h 46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4634" h="467201">
                    <a:moveTo>
                      <a:pt x="463391" y="0"/>
                    </a:moveTo>
                    <a:cubicBezTo>
                      <a:pt x="463391" y="154591"/>
                      <a:pt x="463391" y="309277"/>
                      <a:pt x="463391" y="467201"/>
                    </a:cubicBezTo>
                    <a:cubicBezTo>
                      <a:pt x="307943" y="467201"/>
                      <a:pt x="155829" y="467201"/>
                      <a:pt x="1524" y="467201"/>
                    </a:cubicBezTo>
                    <a:cubicBezTo>
                      <a:pt x="1524" y="310801"/>
                      <a:pt x="1524" y="156305"/>
                      <a:pt x="1524" y="1810"/>
                    </a:cubicBezTo>
                    <a:lnTo>
                      <a:pt x="0" y="3143"/>
                    </a:lnTo>
                    <a:cubicBezTo>
                      <a:pt x="154877" y="2667"/>
                      <a:pt x="309848" y="2096"/>
                      <a:pt x="464629" y="1619"/>
                    </a:cubicBezTo>
                    <a:cubicBezTo>
                      <a:pt x="464725" y="1524"/>
                      <a:pt x="463391" y="0"/>
                      <a:pt x="46339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137E478-6E37-45CE-9E4D-163EDC95D355}"/>
                  </a:ext>
                </a:extLst>
              </p:cNvPr>
              <p:cNvSpPr/>
              <p:nvPr/>
            </p:nvSpPr>
            <p:spPr>
              <a:xfrm>
                <a:off x="7970614" y="2896647"/>
                <a:ext cx="458819" cy="457295"/>
              </a:xfrm>
              <a:custGeom>
                <a:avLst/>
                <a:gdLst>
                  <a:gd name="connsiteX0" fmla="*/ 458819 w 458819"/>
                  <a:gd name="connsiteY0" fmla="*/ 0 h 457295"/>
                  <a:gd name="connsiteX1" fmla="*/ 458819 w 458819"/>
                  <a:gd name="connsiteY1" fmla="*/ 457295 h 457295"/>
                  <a:gd name="connsiteX2" fmla="*/ 0 w 458819"/>
                  <a:gd name="connsiteY2" fmla="*/ 457295 h 457295"/>
                  <a:gd name="connsiteX3" fmla="*/ 0 w 458819"/>
                  <a:gd name="connsiteY3" fmla="*/ 0 h 457295"/>
                  <a:gd name="connsiteX4" fmla="*/ 458819 w 458819"/>
                  <a:gd name="connsiteY4" fmla="*/ 0 h 45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819" h="457295">
                    <a:moveTo>
                      <a:pt x="458819" y="0"/>
                    </a:moveTo>
                    <a:cubicBezTo>
                      <a:pt x="458819" y="154210"/>
                      <a:pt x="458819" y="304419"/>
                      <a:pt x="458819" y="457295"/>
                    </a:cubicBezTo>
                    <a:cubicBezTo>
                      <a:pt x="305371" y="457295"/>
                      <a:pt x="154114" y="457295"/>
                      <a:pt x="0" y="457295"/>
                    </a:cubicBezTo>
                    <a:cubicBezTo>
                      <a:pt x="0" y="304324"/>
                      <a:pt x="0" y="153067"/>
                      <a:pt x="0" y="0"/>
                    </a:cubicBezTo>
                    <a:cubicBezTo>
                      <a:pt x="154210" y="0"/>
                      <a:pt x="306610" y="0"/>
                      <a:pt x="458819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4D02F20-99EC-489C-8F9C-8DD5504F428C}"/>
                  </a:ext>
                </a:extLst>
              </p:cNvPr>
              <p:cNvSpPr/>
              <p:nvPr/>
            </p:nvSpPr>
            <p:spPr>
              <a:xfrm>
                <a:off x="465009" y="2894837"/>
                <a:ext cx="465486" cy="460914"/>
              </a:xfrm>
              <a:custGeom>
                <a:avLst/>
                <a:gdLst>
                  <a:gd name="connsiteX0" fmla="*/ 1333 w 465486"/>
                  <a:gd name="connsiteY0" fmla="*/ 460915 h 460914"/>
                  <a:gd name="connsiteX1" fmla="*/ 5525 w 465486"/>
                  <a:gd name="connsiteY1" fmla="*/ 57055 h 460914"/>
                  <a:gd name="connsiteX2" fmla="*/ 5525 w 465486"/>
                  <a:gd name="connsiteY2" fmla="*/ 0 h 460914"/>
                  <a:gd name="connsiteX3" fmla="*/ 465487 w 465486"/>
                  <a:gd name="connsiteY3" fmla="*/ 0 h 460914"/>
                  <a:gd name="connsiteX4" fmla="*/ 465487 w 465486"/>
                  <a:gd name="connsiteY4" fmla="*/ 459391 h 460914"/>
                  <a:gd name="connsiteX5" fmla="*/ 0 w 465486"/>
                  <a:gd name="connsiteY5" fmla="*/ 459391 h 460914"/>
                  <a:gd name="connsiteX6" fmla="*/ 1333 w 465486"/>
                  <a:gd name="connsiteY6" fmla="*/ 460915 h 46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5486" h="460914">
                    <a:moveTo>
                      <a:pt x="1333" y="460915"/>
                    </a:moveTo>
                    <a:cubicBezTo>
                      <a:pt x="2762" y="326327"/>
                      <a:pt x="4096" y="191643"/>
                      <a:pt x="5525" y="57055"/>
                    </a:cubicBezTo>
                    <a:cubicBezTo>
                      <a:pt x="5715" y="38481"/>
                      <a:pt x="5525" y="20003"/>
                      <a:pt x="5525" y="0"/>
                    </a:cubicBezTo>
                    <a:cubicBezTo>
                      <a:pt x="162211" y="0"/>
                      <a:pt x="312230" y="0"/>
                      <a:pt x="465487" y="0"/>
                    </a:cubicBezTo>
                    <a:cubicBezTo>
                      <a:pt x="465487" y="153448"/>
                      <a:pt x="465487" y="304705"/>
                      <a:pt x="465487" y="459391"/>
                    </a:cubicBezTo>
                    <a:cubicBezTo>
                      <a:pt x="309658" y="459391"/>
                      <a:pt x="154877" y="459391"/>
                      <a:pt x="0" y="459391"/>
                    </a:cubicBezTo>
                    <a:lnTo>
                      <a:pt x="1333" y="4609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8233DC-19B0-4E0C-87E3-C901948726E5}"/>
                  </a:ext>
                </a:extLst>
              </p:cNvPr>
              <p:cNvSpPr/>
              <p:nvPr/>
            </p:nvSpPr>
            <p:spPr>
              <a:xfrm>
                <a:off x="5160549" y="2895504"/>
                <a:ext cx="467391" cy="461581"/>
              </a:xfrm>
              <a:custGeom>
                <a:avLst/>
                <a:gdLst>
                  <a:gd name="connsiteX0" fmla="*/ 467392 w 467391"/>
                  <a:gd name="connsiteY0" fmla="*/ 460153 h 461581"/>
                  <a:gd name="connsiteX1" fmla="*/ 0 w 467391"/>
                  <a:gd name="connsiteY1" fmla="*/ 460153 h 461581"/>
                  <a:gd name="connsiteX2" fmla="*/ 0 w 467391"/>
                  <a:gd name="connsiteY2" fmla="*/ 0 h 461581"/>
                  <a:gd name="connsiteX3" fmla="*/ 457391 w 467391"/>
                  <a:gd name="connsiteY3" fmla="*/ 0 h 461581"/>
                  <a:gd name="connsiteX4" fmla="*/ 460153 w 467391"/>
                  <a:gd name="connsiteY4" fmla="*/ 49054 h 461581"/>
                  <a:gd name="connsiteX5" fmla="*/ 460534 w 467391"/>
                  <a:gd name="connsiteY5" fmla="*/ 410337 h 461581"/>
                  <a:gd name="connsiteX6" fmla="*/ 465773 w 467391"/>
                  <a:gd name="connsiteY6" fmla="*/ 461582 h 461581"/>
                  <a:gd name="connsiteX7" fmla="*/ 467392 w 467391"/>
                  <a:gd name="connsiteY7" fmla="*/ 460153 h 46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391" h="461581">
                    <a:moveTo>
                      <a:pt x="467392" y="460153"/>
                    </a:moveTo>
                    <a:cubicBezTo>
                      <a:pt x="312515" y="460153"/>
                      <a:pt x="157639" y="460153"/>
                      <a:pt x="0" y="460153"/>
                    </a:cubicBezTo>
                    <a:cubicBezTo>
                      <a:pt x="0" y="305276"/>
                      <a:pt x="0" y="154019"/>
                      <a:pt x="0" y="0"/>
                    </a:cubicBezTo>
                    <a:cubicBezTo>
                      <a:pt x="151829" y="0"/>
                      <a:pt x="301847" y="0"/>
                      <a:pt x="457391" y="0"/>
                    </a:cubicBezTo>
                    <a:cubicBezTo>
                      <a:pt x="458343" y="15621"/>
                      <a:pt x="460153" y="32385"/>
                      <a:pt x="460153" y="49054"/>
                    </a:cubicBezTo>
                    <a:cubicBezTo>
                      <a:pt x="460439" y="169450"/>
                      <a:pt x="460058" y="289941"/>
                      <a:pt x="460534" y="410337"/>
                    </a:cubicBezTo>
                    <a:cubicBezTo>
                      <a:pt x="460629" y="427482"/>
                      <a:pt x="463963" y="444532"/>
                      <a:pt x="465773" y="461582"/>
                    </a:cubicBezTo>
                    <a:cubicBezTo>
                      <a:pt x="465963" y="461486"/>
                      <a:pt x="467392" y="460153"/>
                      <a:pt x="467392" y="4601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2938CF30-C19B-4CFA-B206-B7CC6583F07E}"/>
                  </a:ext>
                </a:extLst>
              </p:cNvPr>
              <p:cNvSpPr/>
              <p:nvPr/>
            </p:nvSpPr>
            <p:spPr>
              <a:xfrm>
                <a:off x="4857" y="3354228"/>
                <a:ext cx="461581" cy="467391"/>
              </a:xfrm>
              <a:custGeom>
                <a:avLst/>
                <a:gdLst>
                  <a:gd name="connsiteX0" fmla="*/ 460153 w 461581"/>
                  <a:gd name="connsiteY0" fmla="*/ 0 h 467391"/>
                  <a:gd name="connsiteX1" fmla="*/ 460153 w 461581"/>
                  <a:gd name="connsiteY1" fmla="*/ 467392 h 467391"/>
                  <a:gd name="connsiteX2" fmla="*/ 0 w 461581"/>
                  <a:gd name="connsiteY2" fmla="*/ 467392 h 467391"/>
                  <a:gd name="connsiteX3" fmla="*/ 0 w 461581"/>
                  <a:gd name="connsiteY3" fmla="*/ 9906 h 467391"/>
                  <a:gd name="connsiteX4" fmla="*/ 48959 w 461581"/>
                  <a:gd name="connsiteY4" fmla="*/ 7048 h 467391"/>
                  <a:gd name="connsiteX5" fmla="*/ 410337 w 461581"/>
                  <a:gd name="connsiteY5" fmla="*/ 6667 h 467391"/>
                  <a:gd name="connsiteX6" fmla="*/ 461582 w 461581"/>
                  <a:gd name="connsiteY6" fmla="*/ 1429 h 467391"/>
                  <a:gd name="connsiteX7" fmla="*/ 460153 w 461581"/>
                  <a:gd name="connsiteY7" fmla="*/ 0 h 46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1581" h="467391">
                    <a:moveTo>
                      <a:pt x="460153" y="0"/>
                    </a:moveTo>
                    <a:cubicBezTo>
                      <a:pt x="460153" y="154877"/>
                      <a:pt x="460153" y="309848"/>
                      <a:pt x="460153" y="467392"/>
                    </a:cubicBezTo>
                    <a:cubicBezTo>
                      <a:pt x="305372" y="467392"/>
                      <a:pt x="154115" y="467392"/>
                      <a:pt x="0" y="467392"/>
                    </a:cubicBezTo>
                    <a:cubicBezTo>
                      <a:pt x="0" y="315563"/>
                      <a:pt x="0" y="165544"/>
                      <a:pt x="0" y="9906"/>
                    </a:cubicBezTo>
                    <a:cubicBezTo>
                      <a:pt x="15621" y="8953"/>
                      <a:pt x="32290" y="7144"/>
                      <a:pt x="48959" y="7048"/>
                    </a:cubicBezTo>
                    <a:cubicBezTo>
                      <a:pt x="169450" y="6763"/>
                      <a:pt x="289846" y="7144"/>
                      <a:pt x="410337" y="6667"/>
                    </a:cubicBezTo>
                    <a:cubicBezTo>
                      <a:pt x="427482" y="6572"/>
                      <a:pt x="444532" y="3334"/>
                      <a:pt x="461582" y="1429"/>
                    </a:cubicBezTo>
                    <a:cubicBezTo>
                      <a:pt x="461486" y="1524"/>
                      <a:pt x="460153" y="0"/>
                      <a:pt x="46015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E6EDC0A-565E-473C-B831-52DBC2419B0C}"/>
                  </a:ext>
                </a:extLst>
              </p:cNvPr>
              <p:cNvSpPr/>
              <p:nvPr/>
            </p:nvSpPr>
            <p:spPr>
              <a:xfrm>
                <a:off x="10313002" y="3363657"/>
                <a:ext cx="457200" cy="457771"/>
              </a:xfrm>
              <a:custGeom>
                <a:avLst/>
                <a:gdLst>
                  <a:gd name="connsiteX0" fmla="*/ 0 w 457200"/>
                  <a:gd name="connsiteY0" fmla="*/ 0 h 457771"/>
                  <a:gd name="connsiteX1" fmla="*/ 457200 w 457200"/>
                  <a:gd name="connsiteY1" fmla="*/ 0 h 457771"/>
                  <a:gd name="connsiteX2" fmla="*/ 457200 w 457200"/>
                  <a:gd name="connsiteY2" fmla="*/ 457771 h 457771"/>
                  <a:gd name="connsiteX3" fmla="*/ 0 w 457200"/>
                  <a:gd name="connsiteY3" fmla="*/ 457771 h 457771"/>
                  <a:gd name="connsiteX4" fmla="*/ 0 w 457200"/>
                  <a:gd name="connsiteY4" fmla="*/ 0 h 45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771">
                    <a:moveTo>
                      <a:pt x="0" y="0"/>
                    </a:moveTo>
                    <a:cubicBezTo>
                      <a:pt x="153638" y="0"/>
                      <a:pt x="303752" y="0"/>
                      <a:pt x="457200" y="0"/>
                    </a:cubicBezTo>
                    <a:cubicBezTo>
                      <a:pt x="457200" y="152686"/>
                      <a:pt x="457200" y="303752"/>
                      <a:pt x="457200" y="457771"/>
                    </a:cubicBezTo>
                    <a:cubicBezTo>
                      <a:pt x="305086" y="457771"/>
                      <a:pt x="153829" y="457771"/>
                      <a:pt x="0" y="457771"/>
                    </a:cubicBezTo>
                    <a:cubicBezTo>
                      <a:pt x="0" y="305657"/>
                      <a:pt x="0" y="155543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33C5B97-6D3F-4D26-95EA-C815B5CCA463}"/>
                  </a:ext>
                </a:extLst>
              </p:cNvPr>
              <p:cNvSpPr/>
              <p:nvPr/>
            </p:nvSpPr>
            <p:spPr>
              <a:xfrm>
                <a:off x="9376219" y="3364420"/>
                <a:ext cx="458628" cy="456818"/>
              </a:xfrm>
              <a:custGeom>
                <a:avLst/>
                <a:gdLst>
                  <a:gd name="connsiteX0" fmla="*/ 0 w 458628"/>
                  <a:gd name="connsiteY0" fmla="*/ 456819 h 456818"/>
                  <a:gd name="connsiteX1" fmla="*/ 0 w 458628"/>
                  <a:gd name="connsiteY1" fmla="*/ 0 h 456818"/>
                  <a:gd name="connsiteX2" fmla="*/ 458629 w 458628"/>
                  <a:gd name="connsiteY2" fmla="*/ 0 h 456818"/>
                  <a:gd name="connsiteX3" fmla="*/ 458629 w 458628"/>
                  <a:gd name="connsiteY3" fmla="*/ 456819 h 456818"/>
                  <a:gd name="connsiteX4" fmla="*/ 0 w 458628"/>
                  <a:gd name="connsiteY4" fmla="*/ 456819 h 45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628" h="456818">
                    <a:moveTo>
                      <a:pt x="0" y="456819"/>
                    </a:moveTo>
                    <a:cubicBezTo>
                      <a:pt x="0" y="303086"/>
                      <a:pt x="0" y="153067"/>
                      <a:pt x="0" y="0"/>
                    </a:cubicBezTo>
                    <a:cubicBezTo>
                      <a:pt x="152781" y="0"/>
                      <a:pt x="303943" y="0"/>
                      <a:pt x="458629" y="0"/>
                    </a:cubicBezTo>
                    <a:cubicBezTo>
                      <a:pt x="458629" y="152114"/>
                      <a:pt x="458629" y="302895"/>
                      <a:pt x="458629" y="456819"/>
                    </a:cubicBezTo>
                    <a:cubicBezTo>
                      <a:pt x="306895" y="456819"/>
                      <a:pt x="155829" y="456819"/>
                      <a:pt x="0" y="4568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2BFDC96-9147-4FA1-974F-BDBCFF4E654D}"/>
                  </a:ext>
                </a:extLst>
              </p:cNvPr>
              <p:cNvSpPr/>
              <p:nvPr/>
            </p:nvSpPr>
            <p:spPr>
              <a:xfrm>
                <a:off x="8437435" y="3364705"/>
                <a:ext cx="458533" cy="456437"/>
              </a:xfrm>
              <a:custGeom>
                <a:avLst/>
                <a:gdLst>
                  <a:gd name="connsiteX0" fmla="*/ 0 w 458533"/>
                  <a:gd name="connsiteY0" fmla="*/ 456438 h 456437"/>
                  <a:gd name="connsiteX1" fmla="*/ 0 w 458533"/>
                  <a:gd name="connsiteY1" fmla="*/ 0 h 456437"/>
                  <a:gd name="connsiteX2" fmla="*/ 458534 w 458533"/>
                  <a:gd name="connsiteY2" fmla="*/ 0 h 456437"/>
                  <a:gd name="connsiteX3" fmla="*/ 458534 w 458533"/>
                  <a:gd name="connsiteY3" fmla="*/ 456438 h 456437"/>
                  <a:gd name="connsiteX4" fmla="*/ 0 w 458533"/>
                  <a:gd name="connsiteY4" fmla="*/ 456438 h 45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533" h="456437">
                    <a:moveTo>
                      <a:pt x="0" y="456438"/>
                    </a:moveTo>
                    <a:cubicBezTo>
                      <a:pt x="0" y="302990"/>
                      <a:pt x="0" y="153257"/>
                      <a:pt x="0" y="0"/>
                    </a:cubicBezTo>
                    <a:cubicBezTo>
                      <a:pt x="152971" y="0"/>
                      <a:pt x="304133" y="0"/>
                      <a:pt x="458534" y="0"/>
                    </a:cubicBezTo>
                    <a:cubicBezTo>
                      <a:pt x="458534" y="151448"/>
                      <a:pt x="458534" y="302323"/>
                      <a:pt x="458534" y="456438"/>
                    </a:cubicBezTo>
                    <a:cubicBezTo>
                      <a:pt x="307181" y="456438"/>
                      <a:pt x="156020" y="456438"/>
                      <a:pt x="0" y="4564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9F178D2-0FB1-4887-AB0E-BC080D988138}"/>
                  </a:ext>
                </a:extLst>
              </p:cNvPr>
              <p:cNvSpPr/>
              <p:nvPr/>
            </p:nvSpPr>
            <p:spPr>
              <a:xfrm>
                <a:off x="6564058" y="3364896"/>
                <a:ext cx="457961" cy="455294"/>
              </a:xfrm>
              <a:custGeom>
                <a:avLst/>
                <a:gdLst>
                  <a:gd name="connsiteX0" fmla="*/ 0 w 457961"/>
                  <a:gd name="connsiteY0" fmla="*/ 455295 h 455294"/>
                  <a:gd name="connsiteX1" fmla="*/ 0 w 457961"/>
                  <a:gd name="connsiteY1" fmla="*/ 0 h 455294"/>
                  <a:gd name="connsiteX2" fmla="*/ 457962 w 457961"/>
                  <a:gd name="connsiteY2" fmla="*/ 0 h 455294"/>
                  <a:gd name="connsiteX3" fmla="*/ 457962 w 457961"/>
                  <a:gd name="connsiteY3" fmla="*/ 455295 h 455294"/>
                  <a:gd name="connsiteX4" fmla="*/ 0 w 457961"/>
                  <a:gd name="connsiteY4" fmla="*/ 455295 h 455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1" h="455294">
                    <a:moveTo>
                      <a:pt x="0" y="455295"/>
                    </a:moveTo>
                    <a:cubicBezTo>
                      <a:pt x="0" y="303562"/>
                      <a:pt x="0" y="153638"/>
                      <a:pt x="0" y="0"/>
                    </a:cubicBezTo>
                    <a:cubicBezTo>
                      <a:pt x="152876" y="0"/>
                      <a:pt x="303943" y="0"/>
                      <a:pt x="457962" y="0"/>
                    </a:cubicBezTo>
                    <a:cubicBezTo>
                      <a:pt x="457962" y="151257"/>
                      <a:pt x="457962" y="301181"/>
                      <a:pt x="457962" y="455295"/>
                    </a:cubicBezTo>
                    <a:cubicBezTo>
                      <a:pt x="307753" y="455295"/>
                      <a:pt x="156686" y="455295"/>
                      <a:pt x="0" y="45529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BA34AF1-04CA-49A2-B93E-EA59AA236F39}"/>
                  </a:ext>
                </a:extLst>
              </p:cNvPr>
              <p:cNvSpPr/>
              <p:nvPr/>
            </p:nvSpPr>
            <p:spPr>
              <a:xfrm>
                <a:off x="7503318" y="3364420"/>
                <a:ext cx="458057" cy="457962"/>
              </a:xfrm>
              <a:custGeom>
                <a:avLst/>
                <a:gdLst>
                  <a:gd name="connsiteX0" fmla="*/ 458058 w 458057"/>
                  <a:gd name="connsiteY0" fmla="*/ 457962 h 457962"/>
                  <a:gd name="connsiteX1" fmla="*/ 0 w 458057"/>
                  <a:gd name="connsiteY1" fmla="*/ 457962 h 457962"/>
                  <a:gd name="connsiteX2" fmla="*/ 0 w 458057"/>
                  <a:gd name="connsiteY2" fmla="*/ 0 h 457962"/>
                  <a:gd name="connsiteX3" fmla="*/ 458058 w 458057"/>
                  <a:gd name="connsiteY3" fmla="*/ 0 h 457962"/>
                  <a:gd name="connsiteX4" fmla="*/ 458058 w 458057"/>
                  <a:gd name="connsiteY4" fmla="*/ 457962 h 457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057" h="457962">
                    <a:moveTo>
                      <a:pt x="458058" y="457962"/>
                    </a:moveTo>
                    <a:cubicBezTo>
                      <a:pt x="303371" y="457962"/>
                      <a:pt x="153162" y="457962"/>
                      <a:pt x="0" y="457962"/>
                    </a:cubicBezTo>
                    <a:cubicBezTo>
                      <a:pt x="0" y="304800"/>
                      <a:pt x="0" y="153543"/>
                      <a:pt x="0" y="0"/>
                    </a:cubicBezTo>
                    <a:cubicBezTo>
                      <a:pt x="153162" y="0"/>
                      <a:pt x="304514" y="0"/>
                      <a:pt x="458058" y="0"/>
                    </a:cubicBezTo>
                    <a:cubicBezTo>
                      <a:pt x="458058" y="153162"/>
                      <a:pt x="458058" y="303086"/>
                      <a:pt x="458058" y="4579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57B4BC2-07D5-40B5-AB61-833E5FDBC4F4}"/>
                  </a:ext>
                </a:extLst>
              </p:cNvPr>
              <p:cNvSpPr/>
              <p:nvPr/>
            </p:nvSpPr>
            <p:spPr>
              <a:xfrm>
                <a:off x="11252548" y="3364324"/>
                <a:ext cx="456723" cy="458057"/>
              </a:xfrm>
              <a:custGeom>
                <a:avLst/>
                <a:gdLst>
                  <a:gd name="connsiteX0" fmla="*/ 0 w 456723"/>
                  <a:gd name="connsiteY0" fmla="*/ 0 h 458057"/>
                  <a:gd name="connsiteX1" fmla="*/ 456723 w 456723"/>
                  <a:gd name="connsiteY1" fmla="*/ 0 h 458057"/>
                  <a:gd name="connsiteX2" fmla="*/ 456723 w 456723"/>
                  <a:gd name="connsiteY2" fmla="*/ 458057 h 458057"/>
                  <a:gd name="connsiteX3" fmla="*/ 0 w 456723"/>
                  <a:gd name="connsiteY3" fmla="*/ 458057 h 458057"/>
                  <a:gd name="connsiteX4" fmla="*/ 0 w 456723"/>
                  <a:gd name="connsiteY4" fmla="*/ 0 h 458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6723" h="458057">
                    <a:moveTo>
                      <a:pt x="0" y="0"/>
                    </a:moveTo>
                    <a:cubicBezTo>
                      <a:pt x="151448" y="0"/>
                      <a:pt x="302609" y="0"/>
                      <a:pt x="456723" y="0"/>
                    </a:cubicBezTo>
                    <a:cubicBezTo>
                      <a:pt x="456723" y="153734"/>
                      <a:pt x="456723" y="304895"/>
                      <a:pt x="456723" y="458057"/>
                    </a:cubicBezTo>
                    <a:cubicBezTo>
                      <a:pt x="303752" y="458057"/>
                      <a:pt x="153638" y="458057"/>
                      <a:pt x="0" y="458057"/>
                    </a:cubicBezTo>
                    <a:cubicBezTo>
                      <a:pt x="0" y="305657"/>
                      <a:pt x="0" y="15440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0BC304A-2D86-4801-A265-E21CBA5D2533}"/>
                  </a:ext>
                </a:extLst>
              </p:cNvPr>
              <p:cNvSpPr/>
              <p:nvPr/>
            </p:nvSpPr>
            <p:spPr>
              <a:xfrm>
                <a:off x="943069" y="3364229"/>
                <a:ext cx="455390" cy="456819"/>
              </a:xfrm>
              <a:custGeom>
                <a:avLst/>
                <a:gdLst>
                  <a:gd name="connsiteX0" fmla="*/ 0 w 455390"/>
                  <a:gd name="connsiteY0" fmla="*/ 456819 h 456819"/>
                  <a:gd name="connsiteX1" fmla="*/ 0 w 455390"/>
                  <a:gd name="connsiteY1" fmla="*/ 0 h 456819"/>
                  <a:gd name="connsiteX2" fmla="*/ 455390 w 455390"/>
                  <a:gd name="connsiteY2" fmla="*/ 0 h 456819"/>
                  <a:gd name="connsiteX3" fmla="*/ 455390 w 455390"/>
                  <a:gd name="connsiteY3" fmla="*/ 456819 h 456819"/>
                  <a:gd name="connsiteX4" fmla="*/ 0 w 455390"/>
                  <a:gd name="connsiteY4" fmla="*/ 456819 h 45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390" h="456819">
                    <a:moveTo>
                      <a:pt x="0" y="456819"/>
                    </a:moveTo>
                    <a:cubicBezTo>
                      <a:pt x="0" y="302990"/>
                      <a:pt x="0" y="153067"/>
                      <a:pt x="0" y="0"/>
                    </a:cubicBezTo>
                    <a:cubicBezTo>
                      <a:pt x="151638" y="0"/>
                      <a:pt x="301371" y="0"/>
                      <a:pt x="455390" y="0"/>
                    </a:cubicBezTo>
                    <a:cubicBezTo>
                      <a:pt x="455390" y="151733"/>
                      <a:pt x="455390" y="302609"/>
                      <a:pt x="455390" y="456819"/>
                    </a:cubicBezTo>
                    <a:cubicBezTo>
                      <a:pt x="306324" y="456819"/>
                      <a:pt x="155353" y="456819"/>
                      <a:pt x="0" y="4568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A338550-2E3C-4E9A-AE18-C07F9FD75D9C}"/>
                  </a:ext>
                </a:extLst>
              </p:cNvPr>
              <p:cNvSpPr/>
              <p:nvPr/>
            </p:nvSpPr>
            <p:spPr>
              <a:xfrm>
                <a:off x="4691538" y="3364039"/>
                <a:ext cx="455390" cy="458152"/>
              </a:xfrm>
              <a:custGeom>
                <a:avLst/>
                <a:gdLst>
                  <a:gd name="connsiteX0" fmla="*/ 455390 w 455390"/>
                  <a:gd name="connsiteY0" fmla="*/ 458153 h 458152"/>
                  <a:gd name="connsiteX1" fmla="*/ 0 w 455390"/>
                  <a:gd name="connsiteY1" fmla="*/ 458153 h 458152"/>
                  <a:gd name="connsiteX2" fmla="*/ 0 w 455390"/>
                  <a:gd name="connsiteY2" fmla="*/ 0 h 458152"/>
                  <a:gd name="connsiteX3" fmla="*/ 455390 w 455390"/>
                  <a:gd name="connsiteY3" fmla="*/ 0 h 458152"/>
                  <a:gd name="connsiteX4" fmla="*/ 455390 w 455390"/>
                  <a:gd name="connsiteY4" fmla="*/ 458153 h 45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390" h="458152">
                    <a:moveTo>
                      <a:pt x="455390" y="458153"/>
                    </a:moveTo>
                    <a:cubicBezTo>
                      <a:pt x="301657" y="458153"/>
                      <a:pt x="151924" y="458153"/>
                      <a:pt x="0" y="458153"/>
                    </a:cubicBezTo>
                    <a:cubicBezTo>
                      <a:pt x="0" y="304990"/>
                      <a:pt x="0" y="153924"/>
                      <a:pt x="0" y="0"/>
                    </a:cubicBezTo>
                    <a:cubicBezTo>
                      <a:pt x="152495" y="0"/>
                      <a:pt x="302229" y="0"/>
                      <a:pt x="455390" y="0"/>
                    </a:cubicBezTo>
                    <a:cubicBezTo>
                      <a:pt x="455390" y="152305"/>
                      <a:pt x="455390" y="303181"/>
                      <a:pt x="455390" y="4581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9C409E2-902B-4AC5-84B7-86E0CC297A28}"/>
                  </a:ext>
                </a:extLst>
              </p:cNvPr>
              <p:cNvSpPr/>
              <p:nvPr/>
            </p:nvSpPr>
            <p:spPr>
              <a:xfrm>
                <a:off x="7034116" y="2896361"/>
                <a:ext cx="456723" cy="457485"/>
              </a:xfrm>
              <a:custGeom>
                <a:avLst/>
                <a:gdLst>
                  <a:gd name="connsiteX0" fmla="*/ 0 w 456723"/>
                  <a:gd name="connsiteY0" fmla="*/ 457486 h 457485"/>
                  <a:gd name="connsiteX1" fmla="*/ 0 w 456723"/>
                  <a:gd name="connsiteY1" fmla="*/ 0 h 457485"/>
                  <a:gd name="connsiteX2" fmla="*/ 456724 w 456723"/>
                  <a:gd name="connsiteY2" fmla="*/ 0 h 457485"/>
                  <a:gd name="connsiteX3" fmla="*/ 456724 w 456723"/>
                  <a:gd name="connsiteY3" fmla="*/ 457486 h 457485"/>
                  <a:gd name="connsiteX4" fmla="*/ 0 w 456723"/>
                  <a:gd name="connsiteY4" fmla="*/ 457486 h 457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6723" h="457485">
                    <a:moveTo>
                      <a:pt x="0" y="457486"/>
                    </a:moveTo>
                    <a:cubicBezTo>
                      <a:pt x="0" y="303848"/>
                      <a:pt x="0" y="153734"/>
                      <a:pt x="0" y="0"/>
                    </a:cubicBezTo>
                    <a:cubicBezTo>
                      <a:pt x="151924" y="0"/>
                      <a:pt x="302705" y="0"/>
                      <a:pt x="456724" y="0"/>
                    </a:cubicBezTo>
                    <a:cubicBezTo>
                      <a:pt x="456724" y="152591"/>
                      <a:pt x="456724" y="303657"/>
                      <a:pt x="456724" y="457486"/>
                    </a:cubicBezTo>
                    <a:cubicBezTo>
                      <a:pt x="304895" y="457486"/>
                      <a:pt x="155163" y="457486"/>
                      <a:pt x="0" y="4574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E1AC9B9D-0185-4424-8403-61CFEF2559CA}"/>
                  </a:ext>
                </a:extLst>
              </p:cNvPr>
              <p:cNvSpPr/>
              <p:nvPr/>
            </p:nvSpPr>
            <p:spPr>
              <a:xfrm>
                <a:off x="8909970" y="2895027"/>
                <a:ext cx="454818" cy="458628"/>
              </a:xfrm>
              <a:custGeom>
                <a:avLst/>
                <a:gdLst>
                  <a:gd name="connsiteX0" fmla="*/ 0 w 454818"/>
                  <a:gd name="connsiteY0" fmla="*/ 0 h 458628"/>
                  <a:gd name="connsiteX1" fmla="*/ 454819 w 454818"/>
                  <a:gd name="connsiteY1" fmla="*/ 0 h 458628"/>
                  <a:gd name="connsiteX2" fmla="*/ 454819 w 454818"/>
                  <a:gd name="connsiteY2" fmla="*/ 458629 h 458628"/>
                  <a:gd name="connsiteX3" fmla="*/ 0 w 454818"/>
                  <a:gd name="connsiteY3" fmla="*/ 458629 h 458628"/>
                  <a:gd name="connsiteX4" fmla="*/ 0 w 454818"/>
                  <a:gd name="connsiteY4" fmla="*/ 0 h 458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4818" h="458628">
                    <a:moveTo>
                      <a:pt x="0" y="0"/>
                    </a:moveTo>
                    <a:cubicBezTo>
                      <a:pt x="151829" y="0"/>
                      <a:pt x="301657" y="0"/>
                      <a:pt x="454819" y="0"/>
                    </a:cubicBezTo>
                    <a:cubicBezTo>
                      <a:pt x="454819" y="153257"/>
                      <a:pt x="454819" y="304419"/>
                      <a:pt x="454819" y="458629"/>
                    </a:cubicBezTo>
                    <a:cubicBezTo>
                      <a:pt x="304038" y="458629"/>
                      <a:pt x="154210" y="458629"/>
                      <a:pt x="0" y="458629"/>
                    </a:cubicBezTo>
                    <a:cubicBezTo>
                      <a:pt x="0" y="306800"/>
                      <a:pt x="0" y="154686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9F621B1-B2DC-4DF2-B94D-CC174A79C4FC}"/>
                  </a:ext>
                </a:extLst>
              </p:cNvPr>
              <p:cNvSpPr/>
              <p:nvPr/>
            </p:nvSpPr>
            <p:spPr>
              <a:xfrm>
                <a:off x="10784204" y="2895027"/>
                <a:ext cx="454438" cy="458628"/>
              </a:xfrm>
              <a:custGeom>
                <a:avLst/>
                <a:gdLst>
                  <a:gd name="connsiteX0" fmla="*/ 0 w 454438"/>
                  <a:gd name="connsiteY0" fmla="*/ 0 h 458628"/>
                  <a:gd name="connsiteX1" fmla="*/ 454439 w 454438"/>
                  <a:gd name="connsiteY1" fmla="*/ 0 h 458628"/>
                  <a:gd name="connsiteX2" fmla="*/ 454439 w 454438"/>
                  <a:gd name="connsiteY2" fmla="*/ 458629 h 458628"/>
                  <a:gd name="connsiteX3" fmla="*/ 0 w 454438"/>
                  <a:gd name="connsiteY3" fmla="*/ 458629 h 458628"/>
                  <a:gd name="connsiteX4" fmla="*/ 0 w 454438"/>
                  <a:gd name="connsiteY4" fmla="*/ 0 h 458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4438" h="458628">
                    <a:moveTo>
                      <a:pt x="0" y="0"/>
                    </a:moveTo>
                    <a:cubicBezTo>
                      <a:pt x="152210" y="0"/>
                      <a:pt x="301848" y="0"/>
                      <a:pt x="454439" y="0"/>
                    </a:cubicBezTo>
                    <a:cubicBezTo>
                      <a:pt x="454439" y="153353"/>
                      <a:pt x="454439" y="304514"/>
                      <a:pt x="454439" y="458629"/>
                    </a:cubicBezTo>
                    <a:cubicBezTo>
                      <a:pt x="303657" y="458629"/>
                      <a:pt x="154020" y="458629"/>
                      <a:pt x="0" y="458629"/>
                    </a:cubicBezTo>
                    <a:cubicBezTo>
                      <a:pt x="0" y="306610"/>
                      <a:pt x="0" y="154496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B14C9C7-E0D3-46AD-949A-37683DB20CF8}"/>
                  </a:ext>
                </a:extLst>
              </p:cNvPr>
              <p:cNvSpPr/>
              <p:nvPr/>
            </p:nvSpPr>
            <p:spPr>
              <a:xfrm>
                <a:off x="2817685" y="3364134"/>
                <a:ext cx="455104" cy="458057"/>
              </a:xfrm>
              <a:custGeom>
                <a:avLst/>
                <a:gdLst>
                  <a:gd name="connsiteX0" fmla="*/ 455105 w 455104"/>
                  <a:gd name="connsiteY0" fmla="*/ 458057 h 458057"/>
                  <a:gd name="connsiteX1" fmla="*/ 0 w 455104"/>
                  <a:gd name="connsiteY1" fmla="*/ 458057 h 458057"/>
                  <a:gd name="connsiteX2" fmla="*/ 0 w 455104"/>
                  <a:gd name="connsiteY2" fmla="*/ 0 h 458057"/>
                  <a:gd name="connsiteX3" fmla="*/ 455105 w 455104"/>
                  <a:gd name="connsiteY3" fmla="*/ 0 h 458057"/>
                  <a:gd name="connsiteX4" fmla="*/ 455105 w 455104"/>
                  <a:gd name="connsiteY4" fmla="*/ 458057 h 458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104" h="458057">
                    <a:moveTo>
                      <a:pt x="455105" y="458057"/>
                    </a:moveTo>
                    <a:cubicBezTo>
                      <a:pt x="302514" y="458057"/>
                      <a:pt x="152781" y="458057"/>
                      <a:pt x="0" y="458057"/>
                    </a:cubicBezTo>
                    <a:cubicBezTo>
                      <a:pt x="0" y="304895"/>
                      <a:pt x="0" y="153924"/>
                      <a:pt x="0" y="0"/>
                    </a:cubicBezTo>
                    <a:cubicBezTo>
                      <a:pt x="151543" y="0"/>
                      <a:pt x="301276" y="0"/>
                      <a:pt x="455105" y="0"/>
                    </a:cubicBezTo>
                    <a:cubicBezTo>
                      <a:pt x="455105" y="151733"/>
                      <a:pt x="455105" y="302514"/>
                      <a:pt x="455105" y="4580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" name="Graphic 121">
              <a:extLst>
                <a:ext uri="{FF2B5EF4-FFF2-40B4-BE49-F238E27FC236}">
                  <a16:creationId xmlns:a16="http://schemas.microsoft.com/office/drawing/2014/main" id="{D82E0D92-E241-404E-84C7-4D16ABBE40CA}"/>
                </a:ext>
              </a:extLst>
            </p:cNvPr>
            <p:cNvGrpSpPr/>
            <p:nvPr/>
          </p:nvGrpSpPr>
          <p:grpSpPr>
            <a:xfrm flipV="1">
              <a:off x="8626" y="6319417"/>
              <a:ext cx="6096000" cy="538583"/>
              <a:chOff x="4762" y="2890837"/>
              <a:chExt cx="12182475" cy="1076325"/>
            </a:xfrm>
            <a:grpFill/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CB66A3F4-F2A1-4281-AA0F-4C6D104A4939}"/>
                  </a:ext>
                </a:extLst>
              </p:cNvPr>
              <p:cNvSpPr/>
              <p:nvPr/>
            </p:nvSpPr>
            <p:spPr>
              <a:xfrm>
                <a:off x="4857" y="3899629"/>
                <a:ext cx="12177807" cy="67722"/>
              </a:xfrm>
              <a:custGeom>
                <a:avLst/>
                <a:gdLst>
                  <a:gd name="connsiteX0" fmla="*/ 12177713 w 12177807"/>
                  <a:gd name="connsiteY0" fmla="*/ 66675 h 67722"/>
                  <a:gd name="connsiteX1" fmla="*/ 12111133 w 12177807"/>
                  <a:gd name="connsiteY1" fmla="*/ 67723 h 67722"/>
                  <a:gd name="connsiteX2" fmla="*/ 72962 w 12177807"/>
                  <a:gd name="connsiteY2" fmla="*/ 67723 h 67722"/>
                  <a:gd name="connsiteX3" fmla="*/ 0 w 12177807"/>
                  <a:gd name="connsiteY3" fmla="*/ 67723 h 67722"/>
                  <a:gd name="connsiteX4" fmla="*/ 0 w 12177807"/>
                  <a:gd name="connsiteY4" fmla="*/ 0 h 67722"/>
                  <a:gd name="connsiteX5" fmla="*/ 12177808 w 12177807"/>
                  <a:gd name="connsiteY5" fmla="*/ 0 h 67722"/>
                  <a:gd name="connsiteX6" fmla="*/ 12177713 w 12177807"/>
                  <a:gd name="connsiteY6" fmla="*/ 66675 h 6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77807" h="67722">
                    <a:moveTo>
                      <a:pt x="12177713" y="66675"/>
                    </a:moveTo>
                    <a:cubicBezTo>
                      <a:pt x="12155520" y="67056"/>
                      <a:pt x="12133326" y="67723"/>
                      <a:pt x="12111133" y="67723"/>
                    </a:cubicBezTo>
                    <a:cubicBezTo>
                      <a:pt x="8098441" y="67723"/>
                      <a:pt x="4085654" y="67723"/>
                      <a:pt x="72962" y="67723"/>
                    </a:cubicBezTo>
                    <a:cubicBezTo>
                      <a:pt x="49530" y="67723"/>
                      <a:pt x="26003" y="67723"/>
                      <a:pt x="0" y="67723"/>
                    </a:cubicBezTo>
                    <a:cubicBezTo>
                      <a:pt x="0" y="44767"/>
                      <a:pt x="0" y="26384"/>
                      <a:pt x="0" y="0"/>
                    </a:cubicBezTo>
                    <a:cubicBezTo>
                      <a:pt x="4058793" y="0"/>
                      <a:pt x="8118253" y="0"/>
                      <a:pt x="12177808" y="0"/>
                    </a:cubicBezTo>
                    <a:cubicBezTo>
                      <a:pt x="12177713" y="22288"/>
                      <a:pt x="12177713" y="44482"/>
                      <a:pt x="12177713" y="666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FCAE958-6CE2-4E2C-A59D-729BAE3F3EE5}"/>
                  </a:ext>
                </a:extLst>
              </p:cNvPr>
              <p:cNvSpPr/>
              <p:nvPr/>
            </p:nvSpPr>
            <p:spPr>
              <a:xfrm>
                <a:off x="11719845" y="2890837"/>
                <a:ext cx="462724" cy="466343"/>
              </a:xfrm>
              <a:custGeom>
                <a:avLst/>
                <a:gdLst>
                  <a:gd name="connsiteX0" fmla="*/ 462724 w 462724"/>
                  <a:gd name="connsiteY0" fmla="*/ 466344 h 466343"/>
                  <a:gd name="connsiteX1" fmla="*/ 0 w 462724"/>
                  <a:gd name="connsiteY1" fmla="*/ 466344 h 466343"/>
                  <a:gd name="connsiteX2" fmla="*/ 0 w 462724"/>
                  <a:gd name="connsiteY2" fmla="*/ 0 h 466343"/>
                  <a:gd name="connsiteX3" fmla="*/ 462724 w 462724"/>
                  <a:gd name="connsiteY3" fmla="*/ 0 h 466343"/>
                  <a:gd name="connsiteX4" fmla="*/ 462724 w 462724"/>
                  <a:gd name="connsiteY4" fmla="*/ 466344 h 466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24" h="466343">
                    <a:moveTo>
                      <a:pt x="462724" y="466344"/>
                    </a:moveTo>
                    <a:cubicBezTo>
                      <a:pt x="309467" y="466344"/>
                      <a:pt x="156304" y="466344"/>
                      <a:pt x="0" y="466344"/>
                    </a:cubicBezTo>
                    <a:cubicBezTo>
                      <a:pt x="0" y="311182"/>
                      <a:pt x="0" y="160020"/>
                      <a:pt x="0" y="0"/>
                    </a:cubicBezTo>
                    <a:cubicBezTo>
                      <a:pt x="154019" y="0"/>
                      <a:pt x="308324" y="0"/>
                      <a:pt x="462724" y="0"/>
                    </a:cubicBezTo>
                    <a:cubicBezTo>
                      <a:pt x="462724" y="155448"/>
                      <a:pt x="462724" y="310896"/>
                      <a:pt x="462724" y="466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0FA32CC-9EA1-46E7-BBAD-91D9964CD839}"/>
                  </a:ext>
                </a:extLst>
              </p:cNvPr>
              <p:cNvSpPr/>
              <p:nvPr/>
            </p:nvSpPr>
            <p:spPr>
              <a:xfrm>
                <a:off x="1412366" y="2895980"/>
                <a:ext cx="463677" cy="459962"/>
              </a:xfrm>
              <a:custGeom>
                <a:avLst/>
                <a:gdLst>
                  <a:gd name="connsiteX0" fmla="*/ 463677 w 463677"/>
                  <a:gd name="connsiteY0" fmla="*/ 458438 h 459962"/>
                  <a:gd name="connsiteX1" fmla="*/ 0 w 463677"/>
                  <a:gd name="connsiteY1" fmla="*/ 458438 h 459962"/>
                  <a:gd name="connsiteX2" fmla="*/ 0 w 463677"/>
                  <a:gd name="connsiteY2" fmla="*/ 0 h 459962"/>
                  <a:gd name="connsiteX3" fmla="*/ 462248 w 463677"/>
                  <a:gd name="connsiteY3" fmla="*/ 0 h 459962"/>
                  <a:gd name="connsiteX4" fmla="*/ 462248 w 463677"/>
                  <a:gd name="connsiteY4" fmla="*/ 459962 h 459962"/>
                  <a:gd name="connsiteX5" fmla="*/ 463677 w 463677"/>
                  <a:gd name="connsiteY5" fmla="*/ 458438 h 45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3677" h="459962">
                    <a:moveTo>
                      <a:pt x="463677" y="458438"/>
                    </a:moveTo>
                    <a:cubicBezTo>
                      <a:pt x="310229" y="458438"/>
                      <a:pt x="156686" y="458438"/>
                      <a:pt x="0" y="458438"/>
                    </a:cubicBezTo>
                    <a:cubicBezTo>
                      <a:pt x="0" y="306038"/>
                      <a:pt x="0" y="154781"/>
                      <a:pt x="0" y="0"/>
                    </a:cubicBezTo>
                    <a:cubicBezTo>
                      <a:pt x="151257" y="0"/>
                      <a:pt x="302419" y="0"/>
                      <a:pt x="462248" y="0"/>
                    </a:cubicBezTo>
                    <a:cubicBezTo>
                      <a:pt x="462248" y="153638"/>
                      <a:pt x="462248" y="306800"/>
                      <a:pt x="462248" y="459962"/>
                    </a:cubicBezTo>
                    <a:lnTo>
                      <a:pt x="463677" y="45843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F879421-5A44-475F-B917-E0F9192A607C}"/>
                  </a:ext>
                </a:extLst>
              </p:cNvPr>
              <p:cNvSpPr/>
              <p:nvPr/>
            </p:nvSpPr>
            <p:spPr>
              <a:xfrm>
                <a:off x="2340863" y="2895123"/>
                <a:ext cx="464724" cy="461295"/>
              </a:xfrm>
              <a:custGeom>
                <a:avLst/>
                <a:gdLst>
                  <a:gd name="connsiteX0" fmla="*/ 1524 w 464724"/>
                  <a:gd name="connsiteY0" fmla="*/ 461296 h 461295"/>
                  <a:gd name="connsiteX1" fmla="*/ 1524 w 464724"/>
                  <a:gd name="connsiteY1" fmla="*/ 0 h 461295"/>
                  <a:gd name="connsiteX2" fmla="*/ 464725 w 464724"/>
                  <a:gd name="connsiteY2" fmla="*/ 0 h 461295"/>
                  <a:gd name="connsiteX3" fmla="*/ 464725 w 464724"/>
                  <a:gd name="connsiteY3" fmla="*/ 459677 h 461295"/>
                  <a:gd name="connsiteX4" fmla="*/ 0 w 464724"/>
                  <a:gd name="connsiteY4" fmla="*/ 459677 h 461295"/>
                  <a:gd name="connsiteX5" fmla="*/ 1524 w 464724"/>
                  <a:gd name="connsiteY5" fmla="*/ 461296 h 461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724" h="461295">
                    <a:moveTo>
                      <a:pt x="1524" y="461296"/>
                    </a:moveTo>
                    <a:cubicBezTo>
                      <a:pt x="1524" y="308324"/>
                      <a:pt x="1524" y="155353"/>
                      <a:pt x="1524" y="0"/>
                    </a:cubicBezTo>
                    <a:cubicBezTo>
                      <a:pt x="160115" y="0"/>
                      <a:pt x="311182" y="0"/>
                      <a:pt x="464725" y="0"/>
                    </a:cubicBezTo>
                    <a:cubicBezTo>
                      <a:pt x="464725" y="153543"/>
                      <a:pt x="464725" y="304610"/>
                      <a:pt x="464725" y="459677"/>
                    </a:cubicBezTo>
                    <a:cubicBezTo>
                      <a:pt x="308896" y="459677"/>
                      <a:pt x="154496" y="459677"/>
                      <a:pt x="0" y="459677"/>
                    </a:cubicBezTo>
                    <a:cubicBezTo>
                      <a:pt x="0" y="459772"/>
                      <a:pt x="1524" y="461296"/>
                      <a:pt x="1524" y="461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71671E9-8B99-4E7F-924C-68F32B12DD6C}"/>
                  </a:ext>
                </a:extLst>
              </p:cNvPr>
              <p:cNvSpPr/>
              <p:nvPr/>
            </p:nvSpPr>
            <p:spPr>
              <a:xfrm>
                <a:off x="3287267" y="2895218"/>
                <a:ext cx="463962" cy="460628"/>
              </a:xfrm>
              <a:custGeom>
                <a:avLst/>
                <a:gdLst>
                  <a:gd name="connsiteX0" fmla="*/ 463963 w 463962"/>
                  <a:gd name="connsiteY0" fmla="*/ 459105 h 460628"/>
                  <a:gd name="connsiteX1" fmla="*/ 0 w 463962"/>
                  <a:gd name="connsiteY1" fmla="*/ 459105 h 460628"/>
                  <a:gd name="connsiteX2" fmla="*/ 0 w 463962"/>
                  <a:gd name="connsiteY2" fmla="*/ 0 h 460628"/>
                  <a:gd name="connsiteX3" fmla="*/ 462534 w 463962"/>
                  <a:gd name="connsiteY3" fmla="*/ 0 h 460628"/>
                  <a:gd name="connsiteX4" fmla="*/ 462534 w 463962"/>
                  <a:gd name="connsiteY4" fmla="*/ 460629 h 460628"/>
                  <a:gd name="connsiteX5" fmla="*/ 463963 w 463962"/>
                  <a:gd name="connsiteY5" fmla="*/ 459105 h 460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3962" h="460628">
                    <a:moveTo>
                      <a:pt x="463963" y="459105"/>
                    </a:moveTo>
                    <a:cubicBezTo>
                      <a:pt x="310610" y="459105"/>
                      <a:pt x="157258" y="459105"/>
                      <a:pt x="0" y="459105"/>
                    </a:cubicBezTo>
                    <a:cubicBezTo>
                      <a:pt x="0" y="307086"/>
                      <a:pt x="0" y="154877"/>
                      <a:pt x="0" y="0"/>
                    </a:cubicBezTo>
                    <a:cubicBezTo>
                      <a:pt x="151829" y="0"/>
                      <a:pt x="302895" y="0"/>
                      <a:pt x="462534" y="0"/>
                    </a:cubicBezTo>
                    <a:cubicBezTo>
                      <a:pt x="462534" y="154781"/>
                      <a:pt x="462534" y="307657"/>
                      <a:pt x="462534" y="460629"/>
                    </a:cubicBezTo>
                    <a:lnTo>
                      <a:pt x="463963" y="4591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8FA7585-70AB-4C98-86F9-8E756CA63FE2}"/>
                  </a:ext>
                </a:extLst>
              </p:cNvPr>
              <p:cNvSpPr/>
              <p:nvPr/>
            </p:nvSpPr>
            <p:spPr>
              <a:xfrm>
                <a:off x="4215954" y="2896647"/>
                <a:ext cx="462819" cy="459866"/>
              </a:xfrm>
              <a:custGeom>
                <a:avLst/>
                <a:gdLst>
                  <a:gd name="connsiteX0" fmla="*/ 1524 w 462819"/>
                  <a:gd name="connsiteY0" fmla="*/ 459867 h 459866"/>
                  <a:gd name="connsiteX1" fmla="*/ 1524 w 462819"/>
                  <a:gd name="connsiteY1" fmla="*/ 0 h 459866"/>
                  <a:gd name="connsiteX2" fmla="*/ 462820 w 462819"/>
                  <a:gd name="connsiteY2" fmla="*/ 0 h 459866"/>
                  <a:gd name="connsiteX3" fmla="*/ 462820 w 462819"/>
                  <a:gd name="connsiteY3" fmla="*/ 458343 h 459866"/>
                  <a:gd name="connsiteX4" fmla="*/ 0 w 462819"/>
                  <a:gd name="connsiteY4" fmla="*/ 458343 h 459866"/>
                  <a:gd name="connsiteX5" fmla="*/ 1524 w 462819"/>
                  <a:gd name="connsiteY5" fmla="*/ 459867 h 45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2819" h="459866">
                    <a:moveTo>
                      <a:pt x="1524" y="459867"/>
                    </a:moveTo>
                    <a:cubicBezTo>
                      <a:pt x="1524" y="307848"/>
                      <a:pt x="1524" y="155829"/>
                      <a:pt x="1524" y="0"/>
                    </a:cubicBezTo>
                    <a:cubicBezTo>
                      <a:pt x="156972" y="0"/>
                      <a:pt x="308038" y="0"/>
                      <a:pt x="462820" y="0"/>
                    </a:cubicBezTo>
                    <a:cubicBezTo>
                      <a:pt x="462820" y="150495"/>
                      <a:pt x="462820" y="301752"/>
                      <a:pt x="462820" y="458343"/>
                    </a:cubicBezTo>
                    <a:cubicBezTo>
                      <a:pt x="309181" y="458343"/>
                      <a:pt x="154591" y="458343"/>
                      <a:pt x="0" y="458343"/>
                    </a:cubicBezTo>
                    <a:cubicBezTo>
                      <a:pt x="0" y="458343"/>
                      <a:pt x="1524" y="459867"/>
                      <a:pt x="1524" y="45986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84C8822-EB3F-4AC7-A86E-67B3703D17BD}"/>
                  </a:ext>
                </a:extLst>
              </p:cNvPr>
              <p:cNvSpPr/>
              <p:nvPr/>
            </p:nvSpPr>
            <p:spPr>
              <a:xfrm>
                <a:off x="6089808" y="2896361"/>
                <a:ext cx="464820" cy="459009"/>
              </a:xfrm>
              <a:custGeom>
                <a:avLst/>
                <a:gdLst>
                  <a:gd name="connsiteX0" fmla="*/ 1334 w 464820"/>
                  <a:gd name="connsiteY0" fmla="*/ 459010 h 459009"/>
                  <a:gd name="connsiteX1" fmla="*/ 1334 w 464820"/>
                  <a:gd name="connsiteY1" fmla="*/ 0 h 459009"/>
                  <a:gd name="connsiteX2" fmla="*/ 464820 w 464820"/>
                  <a:gd name="connsiteY2" fmla="*/ 0 h 459009"/>
                  <a:gd name="connsiteX3" fmla="*/ 464820 w 464820"/>
                  <a:gd name="connsiteY3" fmla="*/ 457486 h 459009"/>
                  <a:gd name="connsiteX4" fmla="*/ 0 w 464820"/>
                  <a:gd name="connsiteY4" fmla="*/ 457486 h 459009"/>
                  <a:gd name="connsiteX5" fmla="*/ 1334 w 464820"/>
                  <a:gd name="connsiteY5" fmla="*/ 459010 h 459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820" h="459009">
                    <a:moveTo>
                      <a:pt x="1334" y="459010"/>
                    </a:moveTo>
                    <a:cubicBezTo>
                      <a:pt x="1334" y="307277"/>
                      <a:pt x="1334" y="155448"/>
                      <a:pt x="1334" y="0"/>
                    </a:cubicBezTo>
                    <a:cubicBezTo>
                      <a:pt x="157829" y="0"/>
                      <a:pt x="310039" y="0"/>
                      <a:pt x="464820" y="0"/>
                    </a:cubicBezTo>
                    <a:cubicBezTo>
                      <a:pt x="464820" y="152400"/>
                      <a:pt x="464820" y="303562"/>
                      <a:pt x="464820" y="457486"/>
                    </a:cubicBezTo>
                    <a:cubicBezTo>
                      <a:pt x="308896" y="457486"/>
                      <a:pt x="154400" y="457486"/>
                      <a:pt x="0" y="457486"/>
                    </a:cubicBezTo>
                    <a:lnTo>
                      <a:pt x="1334" y="45901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ACC5229-BF0A-4D0C-BE57-E40B1EA51FB9}"/>
                  </a:ext>
                </a:extLst>
              </p:cNvPr>
              <p:cNvSpPr/>
              <p:nvPr/>
            </p:nvSpPr>
            <p:spPr>
              <a:xfrm>
                <a:off x="9846182" y="2894932"/>
                <a:ext cx="455961" cy="457771"/>
              </a:xfrm>
              <a:custGeom>
                <a:avLst/>
                <a:gdLst>
                  <a:gd name="connsiteX0" fmla="*/ 0 w 455961"/>
                  <a:gd name="connsiteY0" fmla="*/ 0 h 457771"/>
                  <a:gd name="connsiteX1" fmla="*/ 455962 w 455961"/>
                  <a:gd name="connsiteY1" fmla="*/ 0 h 457771"/>
                  <a:gd name="connsiteX2" fmla="*/ 455962 w 455961"/>
                  <a:gd name="connsiteY2" fmla="*/ 457772 h 457771"/>
                  <a:gd name="connsiteX3" fmla="*/ 0 w 455961"/>
                  <a:gd name="connsiteY3" fmla="*/ 457772 h 457771"/>
                  <a:gd name="connsiteX4" fmla="*/ 0 w 455961"/>
                  <a:gd name="connsiteY4" fmla="*/ 0 h 45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961" h="457771">
                    <a:moveTo>
                      <a:pt x="0" y="0"/>
                    </a:moveTo>
                    <a:cubicBezTo>
                      <a:pt x="151734" y="0"/>
                      <a:pt x="301848" y="0"/>
                      <a:pt x="455962" y="0"/>
                    </a:cubicBezTo>
                    <a:cubicBezTo>
                      <a:pt x="455962" y="151257"/>
                      <a:pt x="455962" y="302514"/>
                      <a:pt x="455962" y="457772"/>
                    </a:cubicBezTo>
                    <a:cubicBezTo>
                      <a:pt x="306420" y="457772"/>
                      <a:pt x="155163" y="457772"/>
                      <a:pt x="0" y="457772"/>
                    </a:cubicBezTo>
                    <a:cubicBezTo>
                      <a:pt x="0" y="308420"/>
                      <a:pt x="0" y="157067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157B621-6995-41F9-AE71-1F3C98C3B85F}"/>
                  </a:ext>
                </a:extLst>
              </p:cNvPr>
              <p:cNvSpPr/>
              <p:nvPr/>
            </p:nvSpPr>
            <p:spPr>
              <a:xfrm>
                <a:off x="1874614" y="3354509"/>
                <a:ext cx="467772" cy="467300"/>
              </a:xfrm>
              <a:custGeom>
                <a:avLst/>
                <a:gdLst>
                  <a:gd name="connsiteX0" fmla="*/ 0 w 467772"/>
                  <a:gd name="connsiteY0" fmla="*/ 1433 h 467300"/>
                  <a:gd name="connsiteX1" fmla="*/ 188690 w 467772"/>
                  <a:gd name="connsiteY1" fmla="*/ 6386 h 467300"/>
                  <a:gd name="connsiteX2" fmla="*/ 467773 w 467772"/>
                  <a:gd name="connsiteY2" fmla="*/ 2005 h 467300"/>
                  <a:gd name="connsiteX3" fmla="*/ 466154 w 467772"/>
                  <a:gd name="connsiteY3" fmla="*/ 385 h 467300"/>
                  <a:gd name="connsiteX4" fmla="*/ 466154 w 467772"/>
                  <a:gd name="connsiteY4" fmla="*/ 467301 h 467300"/>
                  <a:gd name="connsiteX5" fmla="*/ 1333 w 467772"/>
                  <a:gd name="connsiteY5" fmla="*/ 467301 h 467300"/>
                  <a:gd name="connsiteX6" fmla="*/ 1333 w 467772"/>
                  <a:gd name="connsiteY6" fmla="*/ 4 h 467300"/>
                  <a:gd name="connsiteX7" fmla="*/ 0 w 467772"/>
                  <a:gd name="connsiteY7" fmla="*/ 1433 h 4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772" h="467300">
                    <a:moveTo>
                      <a:pt x="0" y="1433"/>
                    </a:moveTo>
                    <a:cubicBezTo>
                      <a:pt x="62865" y="3148"/>
                      <a:pt x="125825" y="6481"/>
                      <a:pt x="188690" y="6386"/>
                    </a:cubicBezTo>
                    <a:cubicBezTo>
                      <a:pt x="281750" y="6196"/>
                      <a:pt x="374713" y="3624"/>
                      <a:pt x="467773" y="2005"/>
                    </a:cubicBezTo>
                    <a:cubicBezTo>
                      <a:pt x="467773" y="2005"/>
                      <a:pt x="466249" y="385"/>
                      <a:pt x="466154" y="385"/>
                    </a:cubicBezTo>
                    <a:cubicBezTo>
                      <a:pt x="466154" y="155262"/>
                      <a:pt x="466154" y="310138"/>
                      <a:pt x="466154" y="467301"/>
                    </a:cubicBezTo>
                    <a:cubicBezTo>
                      <a:pt x="309467" y="467301"/>
                      <a:pt x="158210" y="467301"/>
                      <a:pt x="1333" y="467301"/>
                    </a:cubicBezTo>
                    <a:cubicBezTo>
                      <a:pt x="1333" y="309853"/>
                      <a:pt x="1333" y="154976"/>
                      <a:pt x="1333" y="4"/>
                    </a:cubicBezTo>
                    <a:cubicBezTo>
                      <a:pt x="1429" y="-91"/>
                      <a:pt x="0" y="1433"/>
                      <a:pt x="0" y="14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D31CBD9-2815-4365-A8B2-BCA86B7A556A}"/>
                  </a:ext>
                </a:extLst>
              </p:cNvPr>
              <p:cNvSpPr/>
              <p:nvPr/>
            </p:nvSpPr>
            <p:spPr>
              <a:xfrm>
                <a:off x="3749801" y="3354323"/>
                <a:ext cx="467677" cy="467391"/>
              </a:xfrm>
              <a:custGeom>
                <a:avLst/>
                <a:gdLst>
                  <a:gd name="connsiteX0" fmla="*/ 0 w 467677"/>
                  <a:gd name="connsiteY0" fmla="*/ 1619 h 467391"/>
                  <a:gd name="connsiteX1" fmla="*/ 188690 w 467677"/>
                  <a:gd name="connsiteY1" fmla="*/ 6572 h 467391"/>
                  <a:gd name="connsiteX2" fmla="*/ 467678 w 467677"/>
                  <a:gd name="connsiteY2" fmla="*/ 2191 h 467391"/>
                  <a:gd name="connsiteX3" fmla="*/ 466154 w 467677"/>
                  <a:gd name="connsiteY3" fmla="*/ 572 h 467391"/>
                  <a:gd name="connsiteX4" fmla="*/ 466154 w 467677"/>
                  <a:gd name="connsiteY4" fmla="*/ 467392 h 467391"/>
                  <a:gd name="connsiteX5" fmla="*/ 1429 w 467677"/>
                  <a:gd name="connsiteY5" fmla="*/ 467392 h 467391"/>
                  <a:gd name="connsiteX6" fmla="*/ 1429 w 467677"/>
                  <a:gd name="connsiteY6" fmla="*/ 0 h 467391"/>
                  <a:gd name="connsiteX7" fmla="*/ 0 w 467677"/>
                  <a:gd name="connsiteY7" fmla="*/ 1619 h 46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677" h="467391">
                    <a:moveTo>
                      <a:pt x="0" y="1619"/>
                    </a:moveTo>
                    <a:cubicBezTo>
                      <a:pt x="62865" y="3429"/>
                      <a:pt x="125825" y="6668"/>
                      <a:pt x="188690" y="6572"/>
                    </a:cubicBezTo>
                    <a:cubicBezTo>
                      <a:pt x="281654" y="6382"/>
                      <a:pt x="374713" y="3810"/>
                      <a:pt x="467678" y="2191"/>
                    </a:cubicBezTo>
                    <a:cubicBezTo>
                      <a:pt x="467678" y="2191"/>
                      <a:pt x="466154" y="667"/>
                      <a:pt x="466154" y="572"/>
                    </a:cubicBezTo>
                    <a:cubicBezTo>
                      <a:pt x="466154" y="155448"/>
                      <a:pt x="466154" y="310324"/>
                      <a:pt x="466154" y="467392"/>
                    </a:cubicBezTo>
                    <a:cubicBezTo>
                      <a:pt x="308610" y="467392"/>
                      <a:pt x="157353" y="467392"/>
                      <a:pt x="1429" y="467392"/>
                    </a:cubicBezTo>
                    <a:cubicBezTo>
                      <a:pt x="1429" y="309943"/>
                      <a:pt x="1429" y="154972"/>
                      <a:pt x="1429" y="0"/>
                    </a:cubicBezTo>
                    <a:cubicBezTo>
                      <a:pt x="1429" y="0"/>
                      <a:pt x="0" y="1619"/>
                      <a:pt x="0" y="16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E38CE1E-7C14-40CC-9D46-D060AB09CC68}"/>
                  </a:ext>
                </a:extLst>
              </p:cNvPr>
              <p:cNvSpPr/>
              <p:nvPr/>
            </p:nvSpPr>
            <p:spPr>
              <a:xfrm>
                <a:off x="5626417" y="3353847"/>
                <a:ext cx="464634" cy="467201"/>
              </a:xfrm>
              <a:custGeom>
                <a:avLst/>
                <a:gdLst>
                  <a:gd name="connsiteX0" fmla="*/ 463391 w 464634"/>
                  <a:gd name="connsiteY0" fmla="*/ 0 h 467201"/>
                  <a:gd name="connsiteX1" fmla="*/ 463391 w 464634"/>
                  <a:gd name="connsiteY1" fmla="*/ 467201 h 467201"/>
                  <a:gd name="connsiteX2" fmla="*/ 1524 w 464634"/>
                  <a:gd name="connsiteY2" fmla="*/ 467201 h 467201"/>
                  <a:gd name="connsiteX3" fmla="*/ 1524 w 464634"/>
                  <a:gd name="connsiteY3" fmla="*/ 1810 h 467201"/>
                  <a:gd name="connsiteX4" fmla="*/ 0 w 464634"/>
                  <a:gd name="connsiteY4" fmla="*/ 3143 h 467201"/>
                  <a:gd name="connsiteX5" fmla="*/ 464629 w 464634"/>
                  <a:gd name="connsiteY5" fmla="*/ 1619 h 467201"/>
                  <a:gd name="connsiteX6" fmla="*/ 463391 w 464634"/>
                  <a:gd name="connsiteY6" fmla="*/ 0 h 46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4634" h="467201">
                    <a:moveTo>
                      <a:pt x="463391" y="0"/>
                    </a:moveTo>
                    <a:cubicBezTo>
                      <a:pt x="463391" y="154591"/>
                      <a:pt x="463391" y="309277"/>
                      <a:pt x="463391" y="467201"/>
                    </a:cubicBezTo>
                    <a:cubicBezTo>
                      <a:pt x="307943" y="467201"/>
                      <a:pt x="155829" y="467201"/>
                      <a:pt x="1524" y="467201"/>
                    </a:cubicBezTo>
                    <a:cubicBezTo>
                      <a:pt x="1524" y="310801"/>
                      <a:pt x="1524" y="156305"/>
                      <a:pt x="1524" y="1810"/>
                    </a:cubicBezTo>
                    <a:lnTo>
                      <a:pt x="0" y="3143"/>
                    </a:lnTo>
                    <a:cubicBezTo>
                      <a:pt x="154877" y="2667"/>
                      <a:pt x="309848" y="2096"/>
                      <a:pt x="464629" y="1619"/>
                    </a:cubicBezTo>
                    <a:cubicBezTo>
                      <a:pt x="464725" y="1524"/>
                      <a:pt x="463391" y="0"/>
                      <a:pt x="46339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F658BE3-7988-4A3E-AC73-3177EE13D620}"/>
                  </a:ext>
                </a:extLst>
              </p:cNvPr>
              <p:cNvSpPr/>
              <p:nvPr/>
            </p:nvSpPr>
            <p:spPr>
              <a:xfrm>
                <a:off x="7970614" y="2896647"/>
                <a:ext cx="458819" cy="457295"/>
              </a:xfrm>
              <a:custGeom>
                <a:avLst/>
                <a:gdLst>
                  <a:gd name="connsiteX0" fmla="*/ 458819 w 458819"/>
                  <a:gd name="connsiteY0" fmla="*/ 0 h 457295"/>
                  <a:gd name="connsiteX1" fmla="*/ 458819 w 458819"/>
                  <a:gd name="connsiteY1" fmla="*/ 457295 h 457295"/>
                  <a:gd name="connsiteX2" fmla="*/ 0 w 458819"/>
                  <a:gd name="connsiteY2" fmla="*/ 457295 h 457295"/>
                  <a:gd name="connsiteX3" fmla="*/ 0 w 458819"/>
                  <a:gd name="connsiteY3" fmla="*/ 0 h 457295"/>
                  <a:gd name="connsiteX4" fmla="*/ 458819 w 458819"/>
                  <a:gd name="connsiteY4" fmla="*/ 0 h 45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819" h="457295">
                    <a:moveTo>
                      <a:pt x="458819" y="0"/>
                    </a:moveTo>
                    <a:cubicBezTo>
                      <a:pt x="458819" y="154210"/>
                      <a:pt x="458819" y="304419"/>
                      <a:pt x="458819" y="457295"/>
                    </a:cubicBezTo>
                    <a:cubicBezTo>
                      <a:pt x="305371" y="457295"/>
                      <a:pt x="154114" y="457295"/>
                      <a:pt x="0" y="457295"/>
                    </a:cubicBezTo>
                    <a:cubicBezTo>
                      <a:pt x="0" y="304324"/>
                      <a:pt x="0" y="153067"/>
                      <a:pt x="0" y="0"/>
                    </a:cubicBezTo>
                    <a:cubicBezTo>
                      <a:pt x="154210" y="0"/>
                      <a:pt x="306610" y="0"/>
                      <a:pt x="458819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3FA3140-8C4D-40D1-9F6A-F6D5750242BE}"/>
                  </a:ext>
                </a:extLst>
              </p:cNvPr>
              <p:cNvSpPr/>
              <p:nvPr/>
            </p:nvSpPr>
            <p:spPr>
              <a:xfrm>
                <a:off x="465009" y="2894837"/>
                <a:ext cx="465486" cy="460914"/>
              </a:xfrm>
              <a:custGeom>
                <a:avLst/>
                <a:gdLst>
                  <a:gd name="connsiteX0" fmla="*/ 1333 w 465486"/>
                  <a:gd name="connsiteY0" fmla="*/ 460915 h 460914"/>
                  <a:gd name="connsiteX1" fmla="*/ 5525 w 465486"/>
                  <a:gd name="connsiteY1" fmla="*/ 57055 h 460914"/>
                  <a:gd name="connsiteX2" fmla="*/ 5525 w 465486"/>
                  <a:gd name="connsiteY2" fmla="*/ 0 h 460914"/>
                  <a:gd name="connsiteX3" fmla="*/ 465487 w 465486"/>
                  <a:gd name="connsiteY3" fmla="*/ 0 h 460914"/>
                  <a:gd name="connsiteX4" fmla="*/ 465487 w 465486"/>
                  <a:gd name="connsiteY4" fmla="*/ 459391 h 460914"/>
                  <a:gd name="connsiteX5" fmla="*/ 0 w 465486"/>
                  <a:gd name="connsiteY5" fmla="*/ 459391 h 460914"/>
                  <a:gd name="connsiteX6" fmla="*/ 1333 w 465486"/>
                  <a:gd name="connsiteY6" fmla="*/ 460915 h 46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5486" h="460914">
                    <a:moveTo>
                      <a:pt x="1333" y="460915"/>
                    </a:moveTo>
                    <a:cubicBezTo>
                      <a:pt x="2762" y="326327"/>
                      <a:pt x="4096" y="191643"/>
                      <a:pt x="5525" y="57055"/>
                    </a:cubicBezTo>
                    <a:cubicBezTo>
                      <a:pt x="5715" y="38481"/>
                      <a:pt x="5525" y="20003"/>
                      <a:pt x="5525" y="0"/>
                    </a:cubicBezTo>
                    <a:cubicBezTo>
                      <a:pt x="162211" y="0"/>
                      <a:pt x="312230" y="0"/>
                      <a:pt x="465487" y="0"/>
                    </a:cubicBezTo>
                    <a:cubicBezTo>
                      <a:pt x="465487" y="153448"/>
                      <a:pt x="465487" y="304705"/>
                      <a:pt x="465487" y="459391"/>
                    </a:cubicBezTo>
                    <a:cubicBezTo>
                      <a:pt x="309658" y="459391"/>
                      <a:pt x="154877" y="459391"/>
                      <a:pt x="0" y="459391"/>
                    </a:cubicBezTo>
                    <a:lnTo>
                      <a:pt x="1333" y="4609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03B222D-E405-422E-A775-728D60BB79E9}"/>
                  </a:ext>
                </a:extLst>
              </p:cNvPr>
              <p:cNvSpPr/>
              <p:nvPr/>
            </p:nvSpPr>
            <p:spPr>
              <a:xfrm>
                <a:off x="5160549" y="2895504"/>
                <a:ext cx="467391" cy="461581"/>
              </a:xfrm>
              <a:custGeom>
                <a:avLst/>
                <a:gdLst>
                  <a:gd name="connsiteX0" fmla="*/ 467392 w 467391"/>
                  <a:gd name="connsiteY0" fmla="*/ 460153 h 461581"/>
                  <a:gd name="connsiteX1" fmla="*/ 0 w 467391"/>
                  <a:gd name="connsiteY1" fmla="*/ 460153 h 461581"/>
                  <a:gd name="connsiteX2" fmla="*/ 0 w 467391"/>
                  <a:gd name="connsiteY2" fmla="*/ 0 h 461581"/>
                  <a:gd name="connsiteX3" fmla="*/ 457391 w 467391"/>
                  <a:gd name="connsiteY3" fmla="*/ 0 h 461581"/>
                  <a:gd name="connsiteX4" fmla="*/ 460153 w 467391"/>
                  <a:gd name="connsiteY4" fmla="*/ 49054 h 461581"/>
                  <a:gd name="connsiteX5" fmla="*/ 460534 w 467391"/>
                  <a:gd name="connsiteY5" fmla="*/ 410337 h 461581"/>
                  <a:gd name="connsiteX6" fmla="*/ 465773 w 467391"/>
                  <a:gd name="connsiteY6" fmla="*/ 461582 h 461581"/>
                  <a:gd name="connsiteX7" fmla="*/ 467392 w 467391"/>
                  <a:gd name="connsiteY7" fmla="*/ 460153 h 46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391" h="461581">
                    <a:moveTo>
                      <a:pt x="467392" y="460153"/>
                    </a:moveTo>
                    <a:cubicBezTo>
                      <a:pt x="312515" y="460153"/>
                      <a:pt x="157639" y="460153"/>
                      <a:pt x="0" y="460153"/>
                    </a:cubicBezTo>
                    <a:cubicBezTo>
                      <a:pt x="0" y="305276"/>
                      <a:pt x="0" y="154019"/>
                      <a:pt x="0" y="0"/>
                    </a:cubicBezTo>
                    <a:cubicBezTo>
                      <a:pt x="151829" y="0"/>
                      <a:pt x="301847" y="0"/>
                      <a:pt x="457391" y="0"/>
                    </a:cubicBezTo>
                    <a:cubicBezTo>
                      <a:pt x="458343" y="15621"/>
                      <a:pt x="460153" y="32385"/>
                      <a:pt x="460153" y="49054"/>
                    </a:cubicBezTo>
                    <a:cubicBezTo>
                      <a:pt x="460439" y="169450"/>
                      <a:pt x="460058" y="289941"/>
                      <a:pt x="460534" y="410337"/>
                    </a:cubicBezTo>
                    <a:cubicBezTo>
                      <a:pt x="460629" y="427482"/>
                      <a:pt x="463963" y="444532"/>
                      <a:pt x="465773" y="461582"/>
                    </a:cubicBezTo>
                    <a:cubicBezTo>
                      <a:pt x="465963" y="461486"/>
                      <a:pt x="467392" y="460153"/>
                      <a:pt x="467392" y="4601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DBD9E5A-C88D-4572-AAC0-D7925EAA9E43}"/>
                  </a:ext>
                </a:extLst>
              </p:cNvPr>
              <p:cNvSpPr/>
              <p:nvPr/>
            </p:nvSpPr>
            <p:spPr>
              <a:xfrm>
                <a:off x="4857" y="3354228"/>
                <a:ext cx="461581" cy="467391"/>
              </a:xfrm>
              <a:custGeom>
                <a:avLst/>
                <a:gdLst>
                  <a:gd name="connsiteX0" fmla="*/ 460153 w 461581"/>
                  <a:gd name="connsiteY0" fmla="*/ 0 h 467391"/>
                  <a:gd name="connsiteX1" fmla="*/ 460153 w 461581"/>
                  <a:gd name="connsiteY1" fmla="*/ 467392 h 467391"/>
                  <a:gd name="connsiteX2" fmla="*/ 0 w 461581"/>
                  <a:gd name="connsiteY2" fmla="*/ 467392 h 467391"/>
                  <a:gd name="connsiteX3" fmla="*/ 0 w 461581"/>
                  <a:gd name="connsiteY3" fmla="*/ 9906 h 467391"/>
                  <a:gd name="connsiteX4" fmla="*/ 48959 w 461581"/>
                  <a:gd name="connsiteY4" fmla="*/ 7048 h 467391"/>
                  <a:gd name="connsiteX5" fmla="*/ 410337 w 461581"/>
                  <a:gd name="connsiteY5" fmla="*/ 6667 h 467391"/>
                  <a:gd name="connsiteX6" fmla="*/ 461582 w 461581"/>
                  <a:gd name="connsiteY6" fmla="*/ 1429 h 467391"/>
                  <a:gd name="connsiteX7" fmla="*/ 460153 w 461581"/>
                  <a:gd name="connsiteY7" fmla="*/ 0 h 46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1581" h="467391">
                    <a:moveTo>
                      <a:pt x="460153" y="0"/>
                    </a:moveTo>
                    <a:cubicBezTo>
                      <a:pt x="460153" y="154877"/>
                      <a:pt x="460153" y="309848"/>
                      <a:pt x="460153" y="467392"/>
                    </a:cubicBezTo>
                    <a:cubicBezTo>
                      <a:pt x="305372" y="467392"/>
                      <a:pt x="154115" y="467392"/>
                      <a:pt x="0" y="467392"/>
                    </a:cubicBezTo>
                    <a:cubicBezTo>
                      <a:pt x="0" y="315563"/>
                      <a:pt x="0" y="165544"/>
                      <a:pt x="0" y="9906"/>
                    </a:cubicBezTo>
                    <a:cubicBezTo>
                      <a:pt x="15621" y="8953"/>
                      <a:pt x="32290" y="7144"/>
                      <a:pt x="48959" y="7048"/>
                    </a:cubicBezTo>
                    <a:cubicBezTo>
                      <a:pt x="169450" y="6763"/>
                      <a:pt x="289846" y="7144"/>
                      <a:pt x="410337" y="6667"/>
                    </a:cubicBezTo>
                    <a:cubicBezTo>
                      <a:pt x="427482" y="6572"/>
                      <a:pt x="444532" y="3334"/>
                      <a:pt x="461582" y="1429"/>
                    </a:cubicBezTo>
                    <a:cubicBezTo>
                      <a:pt x="461486" y="1524"/>
                      <a:pt x="460153" y="0"/>
                      <a:pt x="46015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18732F5-C8F2-41B3-9AE4-1B4D78259217}"/>
                  </a:ext>
                </a:extLst>
              </p:cNvPr>
              <p:cNvSpPr/>
              <p:nvPr/>
            </p:nvSpPr>
            <p:spPr>
              <a:xfrm>
                <a:off x="10313002" y="3363657"/>
                <a:ext cx="457200" cy="457771"/>
              </a:xfrm>
              <a:custGeom>
                <a:avLst/>
                <a:gdLst>
                  <a:gd name="connsiteX0" fmla="*/ 0 w 457200"/>
                  <a:gd name="connsiteY0" fmla="*/ 0 h 457771"/>
                  <a:gd name="connsiteX1" fmla="*/ 457200 w 457200"/>
                  <a:gd name="connsiteY1" fmla="*/ 0 h 457771"/>
                  <a:gd name="connsiteX2" fmla="*/ 457200 w 457200"/>
                  <a:gd name="connsiteY2" fmla="*/ 457771 h 457771"/>
                  <a:gd name="connsiteX3" fmla="*/ 0 w 457200"/>
                  <a:gd name="connsiteY3" fmla="*/ 457771 h 457771"/>
                  <a:gd name="connsiteX4" fmla="*/ 0 w 457200"/>
                  <a:gd name="connsiteY4" fmla="*/ 0 h 45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771">
                    <a:moveTo>
                      <a:pt x="0" y="0"/>
                    </a:moveTo>
                    <a:cubicBezTo>
                      <a:pt x="153638" y="0"/>
                      <a:pt x="303752" y="0"/>
                      <a:pt x="457200" y="0"/>
                    </a:cubicBezTo>
                    <a:cubicBezTo>
                      <a:pt x="457200" y="152686"/>
                      <a:pt x="457200" y="303752"/>
                      <a:pt x="457200" y="457771"/>
                    </a:cubicBezTo>
                    <a:cubicBezTo>
                      <a:pt x="305086" y="457771"/>
                      <a:pt x="153829" y="457771"/>
                      <a:pt x="0" y="457771"/>
                    </a:cubicBezTo>
                    <a:cubicBezTo>
                      <a:pt x="0" y="305657"/>
                      <a:pt x="0" y="155543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9006B8F-73BD-4BC4-BE49-CB6B4D239B2A}"/>
                  </a:ext>
                </a:extLst>
              </p:cNvPr>
              <p:cNvSpPr/>
              <p:nvPr/>
            </p:nvSpPr>
            <p:spPr>
              <a:xfrm>
                <a:off x="9376219" y="3364420"/>
                <a:ext cx="458628" cy="456818"/>
              </a:xfrm>
              <a:custGeom>
                <a:avLst/>
                <a:gdLst>
                  <a:gd name="connsiteX0" fmla="*/ 0 w 458628"/>
                  <a:gd name="connsiteY0" fmla="*/ 456819 h 456818"/>
                  <a:gd name="connsiteX1" fmla="*/ 0 w 458628"/>
                  <a:gd name="connsiteY1" fmla="*/ 0 h 456818"/>
                  <a:gd name="connsiteX2" fmla="*/ 458629 w 458628"/>
                  <a:gd name="connsiteY2" fmla="*/ 0 h 456818"/>
                  <a:gd name="connsiteX3" fmla="*/ 458629 w 458628"/>
                  <a:gd name="connsiteY3" fmla="*/ 456819 h 456818"/>
                  <a:gd name="connsiteX4" fmla="*/ 0 w 458628"/>
                  <a:gd name="connsiteY4" fmla="*/ 456819 h 45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628" h="456818">
                    <a:moveTo>
                      <a:pt x="0" y="456819"/>
                    </a:moveTo>
                    <a:cubicBezTo>
                      <a:pt x="0" y="303086"/>
                      <a:pt x="0" y="153067"/>
                      <a:pt x="0" y="0"/>
                    </a:cubicBezTo>
                    <a:cubicBezTo>
                      <a:pt x="152781" y="0"/>
                      <a:pt x="303943" y="0"/>
                      <a:pt x="458629" y="0"/>
                    </a:cubicBezTo>
                    <a:cubicBezTo>
                      <a:pt x="458629" y="152114"/>
                      <a:pt x="458629" y="302895"/>
                      <a:pt x="458629" y="456819"/>
                    </a:cubicBezTo>
                    <a:cubicBezTo>
                      <a:pt x="306895" y="456819"/>
                      <a:pt x="155829" y="456819"/>
                      <a:pt x="0" y="4568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08D6F2D-0913-4B12-9070-95419CD9AA95}"/>
                  </a:ext>
                </a:extLst>
              </p:cNvPr>
              <p:cNvSpPr/>
              <p:nvPr/>
            </p:nvSpPr>
            <p:spPr>
              <a:xfrm>
                <a:off x="8437435" y="3364705"/>
                <a:ext cx="458533" cy="456437"/>
              </a:xfrm>
              <a:custGeom>
                <a:avLst/>
                <a:gdLst>
                  <a:gd name="connsiteX0" fmla="*/ 0 w 458533"/>
                  <a:gd name="connsiteY0" fmla="*/ 456438 h 456437"/>
                  <a:gd name="connsiteX1" fmla="*/ 0 w 458533"/>
                  <a:gd name="connsiteY1" fmla="*/ 0 h 456437"/>
                  <a:gd name="connsiteX2" fmla="*/ 458534 w 458533"/>
                  <a:gd name="connsiteY2" fmla="*/ 0 h 456437"/>
                  <a:gd name="connsiteX3" fmla="*/ 458534 w 458533"/>
                  <a:gd name="connsiteY3" fmla="*/ 456438 h 456437"/>
                  <a:gd name="connsiteX4" fmla="*/ 0 w 458533"/>
                  <a:gd name="connsiteY4" fmla="*/ 456438 h 45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533" h="456437">
                    <a:moveTo>
                      <a:pt x="0" y="456438"/>
                    </a:moveTo>
                    <a:cubicBezTo>
                      <a:pt x="0" y="302990"/>
                      <a:pt x="0" y="153257"/>
                      <a:pt x="0" y="0"/>
                    </a:cubicBezTo>
                    <a:cubicBezTo>
                      <a:pt x="152971" y="0"/>
                      <a:pt x="304133" y="0"/>
                      <a:pt x="458534" y="0"/>
                    </a:cubicBezTo>
                    <a:cubicBezTo>
                      <a:pt x="458534" y="151448"/>
                      <a:pt x="458534" y="302323"/>
                      <a:pt x="458534" y="456438"/>
                    </a:cubicBezTo>
                    <a:cubicBezTo>
                      <a:pt x="307181" y="456438"/>
                      <a:pt x="156020" y="456438"/>
                      <a:pt x="0" y="4564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C1B6CB3-792F-442B-A398-DE5C0A6CBDEF}"/>
                  </a:ext>
                </a:extLst>
              </p:cNvPr>
              <p:cNvSpPr/>
              <p:nvPr/>
            </p:nvSpPr>
            <p:spPr>
              <a:xfrm>
                <a:off x="6564058" y="3364896"/>
                <a:ext cx="457961" cy="455294"/>
              </a:xfrm>
              <a:custGeom>
                <a:avLst/>
                <a:gdLst>
                  <a:gd name="connsiteX0" fmla="*/ 0 w 457961"/>
                  <a:gd name="connsiteY0" fmla="*/ 455295 h 455294"/>
                  <a:gd name="connsiteX1" fmla="*/ 0 w 457961"/>
                  <a:gd name="connsiteY1" fmla="*/ 0 h 455294"/>
                  <a:gd name="connsiteX2" fmla="*/ 457962 w 457961"/>
                  <a:gd name="connsiteY2" fmla="*/ 0 h 455294"/>
                  <a:gd name="connsiteX3" fmla="*/ 457962 w 457961"/>
                  <a:gd name="connsiteY3" fmla="*/ 455295 h 455294"/>
                  <a:gd name="connsiteX4" fmla="*/ 0 w 457961"/>
                  <a:gd name="connsiteY4" fmla="*/ 455295 h 455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1" h="455294">
                    <a:moveTo>
                      <a:pt x="0" y="455295"/>
                    </a:moveTo>
                    <a:cubicBezTo>
                      <a:pt x="0" y="303562"/>
                      <a:pt x="0" y="153638"/>
                      <a:pt x="0" y="0"/>
                    </a:cubicBezTo>
                    <a:cubicBezTo>
                      <a:pt x="152876" y="0"/>
                      <a:pt x="303943" y="0"/>
                      <a:pt x="457962" y="0"/>
                    </a:cubicBezTo>
                    <a:cubicBezTo>
                      <a:pt x="457962" y="151257"/>
                      <a:pt x="457962" y="301181"/>
                      <a:pt x="457962" y="455295"/>
                    </a:cubicBezTo>
                    <a:cubicBezTo>
                      <a:pt x="307753" y="455295"/>
                      <a:pt x="156686" y="455295"/>
                      <a:pt x="0" y="45529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5826342-D168-4A3E-9E98-CE47DD5FA7A3}"/>
                  </a:ext>
                </a:extLst>
              </p:cNvPr>
              <p:cNvSpPr/>
              <p:nvPr/>
            </p:nvSpPr>
            <p:spPr>
              <a:xfrm>
                <a:off x="7503318" y="3364420"/>
                <a:ext cx="458057" cy="457962"/>
              </a:xfrm>
              <a:custGeom>
                <a:avLst/>
                <a:gdLst>
                  <a:gd name="connsiteX0" fmla="*/ 458058 w 458057"/>
                  <a:gd name="connsiteY0" fmla="*/ 457962 h 457962"/>
                  <a:gd name="connsiteX1" fmla="*/ 0 w 458057"/>
                  <a:gd name="connsiteY1" fmla="*/ 457962 h 457962"/>
                  <a:gd name="connsiteX2" fmla="*/ 0 w 458057"/>
                  <a:gd name="connsiteY2" fmla="*/ 0 h 457962"/>
                  <a:gd name="connsiteX3" fmla="*/ 458058 w 458057"/>
                  <a:gd name="connsiteY3" fmla="*/ 0 h 457962"/>
                  <a:gd name="connsiteX4" fmla="*/ 458058 w 458057"/>
                  <a:gd name="connsiteY4" fmla="*/ 457962 h 457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057" h="457962">
                    <a:moveTo>
                      <a:pt x="458058" y="457962"/>
                    </a:moveTo>
                    <a:cubicBezTo>
                      <a:pt x="303371" y="457962"/>
                      <a:pt x="153162" y="457962"/>
                      <a:pt x="0" y="457962"/>
                    </a:cubicBezTo>
                    <a:cubicBezTo>
                      <a:pt x="0" y="304800"/>
                      <a:pt x="0" y="153543"/>
                      <a:pt x="0" y="0"/>
                    </a:cubicBezTo>
                    <a:cubicBezTo>
                      <a:pt x="153162" y="0"/>
                      <a:pt x="304514" y="0"/>
                      <a:pt x="458058" y="0"/>
                    </a:cubicBezTo>
                    <a:cubicBezTo>
                      <a:pt x="458058" y="153162"/>
                      <a:pt x="458058" y="303086"/>
                      <a:pt x="458058" y="4579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BE2FED7-C108-4817-9D99-5FACC14CC713}"/>
                  </a:ext>
                </a:extLst>
              </p:cNvPr>
              <p:cNvSpPr/>
              <p:nvPr/>
            </p:nvSpPr>
            <p:spPr>
              <a:xfrm>
                <a:off x="11252548" y="3364324"/>
                <a:ext cx="456723" cy="458057"/>
              </a:xfrm>
              <a:custGeom>
                <a:avLst/>
                <a:gdLst>
                  <a:gd name="connsiteX0" fmla="*/ 0 w 456723"/>
                  <a:gd name="connsiteY0" fmla="*/ 0 h 458057"/>
                  <a:gd name="connsiteX1" fmla="*/ 456723 w 456723"/>
                  <a:gd name="connsiteY1" fmla="*/ 0 h 458057"/>
                  <a:gd name="connsiteX2" fmla="*/ 456723 w 456723"/>
                  <a:gd name="connsiteY2" fmla="*/ 458057 h 458057"/>
                  <a:gd name="connsiteX3" fmla="*/ 0 w 456723"/>
                  <a:gd name="connsiteY3" fmla="*/ 458057 h 458057"/>
                  <a:gd name="connsiteX4" fmla="*/ 0 w 456723"/>
                  <a:gd name="connsiteY4" fmla="*/ 0 h 458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6723" h="458057">
                    <a:moveTo>
                      <a:pt x="0" y="0"/>
                    </a:moveTo>
                    <a:cubicBezTo>
                      <a:pt x="151448" y="0"/>
                      <a:pt x="302609" y="0"/>
                      <a:pt x="456723" y="0"/>
                    </a:cubicBezTo>
                    <a:cubicBezTo>
                      <a:pt x="456723" y="153734"/>
                      <a:pt x="456723" y="304895"/>
                      <a:pt x="456723" y="458057"/>
                    </a:cubicBezTo>
                    <a:cubicBezTo>
                      <a:pt x="303752" y="458057"/>
                      <a:pt x="153638" y="458057"/>
                      <a:pt x="0" y="458057"/>
                    </a:cubicBezTo>
                    <a:cubicBezTo>
                      <a:pt x="0" y="305657"/>
                      <a:pt x="0" y="15440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D6CBB05-AD2A-4480-BDCF-6575ED327930}"/>
                  </a:ext>
                </a:extLst>
              </p:cNvPr>
              <p:cNvSpPr/>
              <p:nvPr/>
            </p:nvSpPr>
            <p:spPr>
              <a:xfrm>
                <a:off x="943069" y="3364229"/>
                <a:ext cx="455390" cy="456819"/>
              </a:xfrm>
              <a:custGeom>
                <a:avLst/>
                <a:gdLst>
                  <a:gd name="connsiteX0" fmla="*/ 0 w 455390"/>
                  <a:gd name="connsiteY0" fmla="*/ 456819 h 456819"/>
                  <a:gd name="connsiteX1" fmla="*/ 0 w 455390"/>
                  <a:gd name="connsiteY1" fmla="*/ 0 h 456819"/>
                  <a:gd name="connsiteX2" fmla="*/ 455390 w 455390"/>
                  <a:gd name="connsiteY2" fmla="*/ 0 h 456819"/>
                  <a:gd name="connsiteX3" fmla="*/ 455390 w 455390"/>
                  <a:gd name="connsiteY3" fmla="*/ 456819 h 456819"/>
                  <a:gd name="connsiteX4" fmla="*/ 0 w 455390"/>
                  <a:gd name="connsiteY4" fmla="*/ 456819 h 45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390" h="456819">
                    <a:moveTo>
                      <a:pt x="0" y="456819"/>
                    </a:moveTo>
                    <a:cubicBezTo>
                      <a:pt x="0" y="302990"/>
                      <a:pt x="0" y="153067"/>
                      <a:pt x="0" y="0"/>
                    </a:cubicBezTo>
                    <a:cubicBezTo>
                      <a:pt x="151638" y="0"/>
                      <a:pt x="301371" y="0"/>
                      <a:pt x="455390" y="0"/>
                    </a:cubicBezTo>
                    <a:cubicBezTo>
                      <a:pt x="455390" y="151733"/>
                      <a:pt x="455390" y="302609"/>
                      <a:pt x="455390" y="456819"/>
                    </a:cubicBezTo>
                    <a:cubicBezTo>
                      <a:pt x="306324" y="456819"/>
                      <a:pt x="155353" y="456819"/>
                      <a:pt x="0" y="4568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0E1E9AE-8D94-4C86-8273-43CF781C6809}"/>
                  </a:ext>
                </a:extLst>
              </p:cNvPr>
              <p:cNvSpPr/>
              <p:nvPr/>
            </p:nvSpPr>
            <p:spPr>
              <a:xfrm>
                <a:off x="4691538" y="3364039"/>
                <a:ext cx="455390" cy="458152"/>
              </a:xfrm>
              <a:custGeom>
                <a:avLst/>
                <a:gdLst>
                  <a:gd name="connsiteX0" fmla="*/ 455390 w 455390"/>
                  <a:gd name="connsiteY0" fmla="*/ 458153 h 458152"/>
                  <a:gd name="connsiteX1" fmla="*/ 0 w 455390"/>
                  <a:gd name="connsiteY1" fmla="*/ 458153 h 458152"/>
                  <a:gd name="connsiteX2" fmla="*/ 0 w 455390"/>
                  <a:gd name="connsiteY2" fmla="*/ 0 h 458152"/>
                  <a:gd name="connsiteX3" fmla="*/ 455390 w 455390"/>
                  <a:gd name="connsiteY3" fmla="*/ 0 h 458152"/>
                  <a:gd name="connsiteX4" fmla="*/ 455390 w 455390"/>
                  <a:gd name="connsiteY4" fmla="*/ 458153 h 45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390" h="458152">
                    <a:moveTo>
                      <a:pt x="455390" y="458153"/>
                    </a:moveTo>
                    <a:cubicBezTo>
                      <a:pt x="301657" y="458153"/>
                      <a:pt x="151924" y="458153"/>
                      <a:pt x="0" y="458153"/>
                    </a:cubicBezTo>
                    <a:cubicBezTo>
                      <a:pt x="0" y="304990"/>
                      <a:pt x="0" y="153924"/>
                      <a:pt x="0" y="0"/>
                    </a:cubicBezTo>
                    <a:cubicBezTo>
                      <a:pt x="152495" y="0"/>
                      <a:pt x="302229" y="0"/>
                      <a:pt x="455390" y="0"/>
                    </a:cubicBezTo>
                    <a:cubicBezTo>
                      <a:pt x="455390" y="152305"/>
                      <a:pt x="455390" y="303181"/>
                      <a:pt x="455390" y="4581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207875A-8A15-4EB2-8A82-5F43FEDB726C}"/>
                  </a:ext>
                </a:extLst>
              </p:cNvPr>
              <p:cNvSpPr/>
              <p:nvPr/>
            </p:nvSpPr>
            <p:spPr>
              <a:xfrm>
                <a:off x="7034116" y="2896361"/>
                <a:ext cx="456723" cy="457485"/>
              </a:xfrm>
              <a:custGeom>
                <a:avLst/>
                <a:gdLst>
                  <a:gd name="connsiteX0" fmla="*/ 0 w 456723"/>
                  <a:gd name="connsiteY0" fmla="*/ 457486 h 457485"/>
                  <a:gd name="connsiteX1" fmla="*/ 0 w 456723"/>
                  <a:gd name="connsiteY1" fmla="*/ 0 h 457485"/>
                  <a:gd name="connsiteX2" fmla="*/ 456724 w 456723"/>
                  <a:gd name="connsiteY2" fmla="*/ 0 h 457485"/>
                  <a:gd name="connsiteX3" fmla="*/ 456724 w 456723"/>
                  <a:gd name="connsiteY3" fmla="*/ 457486 h 457485"/>
                  <a:gd name="connsiteX4" fmla="*/ 0 w 456723"/>
                  <a:gd name="connsiteY4" fmla="*/ 457486 h 457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6723" h="457485">
                    <a:moveTo>
                      <a:pt x="0" y="457486"/>
                    </a:moveTo>
                    <a:cubicBezTo>
                      <a:pt x="0" y="303848"/>
                      <a:pt x="0" y="153734"/>
                      <a:pt x="0" y="0"/>
                    </a:cubicBezTo>
                    <a:cubicBezTo>
                      <a:pt x="151924" y="0"/>
                      <a:pt x="302705" y="0"/>
                      <a:pt x="456724" y="0"/>
                    </a:cubicBezTo>
                    <a:cubicBezTo>
                      <a:pt x="456724" y="152591"/>
                      <a:pt x="456724" y="303657"/>
                      <a:pt x="456724" y="457486"/>
                    </a:cubicBezTo>
                    <a:cubicBezTo>
                      <a:pt x="304895" y="457486"/>
                      <a:pt x="155163" y="457486"/>
                      <a:pt x="0" y="4574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07F82D4-E48B-4A09-8960-6EA676D63796}"/>
                  </a:ext>
                </a:extLst>
              </p:cNvPr>
              <p:cNvSpPr/>
              <p:nvPr/>
            </p:nvSpPr>
            <p:spPr>
              <a:xfrm>
                <a:off x="8909970" y="2895027"/>
                <a:ext cx="454818" cy="458628"/>
              </a:xfrm>
              <a:custGeom>
                <a:avLst/>
                <a:gdLst>
                  <a:gd name="connsiteX0" fmla="*/ 0 w 454818"/>
                  <a:gd name="connsiteY0" fmla="*/ 0 h 458628"/>
                  <a:gd name="connsiteX1" fmla="*/ 454819 w 454818"/>
                  <a:gd name="connsiteY1" fmla="*/ 0 h 458628"/>
                  <a:gd name="connsiteX2" fmla="*/ 454819 w 454818"/>
                  <a:gd name="connsiteY2" fmla="*/ 458629 h 458628"/>
                  <a:gd name="connsiteX3" fmla="*/ 0 w 454818"/>
                  <a:gd name="connsiteY3" fmla="*/ 458629 h 458628"/>
                  <a:gd name="connsiteX4" fmla="*/ 0 w 454818"/>
                  <a:gd name="connsiteY4" fmla="*/ 0 h 458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4818" h="458628">
                    <a:moveTo>
                      <a:pt x="0" y="0"/>
                    </a:moveTo>
                    <a:cubicBezTo>
                      <a:pt x="151829" y="0"/>
                      <a:pt x="301657" y="0"/>
                      <a:pt x="454819" y="0"/>
                    </a:cubicBezTo>
                    <a:cubicBezTo>
                      <a:pt x="454819" y="153257"/>
                      <a:pt x="454819" y="304419"/>
                      <a:pt x="454819" y="458629"/>
                    </a:cubicBezTo>
                    <a:cubicBezTo>
                      <a:pt x="304038" y="458629"/>
                      <a:pt x="154210" y="458629"/>
                      <a:pt x="0" y="458629"/>
                    </a:cubicBezTo>
                    <a:cubicBezTo>
                      <a:pt x="0" y="306800"/>
                      <a:pt x="0" y="154686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DED5F45-71FF-47DF-9AED-6643045EC699}"/>
                  </a:ext>
                </a:extLst>
              </p:cNvPr>
              <p:cNvSpPr/>
              <p:nvPr/>
            </p:nvSpPr>
            <p:spPr>
              <a:xfrm>
                <a:off x="10784204" y="2895027"/>
                <a:ext cx="454438" cy="458628"/>
              </a:xfrm>
              <a:custGeom>
                <a:avLst/>
                <a:gdLst>
                  <a:gd name="connsiteX0" fmla="*/ 0 w 454438"/>
                  <a:gd name="connsiteY0" fmla="*/ 0 h 458628"/>
                  <a:gd name="connsiteX1" fmla="*/ 454439 w 454438"/>
                  <a:gd name="connsiteY1" fmla="*/ 0 h 458628"/>
                  <a:gd name="connsiteX2" fmla="*/ 454439 w 454438"/>
                  <a:gd name="connsiteY2" fmla="*/ 458629 h 458628"/>
                  <a:gd name="connsiteX3" fmla="*/ 0 w 454438"/>
                  <a:gd name="connsiteY3" fmla="*/ 458629 h 458628"/>
                  <a:gd name="connsiteX4" fmla="*/ 0 w 454438"/>
                  <a:gd name="connsiteY4" fmla="*/ 0 h 458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4438" h="458628">
                    <a:moveTo>
                      <a:pt x="0" y="0"/>
                    </a:moveTo>
                    <a:cubicBezTo>
                      <a:pt x="152210" y="0"/>
                      <a:pt x="301848" y="0"/>
                      <a:pt x="454439" y="0"/>
                    </a:cubicBezTo>
                    <a:cubicBezTo>
                      <a:pt x="454439" y="153353"/>
                      <a:pt x="454439" y="304514"/>
                      <a:pt x="454439" y="458629"/>
                    </a:cubicBezTo>
                    <a:cubicBezTo>
                      <a:pt x="303657" y="458629"/>
                      <a:pt x="154020" y="458629"/>
                      <a:pt x="0" y="458629"/>
                    </a:cubicBezTo>
                    <a:cubicBezTo>
                      <a:pt x="0" y="306610"/>
                      <a:pt x="0" y="154496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D759D20-CCC3-4592-A0C7-1B009948E541}"/>
                  </a:ext>
                </a:extLst>
              </p:cNvPr>
              <p:cNvSpPr/>
              <p:nvPr/>
            </p:nvSpPr>
            <p:spPr>
              <a:xfrm>
                <a:off x="2817685" y="3364134"/>
                <a:ext cx="455104" cy="458057"/>
              </a:xfrm>
              <a:custGeom>
                <a:avLst/>
                <a:gdLst>
                  <a:gd name="connsiteX0" fmla="*/ 455105 w 455104"/>
                  <a:gd name="connsiteY0" fmla="*/ 458057 h 458057"/>
                  <a:gd name="connsiteX1" fmla="*/ 0 w 455104"/>
                  <a:gd name="connsiteY1" fmla="*/ 458057 h 458057"/>
                  <a:gd name="connsiteX2" fmla="*/ 0 w 455104"/>
                  <a:gd name="connsiteY2" fmla="*/ 0 h 458057"/>
                  <a:gd name="connsiteX3" fmla="*/ 455105 w 455104"/>
                  <a:gd name="connsiteY3" fmla="*/ 0 h 458057"/>
                  <a:gd name="connsiteX4" fmla="*/ 455105 w 455104"/>
                  <a:gd name="connsiteY4" fmla="*/ 458057 h 458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104" h="458057">
                    <a:moveTo>
                      <a:pt x="455105" y="458057"/>
                    </a:moveTo>
                    <a:cubicBezTo>
                      <a:pt x="302514" y="458057"/>
                      <a:pt x="152781" y="458057"/>
                      <a:pt x="0" y="458057"/>
                    </a:cubicBezTo>
                    <a:cubicBezTo>
                      <a:pt x="0" y="304895"/>
                      <a:pt x="0" y="153924"/>
                      <a:pt x="0" y="0"/>
                    </a:cubicBezTo>
                    <a:cubicBezTo>
                      <a:pt x="151543" y="0"/>
                      <a:pt x="301276" y="0"/>
                      <a:pt x="455105" y="0"/>
                    </a:cubicBezTo>
                    <a:cubicBezTo>
                      <a:pt x="455105" y="151733"/>
                      <a:pt x="455105" y="302514"/>
                      <a:pt x="455105" y="4580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067570-1195-4923-8F8C-2E911159A364}"/>
              </a:ext>
            </a:extLst>
          </p:cNvPr>
          <p:cNvGrpSpPr/>
          <p:nvPr userDrawn="1"/>
        </p:nvGrpSpPr>
        <p:grpSpPr>
          <a:xfrm>
            <a:off x="10732185" y="5506909"/>
            <a:ext cx="1250805" cy="1175135"/>
            <a:chOff x="10645921" y="3068560"/>
            <a:chExt cx="1872060" cy="1758806"/>
          </a:xfrm>
          <a:solidFill>
            <a:schemeClr val="accent6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B6F68F6-A670-4C11-A522-C230BDD827DB}"/>
                </a:ext>
              </a:extLst>
            </p:cNvPr>
            <p:cNvSpPr/>
            <p:nvPr userDrawn="1"/>
          </p:nvSpPr>
          <p:spPr>
            <a:xfrm>
              <a:off x="11924517" y="3493698"/>
              <a:ext cx="593464" cy="1331818"/>
            </a:xfrm>
            <a:custGeom>
              <a:avLst/>
              <a:gdLst>
                <a:gd name="connsiteX0" fmla="*/ 30018 w 780876"/>
                <a:gd name="connsiteY0" fmla="*/ 1629924 h 1752396"/>
                <a:gd name="connsiteX1" fmla="*/ 20379 w 780876"/>
                <a:gd name="connsiteY1" fmla="*/ 1612845 h 1752396"/>
                <a:gd name="connsiteX2" fmla="*/ 26618 w 780876"/>
                <a:gd name="connsiteY2" fmla="*/ 1542009 h 1752396"/>
                <a:gd name="connsiteX3" fmla="*/ 138812 w 780876"/>
                <a:gd name="connsiteY3" fmla="*/ 1406777 h 1752396"/>
                <a:gd name="connsiteX4" fmla="*/ 156131 w 780876"/>
                <a:gd name="connsiteY4" fmla="*/ 1338381 h 1752396"/>
                <a:gd name="connsiteX5" fmla="*/ 153131 w 780876"/>
                <a:gd name="connsiteY5" fmla="*/ 1316663 h 1752396"/>
                <a:gd name="connsiteX6" fmla="*/ 171530 w 780876"/>
                <a:gd name="connsiteY6" fmla="*/ 1272665 h 1752396"/>
                <a:gd name="connsiteX7" fmla="*/ 221887 w 780876"/>
                <a:gd name="connsiteY7" fmla="*/ 1200629 h 1752396"/>
                <a:gd name="connsiteX8" fmla="*/ 277484 w 780876"/>
                <a:gd name="connsiteY8" fmla="*/ 853170 h 1752396"/>
                <a:gd name="connsiteX9" fmla="*/ 278123 w 780876"/>
                <a:gd name="connsiteY9" fmla="*/ 689380 h 1752396"/>
                <a:gd name="connsiteX10" fmla="*/ 255165 w 780876"/>
                <a:gd name="connsiteY10" fmla="*/ 664581 h 1752396"/>
                <a:gd name="connsiteX11" fmla="*/ 137252 w 780876"/>
                <a:gd name="connsiteY11" fmla="*/ 636623 h 1752396"/>
                <a:gd name="connsiteX12" fmla="*/ 114853 w 780876"/>
                <a:gd name="connsiteY12" fmla="*/ 623984 h 1752396"/>
                <a:gd name="connsiteX13" fmla="*/ 116053 w 780876"/>
                <a:gd name="connsiteY13" fmla="*/ 595065 h 1752396"/>
                <a:gd name="connsiteX14" fmla="*/ 162570 w 780876"/>
                <a:gd name="connsiteY14" fmla="*/ 572427 h 1752396"/>
                <a:gd name="connsiteX15" fmla="*/ 175130 w 780876"/>
                <a:gd name="connsiteY15" fmla="*/ 550788 h 1752396"/>
                <a:gd name="connsiteX16" fmla="*/ 185969 w 780876"/>
                <a:gd name="connsiteY16" fmla="*/ 533229 h 1752396"/>
                <a:gd name="connsiteX17" fmla="*/ 238366 w 780876"/>
                <a:gd name="connsiteY17" fmla="*/ 516630 h 1752396"/>
                <a:gd name="connsiteX18" fmla="*/ 237886 w 780876"/>
                <a:gd name="connsiteY18" fmla="*/ 475792 h 1752396"/>
                <a:gd name="connsiteX19" fmla="*/ 227686 w 780876"/>
                <a:gd name="connsiteY19" fmla="*/ 463593 h 1752396"/>
                <a:gd name="connsiteX20" fmla="*/ 227447 w 780876"/>
                <a:gd name="connsiteY20" fmla="*/ 415436 h 1752396"/>
                <a:gd name="connsiteX21" fmla="*/ 237006 w 780876"/>
                <a:gd name="connsiteY21" fmla="*/ 400917 h 1752396"/>
                <a:gd name="connsiteX22" fmla="*/ 193568 w 780876"/>
                <a:gd name="connsiteY22" fmla="*/ 192329 h 1752396"/>
                <a:gd name="connsiteX23" fmla="*/ 163330 w 780876"/>
                <a:gd name="connsiteY23" fmla="*/ 150771 h 1752396"/>
                <a:gd name="connsiteX24" fmla="*/ 172530 w 780876"/>
                <a:gd name="connsiteY24" fmla="*/ 112134 h 1752396"/>
                <a:gd name="connsiteX25" fmla="*/ 215047 w 780876"/>
                <a:gd name="connsiteY25" fmla="*/ 111614 h 1752396"/>
                <a:gd name="connsiteX26" fmla="*/ 260925 w 780876"/>
                <a:gd name="connsiteY26" fmla="*/ 107454 h 1752396"/>
                <a:gd name="connsiteX27" fmla="*/ 293522 w 780876"/>
                <a:gd name="connsiteY27" fmla="*/ 100374 h 1752396"/>
                <a:gd name="connsiteX28" fmla="*/ 330040 w 780876"/>
                <a:gd name="connsiteY28" fmla="*/ 114974 h 1752396"/>
                <a:gd name="connsiteX29" fmla="*/ 337120 w 780876"/>
                <a:gd name="connsiteY29" fmla="*/ 54737 h 1752396"/>
                <a:gd name="connsiteX30" fmla="*/ 411116 w 780876"/>
                <a:gd name="connsiteY30" fmla="*/ 3300 h 1752396"/>
                <a:gd name="connsiteX31" fmla="*/ 444834 w 780876"/>
                <a:gd name="connsiteY31" fmla="*/ 44778 h 1752396"/>
                <a:gd name="connsiteX32" fmla="*/ 452553 w 780876"/>
                <a:gd name="connsiteY32" fmla="*/ 115014 h 1752396"/>
                <a:gd name="connsiteX33" fmla="*/ 486831 w 780876"/>
                <a:gd name="connsiteY33" fmla="*/ 101214 h 1752396"/>
                <a:gd name="connsiteX34" fmla="*/ 522949 w 780876"/>
                <a:gd name="connsiteY34" fmla="*/ 108574 h 1752396"/>
                <a:gd name="connsiteX35" fmla="*/ 568106 w 780876"/>
                <a:gd name="connsiteY35" fmla="*/ 111734 h 1752396"/>
                <a:gd name="connsiteX36" fmla="*/ 616823 w 780876"/>
                <a:gd name="connsiteY36" fmla="*/ 122693 h 1752396"/>
                <a:gd name="connsiteX37" fmla="*/ 616783 w 780876"/>
                <a:gd name="connsiteY37" fmla="*/ 149332 h 1752396"/>
                <a:gd name="connsiteX38" fmla="*/ 542428 w 780876"/>
                <a:gd name="connsiteY38" fmla="*/ 399877 h 1752396"/>
                <a:gd name="connsiteX39" fmla="*/ 552707 w 780876"/>
                <a:gd name="connsiteY39" fmla="*/ 415916 h 1752396"/>
                <a:gd name="connsiteX40" fmla="*/ 553107 w 780876"/>
                <a:gd name="connsiteY40" fmla="*/ 461593 h 1752396"/>
                <a:gd name="connsiteX41" fmla="*/ 542308 w 780876"/>
                <a:gd name="connsiteY41" fmla="*/ 516830 h 1752396"/>
                <a:gd name="connsiteX42" fmla="*/ 554827 w 780876"/>
                <a:gd name="connsiteY42" fmla="*/ 521430 h 1752396"/>
                <a:gd name="connsiteX43" fmla="*/ 585545 w 780876"/>
                <a:gd name="connsiteY43" fmla="*/ 529029 h 1752396"/>
                <a:gd name="connsiteX44" fmla="*/ 601104 w 780876"/>
                <a:gd name="connsiteY44" fmla="*/ 564427 h 1752396"/>
                <a:gd name="connsiteX45" fmla="*/ 648781 w 780876"/>
                <a:gd name="connsiteY45" fmla="*/ 586826 h 1752396"/>
                <a:gd name="connsiteX46" fmla="*/ 670860 w 780876"/>
                <a:gd name="connsiteY46" fmla="*/ 611464 h 1752396"/>
                <a:gd name="connsiteX47" fmla="*/ 648662 w 780876"/>
                <a:gd name="connsiteY47" fmla="*/ 632903 h 1752396"/>
                <a:gd name="connsiteX48" fmla="*/ 521589 w 780876"/>
                <a:gd name="connsiteY48" fmla="*/ 664541 h 1752396"/>
                <a:gd name="connsiteX49" fmla="*/ 502150 w 780876"/>
                <a:gd name="connsiteY49" fmla="*/ 683300 h 1752396"/>
                <a:gd name="connsiteX50" fmla="*/ 558747 w 780876"/>
                <a:gd name="connsiteY50" fmla="*/ 1194830 h 1752396"/>
                <a:gd name="connsiteX51" fmla="*/ 613904 w 780876"/>
                <a:gd name="connsiteY51" fmla="*/ 1274905 h 1752396"/>
                <a:gd name="connsiteX52" fmla="*/ 630143 w 780876"/>
                <a:gd name="connsiteY52" fmla="*/ 1315783 h 1752396"/>
                <a:gd name="connsiteX53" fmla="*/ 662381 w 780876"/>
                <a:gd name="connsiteY53" fmla="*/ 1431296 h 1752396"/>
                <a:gd name="connsiteX54" fmla="*/ 756175 w 780876"/>
                <a:gd name="connsiteY54" fmla="*/ 1542849 h 1752396"/>
                <a:gd name="connsiteX55" fmla="*/ 760615 w 780876"/>
                <a:gd name="connsiteY55" fmla="*/ 1617645 h 1752396"/>
                <a:gd name="connsiteX56" fmla="*/ 765015 w 780876"/>
                <a:gd name="connsiteY56" fmla="*/ 1643883 h 1752396"/>
                <a:gd name="connsiteX57" fmla="*/ 779734 w 780876"/>
                <a:gd name="connsiteY57" fmla="*/ 1670962 h 1752396"/>
                <a:gd name="connsiteX58" fmla="*/ 780214 w 780876"/>
                <a:gd name="connsiteY58" fmla="*/ 1730798 h 1752396"/>
                <a:gd name="connsiteX59" fmla="*/ 758775 w 780876"/>
                <a:gd name="connsiteY59" fmla="*/ 1752397 h 1752396"/>
                <a:gd name="connsiteX60" fmla="*/ 23699 w 780876"/>
                <a:gd name="connsiteY60" fmla="*/ 1752317 h 1752396"/>
                <a:gd name="connsiteX61" fmla="*/ 340 w 780876"/>
                <a:gd name="connsiteY61" fmla="*/ 1731998 h 1752396"/>
                <a:gd name="connsiteX62" fmla="*/ 3220 w 780876"/>
                <a:gd name="connsiteY62" fmla="*/ 1660642 h 1752396"/>
                <a:gd name="connsiteX63" fmla="*/ 30018 w 780876"/>
                <a:gd name="connsiteY63" fmla="*/ 1629924 h 175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80876" h="1752396">
                  <a:moveTo>
                    <a:pt x="30018" y="1629924"/>
                  </a:moveTo>
                  <a:cubicBezTo>
                    <a:pt x="26858" y="1624324"/>
                    <a:pt x="23858" y="1618445"/>
                    <a:pt x="20379" y="1612845"/>
                  </a:cubicBezTo>
                  <a:cubicBezTo>
                    <a:pt x="1140" y="1582047"/>
                    <a:pt x="2100" y="1571688"/>
                    <a:pt x="26618" y="1542009"/>
                  </a:cubicBezTo>
                  <a:cubicBezTo>
                    <a:pt x="63976" y="1496892"/>
                    <a:pt x="100574" y="1451135"/>
                    <a:pt x="138812" y="1406777"/>
                  </a:cubicBezTo>
                  <a:cubicBezTo>
                    <a:pt x="156571" y="1386138"/>
                    <a:pt x="161650" y="1364100"/>
                    <a:pt x="156131" y="1338381"/>
                  </a:cubicBezTo>
                  <a:cubicBezTo>
                    <a:pt x="154611" y="1331262"/>
                    <a:pt x="154571" y="1323822"/>
                    <a:pt x="153131" y="1316663"/>
                  </a:cubicBezTo>
                  <a:cubicBezTo>
                    <a:pt x="149331" y="1297704"/>
                    <a:pt x="154411" y="1283984"/>
                    <a:pt x="171530" y="1272665"/>
                  </a:cubicBezTo>
                  <a:cubicBezTo>
                    <a:pt x="197288" y="1255586"/>
                    <a:pt x="212687" y="1230468"/>
                    <a:pt x="221887" y="1200629"/>
                  </a:cubicBezTo>
                  <a:cubicBezTo>
                    <a:pt x="256925" y="1087396"/>
                    <a:pt x="275444" y="971563"/>
                    <a:pt x="277484" y="853170"/>
                  </a:cubicBezTo>
                  <a:cubicBezTo>
                    <a:pt x="278403" y="798573"/>
                    <a:pt x="277204" y="743976"/>
                    <a:pt x="278123" y="689380"/>
                  </a:cubicBezTo>
                  <a:cubicBezTo>
                    <a:pt x="278403" y="672021"/>
                    <a:pt x="271204" y="667661"/>
                    <a:pt x="255165" y="664581"/>
                  </a:cubicBezTo>
                  <a:cubicBezTo>
                    <a:pt x="215527" y="656942"/>
                    <a:pt x="176369" y="646702"/>
                    <a:pt x="137252" y="636623"/>
                  </a:cubicBezTo>
                  <a:cubicBezTo>
                    <a:pt x="129212" y="634543"/>
                    <a:pt x="121453" y="629343"/>
                    <a:pt x="114853" y="623984"/>
                  </a:cubicBezTo>
                  <a:cubicBezTo>
                    <a:pt x="103054" y="614424"/>
                    <a:pt x="101974" y="603145"/>
                    <a:pt x="116053" y="595065"/>
                  </a:cubicBezTo>
                  <a:cubicBezTo>
                    <a:pt x="130972" y="586506"/>
                    <a:pt x="147051" y="579946"/>
                    <a:pt x="162570" y="572427"/>
                  </a:cubicBezTo>
                  <a:cubicBezTo>
                    <a:pt x="171450" y="568147"/>
                    <a:pt x="181809" y="565707"/>
                    <a:pt x="175130" y="550788"/>
                  </a:cubicBezTo>
                  <a:cubicBezTo>
                    <a:pt x="173450" y="547028"/>
                    <a:pt x="180529" y="535549"/>
                    <a:pt x="185969" y="533229"/>
                  </a:cubicBezTo>
                  <a:cubicBezTo>
                    <a:pt x="201568" y="526549"/>
                    <a:pt x="218367" y="522709"/>
                    <a:pt x="238366" y="516630"/>
                  </a:cubicBezTo>
                  <a:cubicBezTo>
                    <a:pt x="238366" y="504591"/>
                    <a:pt x="239166" y="490111"/>
                    <a:pt x="237886" y="475792"/>
                  </a:cubicBezTo>
                  <a:cubicBezTo>
                    <a:pt x="237486" y="471393"/>
                    <a:pt x="232046" y="466473"/>
                    <a:pt x="227686" y="463593"/>
                  </a:cubicBezTo>
                  <a:cubicBezTo>
                    <a:pt x="207368" y="450234"/>
                    <a:pt x="207368" y="429555"/>
                    <a:pt x="227447" y="415436"/>
                  </a:cubicBezTo>
                  <a:cubicBezTo>
                    <a:pt x="231966" y="412276"/>
                    <a:pt x="237126" y="405756"/>
                    <a:pt x="237006" y="400917"/>
                  </a:cubicBezTo>
                  <a:cubicBezTo>
                    <a:pt x="235006" y="328841"/>
                    <a:pt x="230966" y="256925"/>
                    <a:pt x="193568" y="192329"/>
                  </a:cubicBezTo>
                  <a:cubicBezTo>
                    <a:pt x="185009" y="177570"/>
                    <a:pt x="174130" y="164011"/>
                    <a:pt x="163330" y="150771"/>
                  </a:cubicBezTo>
                  <a:cubicBezTo>
                    <a:pt x="154171" y="139532"/>
                    <a:pt x="157971" y="119933"/>
                    <a:pt x="172530" y="112134"/>
                  </a:cubicBezTo>
                  <a:cubicBezTo>
                    <a:pt x="186409" y="104694"/>
                    <a:pt x="200888" y="100494"/>
                    <a:pt x="215047" y="111614"/>
                  </a:cubicBezTo>
                  <a:cubicBezTo>
                    <a:pt x="231766" y="124733"/>
                    <a:pt x="245405" y="125413"/>
                    <a:pt x="260925" y="107454"/>
                  </a:cubicBezTo>
                  <a:cubicBezTo>
                    <a:pt x="266884" y="100574"/>
                    <a:pt x="282723" y="99214"/>
                    <a:pt x="293522" y="100374"/>
                  </a:cubicBezTo>
                  <a:cubicBezTo>
                    <a:pt x="304842" y="101574"/>
                    <a:pt x="315481" y="108854"/>
                    <a:pt x="330040" y="114974"/>
                  </a:cubicBezTo>
                  <a:cubicBezTo>
                    <a:pt x="332480" y="94495"/>
                    <a:pt x="335520" y="74696"/>
                    <a:pt x="337120" y="54737"/>
                  </a:cubicBezTo>
                  <a:cubicBezTo>
                    <a:pt x="340560" y="11620"/>
                    <a:pt x="369038" y="-8419"/>
                    <a:pt x="411116" y="3300"/>
                  </a:cubicBezTo>
                  <a:cubicBezTo>
                    <a:pt x="433034" y="9380"/>
                    <a:pt x="442274" y="20819"/>
                    <a:pt x="444834" y="44778"/>
                  </a:cubicBezTo>
                  <a:cubicBezTo>
                    <a:pt x="447273" y="67576"/>
                    <a:pt x="449833" y="90375"/>
                    <a:pt x="452553" y="115014"/>
                  </a:cubicBezTo>
                  <a:cubicBezTo>
                    <a:pt x="466312" y="109174"/>
                    <a:pt x="476352" y="101934"/>
                    <a:pt x="486831" y="101214"/>
                  </a:cubicBezTo>
                  <a:cubicBezTo>
                    <a:pt x="498950" y="100374"/>
                    <a:pt x="515949" y="101094"/>
                    <a:pt x="522949" y="108574"/>
                  </a:cubicBezTo>
                  <a:cubicBezTo>
                    <a:pt x="538908" y="125613"/>
                    <a:pt x="551787" y="121773"/>
                    <a:pt x="568106" y="111734"/>
                  </a:cubicBezTo>
                  <a:cubicBezTo>
                    <a:pt x="594425" y="95575"/>
                    <a:pt x="599145" y="97415"/>
                    <a:pt x="616823" y="122693"/>
                  </a:cubicBezTo>
                  <a:cubicBezTo>
                    <a:pt x="623543" y="132333"/>
                    <a:pt x="624703" y="140172"/>
                    <a:pt x="616783" y="149332"/>
                  </a:cubicBezTo>
                  <a:cubicBezTo>
                    <a:pt x="554307" y="221607"/>
                    <a:pt x="542708" y="309162"/>
                    <a:pt x="542428" y="399877"/>
                  </a:cubicBezTo>
                  <a:cubicBezTo>
                    <a:pt x="542428" y="405316"/>
                    <a:pt x="547787" y="412556"/>
                    <a:pt x="552707" y="415916"/>
                  </a:cubicBezTo>
                  <a:cubicBezTo>
                    <a:pt x="570386" y="427915"/>
                    <a:pt x="571026" y="448954"/>
                    <a:pt x="553107" y="461593"/>
                  </a:cubicBezTo>
                  <a:cubicBezTo>
                    <a:pt x="541788" y="469593"/>
                    <a:pt x="533908" y="507190"/>
                    <a:pt x="542308" y="516830"/>
                  </a:cubicBezTo>
                  <a:cubicBezTo>
                    <a:pt x="544868" y="519790"/>
                    <a:pt x="550467" y="520310"/>
                    <a:pt x="554827" y="521430"/>
                  </a:cubicBezTo>
                  <a:cubicBezTo>
                    <a:pt x="565066" y="524069"/>
                    <a:pt x="575866" y="525109"/>
                    <a:pt x="585545" y="529029"/>
                  </a:cubicBezTo>
                  <a:cubicBezTo>
                    <a:pt x="605344" y="537029"/>
                    <a:pt x="607024" y="541628"/>
                    <a:pt x="601104" y="564427"/>
                  </a:cubicBezTo>
                  <a:cubicBezTo>
                    <a:pt x="616823" y="571587"/>
                    <a:pt x="633742" y="577666"/>
                    <a:pt x="648781" y="586826"/>
                  </a:cubicBezTo>
                  <a:cubicBezTo>
                    <a:pt x="658181" y="592545"/>
                    <a:pt x="669420" y="602185"/>
                    <a:pt x="670860" y="611464"/>
                  </a:cubicBezTo>
                  <a:cubicBezTo>
                    <a:pt x="671820" y="617544"/>
                    <a:pt x="657941" y="630223"/>
                    <a:pt x="648662" y="632903"/>
                  </a:cubicBezTo>
                  <a:cubicBezTo>
                    <a:pt x="606744" y="644982"/>
                    <a:pt x="564266" y="655422"/>
                    <a:pt x="521589" y="664541"/>
                  </a:cubicBezTo>
                  <a:cubicBezTo>
                    <a:pt x="509350" y="667141"/>
                    <a:pt x="502270" y="669141"/>
                    <a:pt x="502150" y="683300"/>
                  </a:cubicBezTo>
                  <a:cubicBezTo>
                    <a:pt x="500590" y="856050"/>
                    <a:pt x="506310" y="1027880"/>
                    <a:pt x="558747" y="1194830"/>
                  </a:cubicBezTo>
                  <a:cubicBezTo>
                    <a:pt x="569186" y="1228028"/>
                    <a:pt x="584425" y="1256066"/>
                    <a:pt x="613904" y="1274905"/>
                  </a:cubicBezTo>
                  <a:cubicBezTo>
                    <a:pt x="629663" y="1284945"/>
                    <a:pt x="635862" y="1299144"/>
                    <a:pt x="630143" y="1315783"/>
                  </a:cubicBezTo>
                  <a:cubicBezTo>
                    <a:pt x="614223" y="1362220"/>
                    <a:pt x="631543" y="1397538"/>
                    <a:pt x="662381" y="1431296"/>
                  </a:cubicBezTo>
                  <a:cubicBezTo>
                    <a:pt x="695139" y="1467134"/>
                    <a:pt x="725377" y="1505291"/>
                    <a:pt x="756175" y="1542849"/>
                  </a:cubicBezTo>
                  <a:cubicBezTo>
                    <a:pt x="782094" y="1574447"/>
                    <a:pt x="786373" y="1588807"/>
                    <a:pt x="760615" y="1617645"/>
                  </a:cubicBezTo>
                  <a:cubicBezTo>
                    <a:pt x="751376" y="1628004"/>
                    <a:pt x="754735" y="1635124"/>
                    <a:pt x="765015" y="1643883"/>
                  </a:cubicBezTo>
                  <a:cubicBezTo>
                    <a:pt x="772414" y="1650203"/>
                    <a:pt x="778654" y="1661362"/>
                    <a:pt x="779734" y="1670962"/>
                  </a:cubicBezTo>
                  <a:cubicBezTo>
                    <a:pt x="781934" y="1690681"/>
                    <a:pt x="780294" y="1710839"/>
                    <a:pt x="780214" y="1730798"/>
                  </a:cubicBezTo>
                  <a:cubicBezTo>
                    <a:pt x="780174" y="1745037"/>
                    <a:pt x="774854" y="1752397"/>
                    <a:pt x="758775" y="1752397"/>
                  </a:cubicBezTo>
                  <a:cubicBezTo>
                    <a:pt x="513749" y="1752037"/>
                    <a:pt x="268724" y="1751997"/>
                    <a:pt x="23699" y="1752317"/>
                  </a:cubicBezTo>
                  <a:cubicBezTo>
                    <a:pt x="8539" y="1752317"/>
                    <a:pt x="460" y="1746357"/>
                    <a:pt x="340" y="1731998"/>
                  </a:cubicBezTo>
                  <a:cubicBezTo>
                    <a:pt x="140" y="1708159"/>
                    <a:pt x="-1180" y="1683801"/>
                    <a:pt x="3220" y="1660642"/>
                  </a:cubicBezTo>
                  <a:cubicBezTo>
                    <a:pt x="5220" y="1649843"/>
                    <a:pt x="19539" y="1641363"/>
                    <a:pt x="30018" y="1629924"/>
                  </a:cubicBezTo>
                  <a:close/>
                </a:path>
              </a:pathLst>
            </a:custGeom>
            <a:grpFill/>
            <a:ln w="3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0D4A27B-F4A1-46A0-B8E9-A9928E7B7ABC}"/>
                </a:ext>
              </a:extLst>
            </p:cNvPr>
            <p:cNvSpPr/>
            <p:nvPr userDrawn="1"/>
          </p:nvSpPr>
          <p:spPr>
            <a:xfrm>
              <a:off x="11205937" y="3068560"/>
              <a:ext cx="695818" cy="1758806"/>
            </a:xfrm>
            <a:custGeom>
              <a:avLst/>
              <a:gdLst>
                <a:gd name="connsiteX0" fmla="*/ 286941 w 695818"/>
                <a:gd name="connsiteY0" fmla="*/ 258481 h 1758806"/>
                <a:gd name="connsiteX1" fmla="*/ 291180 w 695818"/>
                <a:gd name="connsiteY1" fmla="*/ 181925 h 1758806"/>
                <a:gd name="connsiteX2" fmla="*/ 240703 w 695818"/>
                <a:gd name="connsiteY2" fmla="*/ 181925 h 1758806"/>
                <a:gd name="connsiteX3" fmla="*/ 240703 w 695818"/>
                <a:gd name="connsiteY3" fmla="*/ 76811 h 1758806"/>
                <a:gd name="connsiteX4" fmla="*/ 306340 w 695818"/>
                <a:gd name="connsiteY4" fmla="*/ 76811 h 1758806"/>
                <a:gd name="connsiteX5" fmla="*/ 335898 w 695818"/>
                <a:gd name="connsiteY5" fmla="*/ 5695 h 1758806"/>
                <a:gd name="connsiteX6" fmla="*/ 372936 w 695818"/>
                <a:gd name="connsiteY6" fmla="*/ 6215 h 1758806"/>
                <a:gd name="connsiteX7" fmla="*/ 398694 w 695818"/>
                <a:gd name="connsiteY7" fmla="*/ 21414 h 1758806"/>
                <a:gd name="connsiteX8" fmla="*/ 410494 w 695818"/>
                <a:gd name="connsiteY8" fmla="*/ 56012 h 1758806"/>
                <a:gd name="connsiteX9" fmla="*/ 424773 w 695818"/>
                <a:gd name="connsiteY9" fmla="*/ 78331 h 1758806"/>
                <a:gd name="connsiteX10" fmla="*/ 471250 w 695818"/>
                <a:gd name="connsiteY10" fmla="*/ 78331 h 1758806"/>
                <a:gd name="connsiteX11" fmla="*/ 470650 w 695818"/>
                <a:gd name="connsiteY11" fmla="*/ 171446 h 1758806"/>
                <a:gd name="connsiteX12" fmla="*/ 457251 w 695818"/>
                <a:gd name="connsiteY12" fmla="*/ 181125 h 1758806"/>
                <a:gd name="connsiteX13" fmla="*/ 419333 w 695818"/>
                <a:gd name="connsiteY13" fmla="*/ 187485 h 1758806"/>
                <a:gd name="connsiteX14" fmla="*/ 434292 w 695818"/>
                <a:gd name="connsiteY14" fmla="*/ 221363 h 1758806"/>
                <a:gd name="connsiteX15" fmla="*/ 434812 w 695818"/>
                <a:gd name="connsiteY15" fmla="*/ 253801 h 1758806"/>
                <a:gd name="connsiteX16" fmla="*/ 461090 w 695818"/>
                <a:gd name="connsiteY16" fmla="*/ 285799 h 1758806"/>
                <a:gd name="connsiteX17" fmla="*/ 482449 w 695818"/>
                <a:gd name="connsiteY17" fmla="*/ 293798 h 1758806"/>
                <a:gd name="connsiteX18" fmla="*/ 540166 w 695818"/>
                <a:gd name="connsiteY18" fmla="*/ 298238 h 1758806"/>
                <a:gd name="connsiteX19" fmla="*/ 566684 w 695818"/>
                <a:gd name="connsiteY19" fmla="*/ 331836 h 1758806"/>
                <a:gd name="connsiteX20" fmla="*/ 552565 w 695818"/>
                <a:gd name="connsiteY20" fmla="*/ 379353 h 1758806"/>
                <a:gd name="connsiteX21" fmla="*/ 482969 w 695818"/>
                <a:gd name="connsiteY21" fmla="*/ 547303 h 1758806"/>
                <a:gd name="connsiteX22" fmla="*/ 491089 w 695818"/>
                <a:gd name="connsiteY22" fmla="*/ 554063 h 1758806"/>
                <a:gd name="connsiteX23" fmla="*/ 492169 w 695818"/>
                <a:gd name="connsiteY23" fmla="*/ 595661 h 1758806"/>
                <a:gd name="connsiteX24" fmla="*/ 483649 w 695818"/>
                <a:gd name="connsiteY24" fmla="*/ 645058 h 1758806"/>
                <a:gd name="connsiteX25" fmla="*/ 493728 w 695818"/>
                <a:gd name="connsiteY25" fmla="*/ 649777 h 1758806"/>
                <a:gd name="connsiteX26" fmla="*/ 515127 w 695818"/>
                <a:gd name="connsiteY26" fmla="*/ 654257 h 1758806"/>
                <a:gd name="connsiteX27" fmla="*/ 535806 w 695818"/>
                <a:gd name="connsiteY27" fmla="*/ 688935 h 1758806"/>
                <a:gd name="connsiteX28" fmla="*/ 583803 w 695818"/>
                <a:gd name="connsiteY28" fmla="*/ 711534 h 1758806"/>
                <a:gd name="connsiteX29" fmla="*/ 582963 w 695818"/>
                <a:gd name="connsiteY29" fmla="*/ 746772 h 1758806"/>
                <a:gd name="connsiteX30" fmla="*/ 469930 w 695818"/>
                <a:gd name="connsiteY30" fmla="*/ 776810 h 1758806"/>
                <a:gd name="connsiteX31" fmla="*/ 448291 w 695818"/>
                <a:gd name="connsiteY31" fmla="*/ 796289 h 1758806"/>
                <a:gd name="connsiteX32" fmla="*/ 500888 w 695818"/>
                <a:gd name="connsiteY32" fmla="*/ 1264141 h 1758806"/>
                <a:gd name="connsiteX33" fmla="*/ 544006 w 695818"/>
                <a:gd name="connsiteY33" fmla="*/ 1324458 h 1758806"/>
                <a:gd name="connsiteX34" fmla="*/ 561045 w 695818"/>
                <a:gd name="connsiteY34" fmla="*/ 1369015 h 1758806"/>
                <a:gd name="connsiteX35" fmla="*/ 584123 w 695818"/>
                <a:gd name="connsiteY35" fmla="*/ 1460369 h 1758806"/>
                <a:gd name="connsiteX36" fmla="*/ 675718 w 695818"/>
                <a:gd name="connsiteY36" fmla="*/ 1571203 h 1758806"/>
                <a:gd name="connsiteX37" fmla="*/ 677638 w 695818"/>
                <a:gd name="connsiteY37" fmla="*/ 1635519 h 1758806"/>
                <a:gd name="connsiteX38" fmla="*/ 678958 w 695818"/>
                <a:gd name="connsiteY38" fmla="*/ 1654598 h 1758806"/>
                <a:gd name="connsiteX39" fmla="*/ 695437 w 695818"/>
                <a:gd name="connsiteY39" fmla="*/ 1693996 h 1758806"/>
                <a:gd name="connsiteX40" fmla="*/ 688317 w 695818"/>
                <a:gd name="connsiteY40" fmla="*/ 1753272 h 1758806"/>
                <a:gd name="connsiteX41" fmla="*/ 633001 w 695818"/>
                <a:gd name="connsiteY41" fmla="*/ 1756912 h 1758806"/>
                <a:gd name="connsiteX42" fmla="*/ 31636 w 695818"/>
                <a:gd name="connsiteY42" fmla="*/ 1756352 h 1758806"/>
                <a:gd name="connsiteX43" fmla="*/ 278 w 695818"/>
                <a:gd name="connsiteY43" fmla="*/ 1723874 h 1758806"/>
                <a:gd name="connsiteX44" fmla="*/ 1798 w 695818"/>
                <a:gd name="connsiteY44" fmla="*/ 1684076 h 1758806"/>
                <a:gd name="connsiteX45" fmla="*/ 17037 w 695818"/>
                <a:gd name="connsiteY45" fmla="*/ 1658198 h 1758806"/>
                <a:gd name="connsiteX46" fmla="*/ 20676 w 695818"/>
                <a:gd name="connsiteY46" fmla="*/ 1630720 h 1758806"/>
                <a:gd name="connsiteX47" fmla="*/ 21597 w 695818"/>
                <a:gd name="connsiteY47" fmla="*/ 1572403 h 1758806"/>
                <a:gd name="connsiteX48" fmla="*/ 120591 w 695818"/>
                <a:gd name="connsiteY48" fmla="*/ 1452130 h 1758806"/>
                <a:gd name="connsiteX49" fmla="*/ 138590 w 695818"/>
                <a:gd name="connsiteY49" fmla="*/ 1374295 h 1758806"/>
                <a:gd name="connsiteX50" fmla="*/ 156668 w 695818"/>
                <a:gd name="connsiteY50" fmla="*/ 1323058 h 1758806"/>
                <a:gd name="connsiteX51" fmla="*/ 199746 w 695818"/>
                <a:gd name="connsiteY51" fmla="*/ 1258102 h 1758806"/>
                <a:gd name="connsiteX52" fmla="*/ 249223 w 695818"/>
                <a:gd name="connsiteY52" fmla="*/ 833847 h 1758806"/>
                <a:gd name="connsiteX53" fmla="*/ 248303 w 695818"/>
                <a:gd name="connsiteY53" fmla="*/ 803928 h 1758806"/>
                <a:gd name="connsiteX54" fmla="*/ 223065 w 695818"/>
                <a:gd name="connsiteY54" fmla="*/ 776530 h 1758806"/>
                <a:gd name="connsiteX55" fmla="*/ 129990 w 695818"/>
                <a:gd name="connsiteY55" fmla="*/ 755531 h 1758806"/>
                <a:gd name="connsiteX56" fmla="*/ 105711 w 695818"/>
                <a:gd name="connsiteY56" fmla="*/ 742132 h 1758806"/>
                <a:gd name="connsiteX57" fmla="*/ 106831 w 695818"/>
                <a:gd name="connsiteY57" fmla="*/ 714734 h 1758806"/>
                <a:gd name="connsiteX58" fmla="*/ 147869 w 695818"/>
                <a:gd name="connsiteY58" fmla="*/ 694575 h 1758806"/>
                <a:gd name="connsiteX59" fmla="*/ 158748 w 695818"/>
                <a:gd name="connsiteY59" fmla="*/ 681296 h 1758806"/>
                <a:gd name="connsiteX60" fmla="*/ 173787 w 695818"/>
                <a:gd name="connsiteY60" fmla="*/ 656737 h 1758806"/>
                <a:gd name="connsiteX61" fmla="*/ 188827 w 695818"/>
                <a:gd name="connsiteY61" fmla="*/ 651497 h 1758806"/>
                <a:gd name="connsiteX62" fmla="*/ 213985 w 695818"/>
                <a:gd name="connsiteY62" fmla="*/ 639098 h 1758806"/>
                <a:gd name="connsiteX63" fmla="*/ 200666 w 695818"/>
                <a:gd name="connsiteY63" fmla="*/ 593621 h 1758806"/>
                <a:gd name="connsiteX64" fmla="*/ 201506 w 695818"/>
                <a:gd name="connsiteY64" fmla="*/ 557463 h 1758806"/>
                <a:gd name="connsiteX65" fmla="*/ 207225 w 695818"/>
                <a:gd name="connsiteY65" fmla="*/ 532864 h 1758806"/>
                <a:gd name="connsiteX66" fmla="*/ 137990 w 695818"/>
                <a:gd name="connsiteY66" fmla="*/ 367274 h 1758806"/>
                <a:gd name="connsiteX67" fmla="*/ 128550 w 695818"/>
                <a:gd name="connsiteY67" fmla="*/ 336876 h 1758806"/>
                <a:gd name="connsiteX68" fmla="*/ 158388 w 695818"/>
                <a:gd name="connsiteY68" fmla="*/ 298078 h 1758806"/>
                <a:gd name="connsiteX69" fmla="*/ 224104 w 695818"/>
                <a:gd name="connsiteY69" fmla="*/ 293998 h 1758806"/>
                <a:gd name="connsiteX70" fmla="*/ 239384 w 695818"/>
                <a:gd name="connsiteY70" fmla="*/ 288719 h 1758806"/>
                <a:gd name="connsiteX71" fmla="*/ 286941 w 695818"/>
                <a:gd name="connsiteY71" fmla="*/ 258481 h 175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95818" h="1758806">
                  <a:moveTo>
                    <a:pt x="286941" y="258481"/>
                  </a:moveTo>
                  <a:cubicBezTo>
                    <a:pt x="251543" y="227282"/>
                    <a:pt x="293140" y="209443"/>
                    <a:pt x="291180" y="181925"/>
                  </a:cubicBezTo>
                  <a:cubicBezTo>
                    <a:pt x="274221" y="181925"/>
                    <a:pt x="258023" y="181925"/>
                    <a:pt x="240703" y="181925"/>
                  </a:cubicBezTo>
                  <a:cubicBezTo>
                    <a:pt x="240703" y="146287"/>
                    <a:pt x="240703" y="113449"/>
                    <a:pt x="240703" y="76811"/>
                  </a:cubicBezTo>
                  <a:cubicBezTo>
                    <a:pt x="262942" y="76811"/>
                    <a:pt x="284301" y="76811"/>
                    <a:pt x="306340" y="76811"/>
                  </a:cubicBezTo>
                  <a:cubicBezTo>
                    <a:pt x="293180" y="30694"/>
                    <a:pt x="294620" y="28374"/>
                    <a:pt x="335898" y="5695"/>
                  </a:cubicBezTo>
                  <a:cubicBezTo>
                    <a:pt x="349057" y="-1544"/>
                    <a:pt x="360457" y="-2424"/>
                    <a:pt x="372936" y="6215"/>
                  </a:cubicBezTo>
                  <a:cubicBezTo>
                    <a:pt x="381095" y="11895"/>
                    <a:pt x="389775" y="17015"/>
                    <a:pt x="398694" y="21414"/>
                  </a:cubicBezTo>
                  <a:cubicBezTo>
                    <a:pt x="414453" y="29214"/>
                    <a:pt x="419933" y="39373"/>
                    <a:pt x="410494" y="56012"/>
                  </a:cubicBezTo>
                  <a:cubicBezTo>
                    <a:pt x="401894" y="71212"/>
                    <a:pt x="408334" y="78331"/>
                    <a:pt x="424773" y="78331"/>
                  </a:cubicBezTo>
                  <a:cubicBezTo>
                    <a:pt x="440012" y="78331"/>
                    <a:pt x="455291" y="78331"/>
                    <a:pt x="471250" y="78331"/>
                  </a:cubicBezTo>
                  <a:cubicBezTo>
                    <a:pt x="471250" y="110729"/>
                    <a:pt x="471690" y="141127"/>
                    <a:pt x="470650" y="171446"/>
                  </a:cubicBezTo>
                  <a:cubicBezTo>
                    <a:pt x="470530" y="174925"/>
                    <a:pt x="462411" y="179885"/>
                    <a:pt x="457251" y="181125"/>
                  </a:cubicBezTo>
                  <a:cubicBezTo>
                    <a:pt x="444851" y="184165"/>
                    <a:pt x="431972" y="185485"/>
                    <a:pt x="419333" y="187485"/>
                  </a:cubicBezTo>
                  <a:cubicBezTo>
                    <a:pt x="424493" y="198724"/>
                    <a:pt x="431452" y="209563"/>
                    <a:pt x="434292" y="221363"/>
                  </a:cubicBezTo>
                  <a:cubicBezTo>
                    <a:pt x="436852" y="231962"/>
                    <a:pt x="434812" y="243641"/>
                    <a:pt x="434812" y="253801"/>
                  </a:cubicBezTo>
                  <a:cubicBezTo>
                    <a:pt x="442972" y="264000"/>
                    <a:pt x="450971" y="276039"/>
                    <a:pt x="461090" y="285799"/>
                  </a:cubicBezTo>
                  <a:cubicBezTo>
                    <a:pt x="466170" y="290679"/>
                    <a:pt x="475010" y="292958"/>
                    <a:pt x="482449" y="293798"/>
                  </a:cubicBezTo>
                  <a:cubicBezTo>
                    <a:pt x="501608" y="295998"/>
                    <a:pt x="521007" y="296118"/>
                    <a:pt x="540166" y="298238"/>
                  </a:cubicBezTo>
                  <a:cubicBezTo>
                    <a:pt x="561485" y="300598"/>
                    <a:pt x="570004" y="310517"/>
                    <a:pt x="566684" y="331836"/>
                  </a:cubicBezTo>
                  <a:cubicBezTo>
                    <a:pt x="564164" y="348035"/>
                    <a:pt x="558765" y="364074"/>
                    <a:pt x="552565" y="379353"/>
                  </a:cubicBezTo>
                  <a:cubicBezTo>
                    <a:pt x="529887" y="435350"/>
                    <a:pt x="506368" y="491027"/>
                    <a:pt x="482969" y="547303"/>
                  </a:cubicBezTo>
                  <a:cubicBezTo>
                    <a:pt x="486129" y="549903"/>
                    <a:pt x="488529" y="552063"/>
                    <a:pt x="491089" y="554063"/>
                  </a:cubicBezTo>
                  <a:cubicBezTo>
                    <a:pt x="510048" y="568742"/>
                    <a:pt x="510368" y="579902"/>
                    <a:pt x="492169" y="595661"/>
                  </a:cubicBezTo>
                  <a:cubicBezTo>
                    <a:pt x="483649" y="603060"/>
                    <a:pt x="477450" y="636298"/>
                    <a:pt x="483649" y="645058"/>
                  </a:cubicBezTo>
                  <a:cubicBezTo>
                    <a:pt x="485529" y="647697"/>
                    <a:pt x="490129" y="648857"/>
                    <a:pt x="493728" y="649777"/>
                  </a:cubicBezTo>
                  <a:cubicBezTo>
                    <a:pt x="500768" y="651577"/>
                    <a:pt x="508208" y="652057"/>
                    <a:pt x="515127" y="654257"/>
                  </a:cubicBezTo>
                  <a:cubicBezTo>
                    <a:pt x="537086" y="661217"/>
                    <a:pt x="540206" y="666536"/>
                    <a:pt x="535806" y="688935"/>
                  </a:cubicBezTo>
                  <a:cubicBezTo>
                    <a:pt x="551685" y="696295"/>
                    <a:pt x="568404" y="702774"/>
                    <a:pt x="583803" y="711534"/>
                  </a:cubicBezTo>
                  <a:cubicBezTo>
                    <a:pt x="605082" y="723653"/>
                    <a:pt x="605682" y="738812"/>
                    <a:pt x="582963" y="746772"/>
                  </a:cubicBezTo>
                  <a:cubicBezTo>
                    <a:pt x="546285" y="759611"/>
                    <a:pt x="507968" y="768130"/>
                    <a:pt x="469930" y="776810"/>
                  </a:cubicBezTo>
                  <a:cubicBezTo>
                    <a:pt x="457771" y="779610"/>
                    <a:pt x="448611" y="780730"/>
                    <a:pt x="448291" y="796289"/>
                  </a:cubicBezTo>
                  <a:cubicBezTo>
                    <a:pt x="445211" y="954559"/>
                    <a:pt x="452211" y="1111590"/>
                    <a:pt x="500888" y="1264141"/>
                  </a:cubicBezTo>
                  <a:cubicBezTo>
                    <a:pt x="508968" y="1289420"/>
                    <a:pt x="522287" y="1309978"/>
                    <a:pt x="544006" y="1324458"/>
                  </a:cubicBezTo>
                  <a:cubicBezTo>
                    <a:pt x="560885" y="1335737"/>
                    <a:pt x="566844" y="1350656"/>
                    <a:pt x="561045" y="1369015"/>
                  </a:cubicBezTo>
                  <a:cubicBezTo>
                    <a:pt x="549765" y="1404653"/>
                    <a:pt x="560285" y="1433251"/>
                    <a:pt x="584123" y="1460369"/>
                  </a:cubicBezTo>
                  <a:cubicBezTo>
                    <a:pt x="615761" y="1496367"/>
                    <a:pt x="645840" y="1533725"/>
                    <a:pt x="675718" y="1571203"/>
                  </a:cubicBezTo>
                  <a:cubicBezTo>
                    <a:pt x="699676" y="1601241"/>
                    <a:pt x="698756" y="1604161"/>
                    <a:pt x="677638" y="1635519"/>
                  </a:cubicBezTo>
                  <a:cubicBezTo>
                    <a:pt x="674678" y="1639919"/>
                    <a:pt x="675638" y="1652558"/>
                    <a:pt x="678958" y="1654598"/>
                  </a:cubicBezTo>
                  <a:cubicBezTo>
                    <a:pt x="694637" y="1664237"/>
                    <a:pt x="696917" y="1677877"/>
                    <a:pt x="695437" y="1693996"/>
                  </a:cubicBezTo>
                  <a:cubicBezTo>
                    <a:pt x="693597" y="1714354"/>
                    <a:pt x="698917" y="1740153"/>
                    <a:pt x="688317" y="1753272"/>
                  </a:cubicBezTo>
                  <a:cubicBezTo>
                    <a:pt x="680438" y="1763032"/>
                    <a:pt x="652199" y="1756912"/>
                    <a:pt x="633001" y="1756912"/>
                  </a:cubicBezTo>
                  <a:cubicBezTo>
                    <a:pt x="432532" y="1756872"/>
                    <a:pt x="232104" y="1756672"/>
                    <a:pt x="31636" y="1756352"/>
                  </a:cubicBezTo>
                  <a:cubicBezTo>
                    <a:pt x="2838" y="1756312"/>
                    <a:pt x="278" y="1753432"/>
                    <a:pt x="278" y="1723874"/>
                  </a:cubicBezTo>
                  <a:cubicBezTo>
                    <a:pt x="278" y="1710555"/>
                    <a:pt x="-962" y="1696876"/>
                    <a:pt x="1798" y="1684076"/>
                  </a:cubicBezTo>
                  <a:cubicBezTo>
                    <a:pt x="3837" y="1674677"/>
                    <a:pt x="9717" y="1664397"/>
                    <a:pt x="17037" y="1658198"/>
                  </a:cubicBezTo>
                  <a:cubicBezTo>
                    <a:pt x="27876" y="1648998"/>
                    <a:pt x="30636" y="1642799"/>
                    <a:pt x="20676" y="1630720"/>
                  </a:cubicBezTo>
                  <a:cubicBezTo>
                    <a:pt x="2278" y="1608441"/>
                    <a:pt x="2838" y="1595642"/>
                    <a:pt x="21597" y="1572403"/>
                  </a:cubicBezTo>
                  <a:cubicBezTo>
                    <a:pt x="54194" y="1532005"/>
                    <a:pt x="86353" y="1491168"/>
                    <a:pt x="120591" y="1452130"/>
                  </a:cubicBezTo>
                  <a:cubicBezTo>
                    <a:pt x="141309" y="1428531"/>
                    <a:pt x="145789" y="1402893"/>
                    <a:pt x="138590" y="1374295"/>
                  </a:cubicBezTo>
                  <a:cubicBezTo>
                    <a:pt x="133070" y="1352496"/>
                    <a:pt x="136150" y="1335657"/>
                    <a:pt x="156668" y="1323058"/>
                  </a:cubicBezTo>
                  <a:cubicBezTo>
                    <a:pt x="180787" y="1308298"/>
                    <a:pt x="191547" y="1284140"/>
                    <a:pt x="199746" y="1258102"/>
                  </a:cubicBezTo>
                  <a:cubicBezTo>
                    <a:pt x="243303" y="1119790"/>
                    <a:pt x="251943" y="977478"/>
                    <a:pt x="249223" y="833847"/>
                  </a:cubicBezTo>
                  <a:cubicBezTo>
                    <a:pt x="249023" y="823847"/>
                    <a:pt x="247263" y="813768"/>
                    <a:pt x="248303" y="803928"/>
                  </a:cubicBezTo>
                  <a:cubicBezTo>
                    <a:pt x="250303" y="784449"/>
                    <a:pt x="240424" y="779450"/>
                    <a:pt x="223065" y="776530"/>
                  </a:cubicBezTo>
                  <a:cubicBezTo>
                    <a:pt x="191746" y="771250"/>
                    <a:pt x="160788" y="763451"/>
                    <a:pt x="129990" y="755531"/>
                  </a:cubicBezTo>
                  <a:cubicBezTo>
                    <a:pt x="121311" y="753291"/>
                    <a:pt x="113071" y="747652"/>
                    <a:pt x="105711" y="742132"/>
                  </a:cubicBezTo>
                  <a:cubicBezTo>
                    <a:pt x="91832" y="731733"/>
                    <a:pt x="91832" y="723813"/>
                    <a:pt x="106831" y="714734"/>
                  </a:cubicBezTo>
                  <a:cubicBezTo>
                    <a:pt x="119791" y="706854"/>
                    <a:pt x="134590" y="702014"/>
                    <a:pt x="147869" y="694575"/>
                  </a:cubicBezTo>
                  <a:cubicBezTo>
                    <a:pt x="152749" y="691855"/>
                    <a:pt x="159868" y="683775"/>
                    <a:pt x="158748" y="681296"/>
                  </a:cubicBezTo>
                  <a:cubicBezTo>
                    <a:pt x="151589" y="664817"/>
                    <a:pt x="163988" y="661657"/>
                    <a:pt x="173787" y="656737"/>
                  </a:cubicBezTo>
                  <a:cubicBezTo>
                    <a:pt x="178467" y="654377"/>
                    <a:pt x="183947" y="653577"/>
                    <a:pt x="188827" y="651497"/>
                  </a:cubicBezTo>
                  <a:cubicBezTo>
                    <a:pt x="197746" y="647658"/>
                    <a:pt x="213065" y="644538"/>
                    <a:pt x="213985" y="639098"/>
                  </a:cubicBezTo>
                  <a:cubicBezTo>
                    <a:pt x="216665" y="623299"/>
                    <a:pt x="221025" y="605460"/>
                    <a:pt x="200666" y="593621"/>
                  </a:cubicBezTo>
                  <a:cubicBezTo>
                    <a:pt x="185587" y="584861"/>
                    <a:pt x="186667" y="568622"/>
                    <a:pt x="201506" y="557463"/>
                  </a:cubicBezTo>
                  <a:cubicBezTo>
                    <a:pt x="211465" y="549983"/>
                    <a:pt x="212145" y="544224"/>
                    <a:pt x="207225" y="532864"/>
                  </a:cubicBezTo>
                  <a:cubicBezTo>
                    <a:pt x="183387" y="477988"/>
                    <a:pt x="160748" y="422631"/>
                    <a:pt x="137990" y="367274"/>
                  </a:cubicBezTo>
                  <a:cubicBezTo>
                    <a:pt x="133950" y="357475"/>
                    <a:pt x="130390" y="347235"/>
                    <a:pt x="128550" y="336876"/>
                  </a:cubicBezTo>
                  <a:cubicBezTo>
                    <a:pt x="124270" y="312597"/>
                    <a:pt x="133630" y="300358"/>
                    <a:pt x="158388" y="298078"/>
                  </a:cubicBezTo>
                  <a:cubicBezTo>
                    <a:pt x="180227" y="296038"/>
                    <a:pt x="202226" y="295718"/>
                    <a:pt x="224104" y="293998"/>
                  </a:cubicBezTo>
                  <a:cubicBezTo>
                    <a:pt x="229504" y="293558"/>
                    <a:pt x="238184" y="291959"/>
                    <a:pt x="239384" y="288719"/>
                  </a:cubicBezTo>
                  <a:cubicBezTo>
                    <a:pt x="246463" y="269680"/>
                    <a:pt x="258503" y="257841"/>
                    <a:pt x="286941" y="258481"/>
                  </a:cubicBezTo>
                  <a:close/>
                </a:path>
              </a:pathLst>
            </a:custGeom>
            <a:grpFill/>
            <a:ln w="3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7FD5A54-F93F-4E61-B195-D12C2592D8B4}"/>
                </a:ext>
              </a:extLst>
            </p:cNvPr>
            <p:cNvSpPr/>
            <p:nvPr userDrawn="1"/>
          </p:nvSpPr>
          <p:spPr>
            <a:xfrm>
              <a:off x="10645921" y="3626195"/>
              <a:ext cx="537254" cy="1199321"/>
            </a:xfrm>
            <a:custGeom>
              <a:avLst/>
              <a:gdLst>
                <a:gd name="connsiteX0" fmla="*/ 198028 w 706914"/>
                <a:gd name="connsiteY0" fmla="*/ 527715 h 1578057"/>
                <a:gd name="connsiteX1" fmla="*/ 143911 w 706914"/>
                <a:gd name="connsiteY1" fmla="*/ 371964 h 1578057"/>
                <a:gd name="connsiteX2" fmla="*/ 177389 w 706914"/>
                <a:gd name="connsiteY2" fmla="*/ 273090 h 1578057"/>
                <a:gd name="connsiteX3" fmla="*/ 259705 w 706914"/>
                <a:gd name="connsiteY3" fmla="*/ 153177 h 1578057"/>
                <a:gd name="connsiteX4" fmla="*/ 300862 w 706914"/>
                <a:gd name="connsiteY4" fmla="*/ 99180 h 1578057"/>
                <a:gd name="connsiteX5" fmla="*/ 297302 w 706914"/>
                <a:gd name="connsiteY5" fmla="*/ 65022 h 1578057"/>
                <a:gd name="connsiteX6" fmla="*/ 283783 w 706914"/>
                <a:gd name="connsiteY6" fmla="*/ 37744 h 1578057"/>
                <a:gd name="connsiteX7" fmla="*/ 307142 w 706914"/>
                <a:gd name="connsiteY7" fmla="*/ 3186 h 1578057"/>
                <a:gd name="connsiteX8" fmla="*/ 393817 w 706914"/>
                <a:gd name="connsiteY8" fmla="*/ 626 h 1578057"/>
                <a:gd name="connsiteX9" fmla="*/ 426735 w 706914"/>
                <a:gd name="connsiteY9" fmla="*/ 28104 h 1578057"/>
                <a:gd name="connsiteX10" fmla="*/ 407576 w 706914"/>
                <a:gd name="connsiteY10" fmla="*/ 68022 h 1578057"/>
                <a:gd name="connsiteX11" fmla="*/ 403256 w 706914"/>
                <a:gd name="connsiteY11" fmla="*/ 89341 h 1578057"/>
                <a:gd name="connsiteX12" fmla="*/ 427095 w 706914"/>
                <a:gd name="connsiteY12" fmla="*/ 123739 h 1578057"/>
                <a:gd name="connsiteX13" fmla="*/ 431174 w 706914"/>
                <a:gd name="connsiteY13" fmla="*/ 167216 h 1578057"/>
                <a:gd name="connsiteX14" fmla="*/ 381257 w 706914"/>
                <a:gd name="connsiteY14" fmla="*/ 264930 h 1578057"/>
                <a:gd name="connsiteX15" fmla="*/ 372618 w 706914"/>
                <a:gd name="connsiteY15" fmla="*/ 282809 h 1578057"/>
                <a:gd name="connsiteX16" fmla="*/ 373738 w 706914"/>
                <a:gd name="connsiteY16" fmla="*/ 299168 h 1578057"/>
                <a:gd name="connsiteX17" fmla="*/ 389777 w 706914"/>
                <a:gd name="connsiteY17" fmla="*/ 291969 h 1578057"/>
                <a:gd name="connsiteX18" fmla="*/ 431294 w 706914"/>
                <a:gd name="connsiteY18" fmla="*/ 219253 h 1578057"/>
                <a:gd name="connsiteX19" fmla="*/ 459493 w 706914"/>
                <a:gd name="connsiteY19" fmla="*/ 167536 h 1578057"/>
                <a:gd name="connsiteX20" fmla="*/ 545968 w 706914"/>
                <a:gd name="connsiteY20" fmla="*/ 310168 h 1578057"/>
                <a:gd name="connsiteX21" fmla="*/ 545328 w 706914"/>
                <a:gd name="connsiteY21" fmla="*/ 469478 h 1578057"/>
                <a:gd name="connsiteX22" fmla="*/ 508570 w 706914"/>
                <a:gd name="connsiteY22" fmla="*/ 530315 h 1578057"/>
                <a:gd name="connsiteX23" fmla="*/ 518489 w 706914"/>
                <a:gd name="connsiteY23" fmla="*/ 545954 h 1578057"/>
                <a:gd name="connsiteX24" fmla="*/ 505170 w 706914"/>
                <a:gd name="connsiteY24" fmla="*/ 574392 h 1578057"/>
                <a:gd name="connsiteX25" fmla="*/ 486811 w 706914"/>
                <a:gd name="connsiteY25" fmla="*/ 602151 h 1578057"/>
                <a:gd name="connsiteX26" fmla="*/ 486971 w 706914"/>
                <a:gd name="connsiteY26" fmla="*/ 651588 h 1578057"/>
                <a:gd name="connsiteX27" fmla="*/ 533648 w 706914"/>
                <a:gd name="connsiteY27" fmla="*/ 664387 h 1578057"/>
                <a:gd name="connsiteX28" fmla="*/ 545968 w 706914"/>
                <a:gd name="connsiteY28" fmla="*/ 686706 h 1578057"/>
                <a:gd name="connsiteX29" fmla="*/ 553087 w 706914"/>
                <a:gd name="connsiteY29" fmla="*/ 699585 h 1578057"/>
                <a:gd name="connsiteX30" fmla="*/ 578406 w 706914"/>
                <a:gd name="connsiteY30" fmla="*/ 711104 h 1578057"/>
                <a:gd name="connsiteX31" fmla="*/ 608924 w 706914"/>
                <a:gd name="connsiteY31" fmla="*/ 736823 h 1578057"/>
                <a:gd name="connsiteX32" fmla="*/ 577166 w 706914"/>
                <a:gd name="connsiteY32" fmla="*/ 761301 h 1578057"/>
                <a:gd name="connsiteX33" fmla="*/ 496291 w 706914"/>
                <a:gd name="connsiteY33" fmla="*/ 781820 h 1578057"/>
                <a:gd name="connsiteX34" fmla="*/ 455013 w 706914"/>
                <a:gd name="connsiteY34" fmla="*/ 829017 h 1578057"/>
                <a:gd name="connsiteX35" fmla="*/ 506130 w 706914"/>
                <a:gd name="connsiteY35" fmla="*/ 1139199 h 1578057"/>
                <a:gd name="connsiteX36" fmla="*/ 555447 w 706914"/>
                <a:gd name="connsiteY36" fmla="*/ 1203075 h 1578057"/>
                <a:gd name="connsiteX37" fmla="*/ 568566 w 706914"/>
                <a:gd name="connsiteY37" fmla="*/ 1240073 h 1578057"/>
                <a:gd name="connsiteX38" fmla="*/ 582486 w 706914"/>
                <a:gd name="connsiteY38" fmla="*/ 1291870 h 1578057"/>
                <a:gd name="connsiteX39" fmla="*/ 682960 w 706914"/>
                <a:gd name="connsiteY39" fmla="*/ 1394864 h 1578057"/>
                <a:gd name="connsiteX40" fmla="*/ 687719 w 706914"/>
                <a:gd name="connsiteY40" fmla="*/ 1454340 h 1578057"/>
                <a:gd name="connsiteX41" fmla="*/ 690439 w 706914"/>
                <a:gd name="connsiteY41" fmla="*/ 1477419 h 1578057"/>
                <a:gd name="connsiteX42" fmla="*/ 705678 w 706914"/>
                <a:gd name="connsiteY42" fmla="*/ 1509337 h 1578057"/>
                <a:gd name="connsiteX43" fmla="*/ 706118 w 706914"/>
                <a:gd name="connsiteY43" fmla="*/ 1555174 h 1578057"/>
                <a:gd name="connsiteX44" fmla="*/ 682880 w 706914"/>
                <a:gd name="connsiteY44" fmla="*/ 1577373 h 1578057"/>
                <a:gd name="connsiteX45" fmla="*/ 445094 w 706914"/>
                <a:gd name="connsiteY45" fmla="*/ 1578053 h 1578057"/>
                <a:gd name="connsiteX46" fmla="*/ 39438 w 706914"/>
                <a:gd name="connsiteY46" fmla="*/ 1577653 h 1578057"/>
                <a:gd name="connsiteX47" fmla="*/ 0 w 706914"/>
                <a:gd name="connsiteY47" fmla="*/ 1537575 h 1578057"/>
                <a:gd name="connsiteX48" fmla="*/ 2920 w 706914"/>
                <a:gd name="connsiteY48" fmla="*/ 1497898 h 1578057"/>
                <a:gd name="connsiteX49" fmla="*/ 13799 w 706914"/>
                <a:gd name="connsiteY49" fmla="*/ 1480219 h 1578057"/>
                <a:gd name="connsiteX50" fmla="*/ 17199 w 706914"/>
                <a:gd name="connsiteY50" fmla="*/ 1449340 h 1578057"/>
                <a:gd name="connsiteX51" fmla="*/ 18839 w 706914"/>
                <a:gd name="connsiteY51" fmla="*/ 1403783 h 1578057"/>
                <a:gd name="connsiteX52" fmla="*/ 126432 w 706914"/>
                <a:gd name="connsiteY52" fmla="*/ 1291110 h 1578057"/>
                <a:gd name="connsiteX53" fmla="*/ 140552 w 706914"/>
                <a:gd name="connsiteY53" fmla="*/ 1241113 h 1578057"/>
                <a:gd name="connsiteX54" fmla="*/ 157951 w 706914"/>
                <a:gd name="connsiteY54" fmla="*/ 1200395 h 1578057"/>
                <a:gd name="connsiteX55" fmla="*/ 197708 w 706914"/>
                <a:gd name="connsiteY55" fmla="*/ 1153358 h 1578057"/>
                <a:gd name="connsiteX56" fmla="*/ 251825 w 706914"/>
                <a:gd name="connsiteY56" fmla="*/ 805938 h 1578057"/>
                <a:gd name="connsiteX57" fmla="*/ 233746 w 706914"/>
                <a:gd name="connsiteY57" fmla="*/ 785780 h 1578057"/>
                <a:gd name="connsiteX58" fmla="*/ 130992 w 706914"/>
                <a:gd name="connsiteY58" fmla="*/ 762301 h 1578057"/>
                <a:gd name="connsiteX59" fmla="*/ 106114 w 706914"/>
                <a:gd name="connsiteY59" fmla="*/ 749942 h 1578057"/>
                <a:gd name="connsiteX60" fmla="*/ 106434 w 706914"/>
                <a:gd name="connsiteY60" fmla="*/ 722343 h 1578057"/>
                <a:gd name="connsiteX61" fmla="*/ 145671 w 706914"/>
                <a:gd name="connsiteY61" fmla="*/ 702865 h 1578057"/>
                <a:gd name="connsiteX62" fmla="*/ 160110 w 706914"/>
                <a:gd name="connsiteY62" fmla="*/ 682346 h 1578057"/>
                <a:gd name="connsiteX63" fmla="*/ 181149 w 706914"/>
                <a:gd name="connsiteY63" fmla="*/ 661067 h 1578057"/>
                <a:gd name="connsiteX64" fmla="*/ 213267 w 706914"/>
                <a:gd name="connsiteY64" fmla="*/ 649988 h 1578057"/>
                <a:gd name="connsiteX65" fmla="*/ 215827 w 706914"/>
                <a:gd name="connsiteY65" fmla="*/ 608950 h 1578057"/>
                <a:gd name="connsiteX66" fmla="*/ 195268 w 706914"/>
                <a:gd name="connsiteY66" fmla="*/ 572112 h 1578057"/>
                <a:gd name="connsiteX67" fmla="*/ 187549 w 706914"/>
                <a:gd name="connsiteY67" fmla="*/ 543674 h 1578057"/>
                <a:gd name="connsiteX68" fmla="*/ 198028 w 706914"/>
                <a:gd name="connsiteY68" fmla="*/ 527715 h 1578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06914" h="1578057">
                  <a:moveTo>
                    <a:pt x="198028" y="527715"/>
                  </a:moveTo>
                  <a:cubicBezTo>
                    <a:pt x="151591" y="485517"/>
                    <a:pt x="135432" y="431241"/>
                    <a:pt x="143911" y="371964"/>
                  </a:cubicBezTo>
                  <a:cubicBezTo>
                    <a:pt x="148791" y="337966"/>
                    <a:pt x="160670" y="303088"/>
                    <a:pt x="177389" y="273090"/>
                  </a:cubicBezTo>
                  <a:cubicBezTo>
                    <a:pt x="200908" y="230932"/>
                    <a:pt x="231586" y="192735"/>
                    <a:pt x="259705" y="153177"/>
                  </a:cubicBezTo>
                  <a:cubicBezTo>
                    <a:pt x="272824" y="134738"/>
                    <a:pt x="287063" y="117139"/>
                    <a:pt x="300862" y="99180"/>
                  </a:cubicBezTo>
                  <a:cubicBezTo>
                    <a:pt x="310502" y="86621"/>
                    <a:pt x="310742" y="76502"/>
                    <a:pt x="297302" y="65022"/>
                  </a:cubicBezTo>
                  <a:cubicBezTo>
                    <a:pt x="290143" y="58903"/>
                    <a:pt x="285943" y="47503"/>
                    <a:pt x="283783" y="37744"/>
                  </a:cubicBezTo>
                  <a:cubicBezTo>
                    <a:pt x="279663" y="19185"/>
                    <a:pt x="287943" y="4986"/>
                    <a:pt x="307142" y="3186"/>
                  </a:cubicBezTo>
                  <a:cubicBezTo>
                    <a:pt x="335900" y="506"/>
                    <a:pt x="365018" y="-894"/>
                    <a:pt x="393817" y="626"/>
                  </a:cubicBezTo>
                  <a:cubicBezTo>
                    <a:pt x="408896" y="1426"/>
                    <a:pt x="423255" y="10305"/>
                    <a:pt x="426735" y="28104"/>
                  </a:cubicBezTo>
                  <a:cubicBezTo>
                    <a:pt x="430175" y="45863"/>
                    <a:pt x="423655" y="59463"/>
                    <a:pt x="407576" y="68022"/>
                  </a:cubicBezTo>
                  <a:cubicBezTo>
                    <a:pt x="397336" y="73462"/>
                    <a:pt x="397457" y="80781"/>
                    <a:pt x="403256" y="89341"/>
                  </a:cubicBezTo>
                  <a:cubicBezTo>
                    <a:pt x="411096" y="100900"/>
                    <a:pt x="417855" y="113419"/>
                    <a:pt x="427095" y="123739"/>
                  </a:cubicBezTo>
                  <a:cubicBezTo>
                    <a:pt x="439734" y="137898"/>
                    <a:pt x="439654" y="151257"/>
                    <a:pt x="431174" y="167216"/>
                  </a:cubicBezTo>
                  <a:cubicBezTo>
                    <a:pt x="414015" y="199494"/>
                    <a:pt x="397816" y="232332"/>
                    <a:pt x="381257" y="264930"/>
                  </a:cubicBezTo>
                  <a:cubicBezTo>
                    <a:pt x="378257" y="270850"/>
                    <a:pt x="374178" y="276530"/>
                    <a:pt x="372618" y="282809"/>
                  </a:cubicBezTo>
                  <a:cubicBezTo>
                    <a:pt x="371378" y="287889"/>
                    <a:pt x="373258" y="293689"/>
                    <a:pt x="373738" y="299168"/>
                  </a:cubicBezTo>
                  <a:cubicBezTo>
                    <a:pt x="379218" y="296849"/>
                    <a:pt x="387257" y="296089"/>
                    <a:pt x="389777" y="291969"/>
                  </a:cubicBezTo>
                  <a:cubicBezTo>
                    <a:pt x="404336" y="268170"/>
                    <a:pt x="417695" y="243652"/>
                    <a:pt x="431294" y="219253"/>
                  </a:cubicBezTo>
                  <a:cubicBezTo>
                    <a:pt x="440294" y="203134"/>
                    <a:pt x="449013" y="186815"/>
                    <a:pt x="459493" y="167536"/>
                  </a:cubicBezTo>
                  <a:cubicBezTo>
                    <a:pt x="495651" y="213133"/>
                    <a:pt x="525889" y="258531"/>
                    <a:pt x="545968" y="310168"/>
                  </a:cubicBezTo>
                  <a:cubicBezTo>
                    <a:pt x="566646" y="363285"/>
                    <a:pt x="568446" y="416961"/>
                    <a:pt x="545328" y="469478"/>
                  </a:cubicBezTo>
                  <a:cubicBezTo>
                    <a:pt x="536088" y="490477"/>
                    <a:pt x="521569" y="509116"/>
                    <a:pt x="508570" y="530315"/>
                  </a:cubicBezTo>
                  <a:cubicBezTo>
                    <a:pt x="511010" y="534075"/>
                    <a:pt x="515929" y="539554"/>
                    <a:pt x="518489" y="545954"/>
                  </a:cubicBezTo>
                  <a:cubicBezTo>
                    <a:pt x="523929" y="559593"/>
                    <a:pt x="518409" y="571032"/>
                    <a:pt x="505170" y="574392"/>
                  </a:cubicBezTo>
                  <a:cubicBezTo>
                    <a:pt x="489011" y="578512"/>
                    <a:pt x="486251" y="588031"/>
                    <a:pt x="486811" y="602151"/>
                  </a:cubicBezTo>
                  <a:cubicBezTo>
                    <a:pt x="487491" y="618670"/>
                    <a:pt x="486971" y="635269"/>
                    <a:pt x="486971" y="651588"/>
                  </a:cubicBezTo>
                  <a:cubicBezTo>
                    <a:pt x="503450" y="655947"/>
                    <a:pt x="519009" y="658907"/>
                    <a:pt x="533648" y="664387"/>
                  </a:cubicBezTo>
                  <a:cubicBezTo>
                    <a:pt x="542328" y="667627"/>
                    <a:pt x="552687" y="672586"/>
                    <a:pt x="545968" y="686706"/>
                  </a:cubicBezTo>
                  <a:cubicBezTo>
                    <a:pt x="544688" y="689425"/>
                    <a:pt x="549287" y="697225"/>
                    <a:pt x="553087" y="699585"/>
                  </a:cubicBezTo>
                  <a:cubicBezTo>
                    <a:pt x="560887" y="704424"/>
                    <a:pt x="570886" y="705944"/>
                    <a:pt x="578406" y="711104"/>
                  </a:cubicBezTo>
                  <a:cubicBezTo>
                    <a:pt x="589325" y="718624"/>
                    <a:pt x="598804" y="728143"/>
                    <a:pt x="608924" y="736823"/>
                  </a:cubicBezTo>
                  <a:cubicBezTo>
                    <a:pt x="598405" y="745222"/>
                    <a:pt x="589125" y="757141"/>
                    <a:pt x="577166" y="761301"/>
                  </a:cubicBezTo>
                  <a:cubicBezTo>
                    <a:pt x="550967" y="770381"/>
                    <a:pt x="523689" y="777380"/>
                    <a:pt x="496291" y="781820"/>
                  </a:cubicBezTo>
                  <a:cubicBezTo>
                    <a:pt x="454453" y="788619"/>
                    <a:pt x="453333" y="787420"/>
                    <a:pt x="455013" y="829017"/>
                  </a:cubicBezTo>
                  <a:cubicBezTo>
                    <a:pt x="459253" y="934451"/>
                    <a:pt x="475332" y="1038045"/>
                    <a:pt x="506130" y="1139199"/>
                  </a:cubicBezTo>
                  <a:cubicBezTo>
                    <a:pt x="514569" y="1166917"/>
                    <a:pt x="527009" y="1190876"/>
                    <a:pt x="555447" y="1203075"/>
                  </a:cubicBezTo>
                  <a:cubicBezTo>
                    <a:pt x="572806" y="1210515"/>
                    <a:pt x="574286" y="1226034"/>
                    <a:pt x="568566" y="1240073"/>
                  </a:cubicBezTo>
                  <a:cubicBezTo>
                    <a:pt x="559647" y="1262032"/>
                    <a:pt x="568086" y="1277151"/>
                    <a:pt x="582486" y="1291870"/>
                  </a:cubicBezTo>
                  <a:cubicBezTo>
                    <a:pt x="616043" y="1326108"/>
                    <a:pt x="649722" y="1360266"/>
                    <a:pt x="682960" y="1394864"/>
                  </a:cubicBezTo>
                  <a:cubicBezTo>
                    <a:pt x="707518" y="1420422"/>
                    <a:pt x="708078" y="1426342"/>
                    <a:pt x="687719" y="1454340"/>
                  </a:cubicBezTo>
                  <a:cubicBezTo>
                    <a:pt x="680600" y="1464100"/>
                    <a:pt x="682360" y="1468859"/>
                    <a:pt x="690439" y="1477419"/>
                  </a:cubicBezTo>
                  <a:cubicBezTo>
                    <a:pt x="698239" y="1485658"/>
                    <a:pt x="703798" y="1498018"/>
                    <a:pt x="705678" y="1509337"/>
                  </a:cubicBezTo>
                  <a:cubicBezTo>
                    <a:pt x="708198" y="1524216"/>
                    <a:pt x="706078" y="1539855"/>
                    <a:pt x="706118" y="1555174"/>
                  </a:cubicBezTo>
                  <a:cubicBezTo>
                    <a:pt x="706158" y="1570853"/>
                    <a:pt x="699199" y="1577413"/>
                    <a:pt x="682880" y="1577373"/>
                  </a:cubicBezTo>
                  <a:cubicBezTo>
                    <a:pt x="603604" y="1577173"/>
                    <a:pt x="524369" y="1578013"/>
                    <a:pt x="445094" y="1578053"/>
                  </a:cubicBezTo>
                  <a:cubicBezTo>
                    <a:pt x="309862" y="1578093"/>
                    <a:pt x="174670" y="1577893"/>
                    <a:pt x="39438" y="1577653"/>
                  </a:cubicBezTo>
                  <a:cubicBezTo>
                    <a:pt x="2440" y="1577573"/>
                    <a:pt x="40" y="1575133"/>
                    <a:pt x="0" y="1537575"/>
                  </a:cubicBezTo>
                  <a:cubicBezTo>
                    <a:pt x="0" y="1524336"/>
                    <a:pt x="600" y="1510897"/>
                    <a:pt x="2920" y="1497898"/>
                  </a:cubicBezTo>
                  <a:cubicBezTo>
                    <a:pt x="4080" y="1491418"/>
                    <a:pt x="8439" y="1483138"/>
                    <a:pt x="13799" y="1480219"/>
                  </a:cubicBezTo>
                  <a:cubicBezTo>
                    <a:pt x="31158" y="1470819"/>
                    <a:pt x="28438" y="1461220"/>
                    <a:pt x="17199" y="1449340"/>
                  </a:cubicBezTo>
                  <a:cubicBezTo>
                    <a:pt x="2520" y="1433781"/>
                    <a:pt x="4480" y="1418742"/>
                    <a:pt x="18839" y="1403783"/>
                  </a:cubicBezTo>
                  <a:cubicBezTo>
                    <a:pt x="54797" y="1366305"/>
                    <a:pt x="90274" y="1328388"/>
                    <a:pt x="126432" y="1291110"/>
                  </a:cubicBezTo>
                  <a:cubicBezTo>
                    <a:pt x="140472" y="1276671"/>
                    <a:pt x="147791" y="1262231"/>
                    <a:pt x="140552" y="1241113"/>
                  </a:cubicBezTo>
                  <a:cubicBezTo>
                    <a:pt x="134832" y="1224314"/>
                    <a:pt x="138112" y="1208555"/>
                    <a:pt x="157951" y="1200395"/>
                  </a:cubicBezTo>
                  <a:cubicBezTo>
                    <a:pt x="178989" y="1191756"/>
                    <a:pt x="190869" y="1174917"/>
                    <a:pt x="197708" y="1153358"/>
                  </a:cubicBezTo>
                  <a:cubicBezTo>
                    <a:pt x="233626" y="1040285"/>
                    <a:pt x="253625" y="924891"/>
                    <a:pt x="251825" y="805938"/>
                  </a:cubicBezTo>
                  <a:cubicBezTo>
                    <a:pt x="251625" y="792379"/>
                    <a:pt x="246665" y="788260"/>
                    <a:pt x="233746" y="785780"/>
                  </a:cubicBezTo>
                  <a:cubicBezTo>
                    <a:pt x="199268" y="779180"/>
                    <a:pt x="165070" y="770901"/>
                    <a:pt x="130992" y="762301"/>
                  </a:cubicBezTo>
                  <a:cubicBezTo>
                    <a:pt x="122193" y="760101"/>
                    <a:pt x="113673" y="755181"/>
                    <a:pt x="106114" y="749942"/>
                  </a:cubicBezTo>
                  <a:cubicBezTo>
                    <a:pt x="92394" y="740422"/>
                    <a:pt x="92394" y="730863"/>
                    <a:pt x="106434" y="722343"/>
                  </a:cubicBezTo>
                  <a:cubicBezTo>
                    <a:pt x="118913" y="714824"/>
                    <a:pt x="132512" y="709184"/>
                    <a:pt x="145671" y="702865"/>
                  </a:cubicBezTo>
                  <a:cubicBezTo>
                    <a:pt x="154351" y="698665"/>
                    <a:pt x="159630" y="694585"/>
                    <a:pt x="160110" y="682346"/>
                  </a:cubicBezTo>
                  <a:cubicBezTo>
                    <a:pt x="160430" y="674826"/>
                    <a:pt x="172470" y="665827"/>
                    <a:pt x="181149" y="661067"/>
                  </a:cubicBezTo>
                  <a:cubicBezTo>
                    <a:pt x="191189" y="655587"/>
                    <a:pt x="209547" y="657187"/>
                    <a:pt x="213267" y="649988"/>
                  </a:cubicBezTo>
                  <a:cubicBezTo>
                    <a:pt x="219027" y="638828"/>
                    <a:pt x="215667" y="622869"/>
                    <a:pt x="215827" y="608950"/>
                  </a:cubicBezTo>
                  <a:cubicBezTo>
                    <a:pt x="216027" y="592951"/>
                    <a:pt x="217347" y="577832"/>
                    <a:pt x="195268" y="572112"/>
                  </a:cubicBezTo>
                  <a:cubicBezTo>
                    <a:pt x="183989" y="569192"/>
                    <a:pt x="180029" y="555953"/>
                    <a:pt x="187549" y="543674"/>
                  </a:cubicBezTo>
                  <a:cubicBezTo>
                    <a:pt x="190789" y="538634"/>
                    <a:pt x="194108" y="533755"/>
                    <a:pt x="198028" y="527715"/>
                  </a:cubicBezTo>
                  <a:close/>
                </a:path>
              </a:pathLst>
            </a:custGeom>
            <a:grpFill/>
            <a:ln w="3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3245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2E4D744-C000-4278-9477-C96ED1708BD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8717" y="1479627"/>
            <a:ext cx="3881887" cy="2790448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93" r:id="rId3"/>
    <p:sldLayoutId id="2147483654" r:id="rId4"/>
    <p:sldLayoutId id="2147483675" r:id="rId5"/>
    <p:sldLayoutId id="2147483676" r:id="rId6"/>
    <p:sldLayoutId id="2147483678" r:id="rId7"/>
    <p:sldLayoutId id="2147483680" r:id="rId8"/>
    <p:sldLayoutId id="2147483681" r:id="rId9"/>
    <p:sldLayoutId id="2147483682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71" r:id="rId16"/>
    <p:sldLayoutId id="214748367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C932222-A469-4512-A1DB-401853CFB1E1}"/>
              </a:ext>
            </a:extLst>
          </p:cNvPr>
          <p:cNvSpPr/>
          <p:nvPr/>
        </p:nvSpPr>
        <p:spPr>
          <a:xfrm>
            <a:off x="0" y="5384481"/>
            <a:ext cx="12192000" cy="14731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1" y="5439194"/>
            <a:ext cx="121919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GAME VÀ NHỮNG CON NGHIỆN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7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quân</a:t>
            </a:r>
            <a:r>
              <a:rPr lang="en-US" dirty="0"/>
              <a:t> </a:t>
            </a:r>
            <a:r>
              <a:rPr lang="en-US" dirty="0" err="1"/>
              <a:t>cờ</a:t>
            </a:r>
            <a:endParaRPr lang="en-US" dirty="0"/>
          </a:p>
        </p:txBody>
      </p:sp>
      <p:pic>
        <p:nvPicPr>
          <p:cNvPr id="3074" name="Picture 2" descr="&quot;Movement animation&quot;">
            <a:extLst>
              <a:ext uri="{FF2B5EF4-FFF2-40B4-BE49-F238E27FC236}">
                <a16:creationId xmlns:a16="http://schemas.microsoft.com/office/drawing/2014/main" id="{EDA46858-5890-4874-A646-B564313F0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122" y="1179248"/>
            <a:ext cx="5938009" cy="472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394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vua</a:t>
            </a:r>
            <a:endParaRPr lang="en-US" dirty="0"/>
          </a:p>
        </p:txBody>
      </p:sp>
      <p:pic>
        <p:nvPicPr>
          <p:cNvPr id="3074" name="Picture 2" descr="&quot;Movement animation&quot;">
            <a:extLst>
              <a:ext uri="{FF2B5EF4-FFF2-40B4-BE49-F238E27FC236}">
                <a16:creationId xmlns:a16="http://schemas.microsoft.com/office/drawing/2014/main" id="{EDA46858-5890-4874-A646-B564313F0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122" y="1179248"/>
            <a:ext cx="5938009" cy="472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605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0E2040-66CB-49C8-BBD4-E1F83F73DF49}"/>
              </a:ext>
            </a:extLst>
          </p:cNvPr>
          <p:cNvSpPr txBox="1"/>
          <p:nvPr/>
        </p:nvSpPr>
        <p:spPr>
          <a:xfrm>
            <a:off x="990237" y="1006427"/>
            <a:ext cx="392631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4000" b="1" dirty="0">
                <a:solidFill>
                  <a:schemeClr val="bg1"/>
                </a:solidFill>
                <a:cs typeface="Arial" pitchFamily="34" charset="0"/>
              </a:rPr>
              <a:t>KẾT LUẬN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FA6B09-8104-475D-8538-510C7FBBB014}"/>
              </a:ext>
            </a:extLst>
          </p:cNvPr>
          <p:cNvGrpSpPr/>
          <p:nvPr/>
        </p:nvGrpSpPr>
        <p:grpSpPr>
          <a:xfrm>
            <a:off x="765993" y="3429000"/>
            <a:ext cx="6352076" cy="2090550"/>
            <a:chOff x="4871865" y="1777141"/>
            <a:chExt cx="3669339" cy="20905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0F2CBF-B110-4BA0-AA74-4BCCB7AE2111}"/>
                </a:ext>
              </a:extLst>
            </p:cNvPr>
            <p:cNvSpPr txBox="1"/>
            <p:nvPr/>
          </p:nvSpPr>
          <p:spPr>
            <a:xfrm>
              <a:off x="4911096" y="2236475"/>
              <a:ext cx="363010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00100" lvl="1" indent="-342900">
                <a:buFont typeface="Wingdings" panose="05000000000000000000" pitchFamily="2" charset="2"/>
                <a:buChar char="Ø"/>
              </a:pPr>
              <a:r>
                <a:rPr lang="vi-VN" altLang="ko-KR" sz="2000" dirty="0">
                  <a:solidFill>
                    <a:schemeClr val="bg1"/>
                  </a:solidFill>
                  <a:cs typeface="Arial" pitchFamily="34" charset="0"/>
                </a:rPr>
                <a:t>Chư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a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hiển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thị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cụ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thể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tới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lượt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chơi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nào</a:t>
              </a:r>
              <a:endParaRPr lang="en-US" altLang="ko-KR" sz="20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800100" lvl="1" indent="-342900">
                <a:buFont typeface="Wingdings" panose="05000000000000000000" pitchFamily="2" charset="2"/>
                <a:buChar char="Ø"/>
              </a:pP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Chưa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mô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phỏng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một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số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luật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đặt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biệt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như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: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phong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cấp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bắt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tốt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qua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đường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nhập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thành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, ...</a:t>
              </a:r>
            </a:p>
            <a:p>
              <a:pPr marL="800100" lvl="1" indent="-342900">
                <a:buFont typeface="Wingdings" panose="05000000000000000000" pitchFamily="2" charset="2"/>
                <a:buChar char="Ø"/>
              </a:pP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Chưa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có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hệ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thống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hỗ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trợ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như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: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Lùi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lại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cầu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hòa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xin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thua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điều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chỉ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ánh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sáng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, 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42F389-CBC2-4860-8AA9-3F77F8321BD6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>
                  <a:solidFill>
                    <a:schemeClr val="accent3"/>
                  </a:solidFill>
                  <a:cs typeface="Arial" pitchFamily="34" charset="0"/>
                </a:rPr>
                <a:t>Nhược</a:t>
              </a:r>
              <a:r>
                <a:rPr lang="en-US" altLang="ko-KR" sz="20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accent3"/>
                  </a:solidFill>
                  <a:cs typeface="Arial" pitchFamily="34" charset="0"/>
                </a:rPr>
                <a:t>điểm</a:t>
              </a:r>
              <a:endParaRPr lang="ko-KR" altLang="en-US" sz="2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8" name="그룹 2">
            <a:extLst>
              <a:ext uri="{FF2B5EF4-FFF2-40B4-BE49-F238E27FC236}">
                <a16:creationId xmlns:a16="http://schemas.microsoft.com/office/drawing/2014/main" id="{26BD63C9-2846-4204-831B-D9A82EA52C30}"/>
              </a:ext>
            </a:extLst>
          </p:cNvPr>
          <p:cNvGrpSpPr/>
          <p:nvPr/>
        </p:nvGrpSpPr>
        <p:grpSpPr>
          <a:xfrm>
            <a:off x="991280" y="1296192"/>
            <a:ext cx="7768407" cy="2689137"/>
            <a:chOff x="822207" y="1777142"/>
            <a:chExt cx="3892760" cy="268913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1AB822-962E-491C-B0D0-9AC420DED8F6}"/>
                </a:ext>
              </a:extLst>
            </p:cNvPr>
            <p:cNvSpPr txBox="1"/>
            <p:nvPr/>
          </p:nvSpPr>
          <p:spPr>
            <a:xfrm>
              <a:off x="822207" y="1777142"/>
              <a:ext cx="36301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>
                  <a:solidFill>
                    <a:schemeClr val="accent2"/>
                  </a:solidFill>
                  <a:cs typeface="Arial" pitchFamily="34" charset="0"/>
                </a:rPr>
                <a:t>Ưu</a:t>
              </a:r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accent2"/>
                  </a:solidFill>
                  <a:cs typeface="Arial" pitchFamily="34" charset="0"/>
                </a:rPr>
                <a:t>điểm</a:t>
              </a:r>
              <a:endParaRPr lang="ko-KR" altLang="en-US" sz="2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46456B-F9FD-44BD-8AD6-9886944F29A9}"/>
                </a:ext>
              </a:extLst>
            </p:cNvPr>
            <p:cNvSpPr txBox="1"/>
            <p:nvPr/>
          </p:nvSpPr>
          <p:spPr>
            <a:xfrm>
              <a:off x="1084859" y="2219510"/>
              <a:ext cx="363010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Mô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phòng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3D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một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bàn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cờ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quân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cờ</a:t>
              </a:r>
              <a:endParaRPr lang="en-US" altLang="ko-KR" sz="20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Giao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diện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dễ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chịu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tạo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sự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hứng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thủ</a:t>
              </a:r>
              <a:endParaRPr lang="en-US" altLang="ko-KR" sz="20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Hiệu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ứng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cách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di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chuyển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chọn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cờ</a:t>
              </a:r>
              <a:endParaRPr lang="en-US" altLang="ko-KR" sz="20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endParaRPr lang="en-US" altLang="ko-KR" sz="2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9ECDB7-EDA5-41CA-8AF6-B9968AAECDF5}"/>
              </a:ext>
            </a:extLst>
          </p:cNvPr>
          <p:cNvSpPr/>
          <p:nvPr/>
        </p:nvSpPr>
        <p:spPr>
          <a:xfrm>
            <a:off x="0" y="4476206"/>
            <a:ext cx="12192000" cy="195072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152939" y="4476206"/>
            <a:ext cx="988612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CẢM ƠN THẦY VÀ CÁC BẠN ĐÃ LẮNG NGHE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5737254" y="498743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Thành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viên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94CD98-97C1-48D0-AA1F-5B6FCC1C7B91}"/>
              </a:ext>
            </a:extLst>
          </p:cNvPr>
          <p:cNvSpPr txBox="1"/>
          <p:nvPr/>
        </p:nvSpPr>
        <p:spPr>
          <a:xfrm>
            <a:off x="6195391" y="1750449"/>
            <a:ext cx="47770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Nguyễn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Adam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800EC-3B43-4312-B181-BB7A459F224D}"/>
              </a:ext>
            </a:extLst>
          </p:cNvPr>
          <p:cNvSpPr txBox="1"/>
          <p:nvPr/>
        </p:nvSpPr>
        <p:spPr>
          <a:xfrm>
            <a:off x="6195391" y="2357481"/>
            <a:ext cx="47770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Nguyễn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Văn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Phong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4296BB-19AD-47F9-BF66-89013A0A620B}"/>
              </a:ext>
            </a:extLst>
          </p:cNvPr>
          <p:cNvSpPr txBox="1"/>
          <p:nvPr/>
        </p:nvSpPr>
        <p:spPr>
          <a:xfrm>
            <a:off x="6195391" y="2971379"/>
            <a:ext cx="47770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Huỳnh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Thanh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Phong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FCBC2F-9AD5-4B72-8147-FBA6358D6595}"/>
              </a:ext>
            </a:extLst>
          </p:cNvPr>
          <p:cNvSpPr txBox="1"/>
          <p:nvPr/>
        </p:nvSpPr>
        <p:spPr>
          <a:xfrm>
            <a:off x="6195391" y="3535089"/>
            <a:ext cx="47770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Lê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Tấn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Lộc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5063" y="871012"/>
            <a:ext cx="338612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Nội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dung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4A9AFB-6A0B-484F-B11E-DFA187568687}"/>
              </a:ext>
            </a:extLst>
          </p:cNvPr>
          <p:cNvSpPr txBox="1"/>
          <p:nvPr/>
        </p:nvSpPr>
        <p:spPr>
          <a:xfrm>
            <a:off x="5612962" y="2217234"/>
            <a:ext cx="418473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b="1" dirty="0" err="1">
                <a:solidFill>
                  <a:schemeClr val="bg1"/>
                </a:solidFill>
                <a:cs typeface="Arial" pitchFamily="34" charset="0"/>
              </a:rPr>
              <a:t>Người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cs typeface="Arial" pitchFamily="34" charset="0"/>
              </a:rPr>
              <a:t>dùng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0AC208-5B33-4689-B720-6E532EA34BC3}"/>
              </a:ext>
            </a:extLst>
          </p:cNvPr>
          <p:cNvSpPr txBox="1"/>
          <p:nvPr/>
        </p:nvSpPr>
        <p:spPr>
          <a:xfrm>
            <a:off x="4665534" y="1974425"/>
            <a:ext cx="981106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C5B3CE-BA16-4F00-9BD3-0AD90D7EBF5C}"/>
              </a:ext>
            </a:extLst>
          </p:cNvPr>
          <p:cNvSpPr txBox="1"/>
          <p:nvPr/>
        </p:nvSpPr>
        <p:spPr>
          <a:xfrm>
            <a:off x="5612961" y="3683743"/>
            <a:ext cx="4469501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Giao </a:t>
            </a:r>
            <a:r>
              <a:rPr lang="en-US" altLang="ko-KR" sz="2800" b="1" dirty="0" err="1">
                <a:solidFill>
                  <a:schemeClr val="bg1"/>
                </a:solidFill>
                <a:cs typeface="Arial" pitchFamily="34" charset="0"/>
              </a:rPr>
              <a:t>diện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cs typeface="Arial" pitchFamily="34" charset="0"/>
              </a:rPr>
              <a:t>chương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cs typeface="Arial" pitchFamily="34" charset="0"/>
              </a:rPr>
              <a:t>trình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B0EB63-69C8-4555-8308-748E7D70C554}"/>
              </a:ext>
            </a:extLst>
          </p:cNvPr>
          <p:cNvSpPr txBox="1"/>
          <p:nvPr/>
        </p:nvSpPr>
        <p:spPr>
          <a:xfrm>
            <a:off x="4665534" y="3440934"/>
            <a:ext cx="981106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03B469-67FA-4B90-A655-F0059617A8DC}"/>
              </a:ext>
            </a:extLst>
          </p:cNvPr>
          <p:cNvSpPr txBox="1"/>
          <p:nvPr/>
        </p:nvSpPr>
        <p:spPr>
          <a:xfrm>
            <a:off x="5612962" y="5125620"/>
            <a:ext cx="418473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b="1" dirty="0" err="1">
                <a:solidFill>
                  <a:schemeClr val="bg1"/>
                </a:solidFill>
                <a:cs typeface="Arial" pitchFamily="34" charset="0"/>
              </a:rPr>
              <a:t>Kết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cs typeface="Arial" pitchFamily="34" charset="0"/>
              </a:rPr>
              <a:t>luận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6C9BB6-C4DB-489C-8159-4AE61AB6604F}"/>
              </a:ext>
            </a:extLst>
          </p:cNvPr>
          <p:cNvSpPr txBox="1"/>
          <p:nvPr/>
        </p:nvSpPr>
        <p:spPr>
          <a:xfrm>
            <a:off x="4665534" y="4882811"/>
            <a:ext cx="981106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EEF6B2-2728-4DB0-A635-789F88DFCEA0}"/>
              </a:ext>
            </a:extLst>
          </p:cNvPr>
          <p:cNvSpPr txBox="1"/>
          <p:nvPr/>
        </p:nvSpPr>
        <p:spPr>
          <a:xfrm>
            <a:off x="5612962" y="782490"/>
            <a:ext cx="4184732" cy="523220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2800" b="1" dirty="0" err="1">
                <a:solidFill>
                  <a:schemeClr val="bg1"/>
                </a:solidFill>
                <a:cs typeface="Arial" pitchFamily="34" charset="0"/>
              </a:rPr>
              <a:t>Mục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cs typeface="Arial" pitchFamily="34" charset="0"/>
              </a:rPr>
              <a:t>đích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cs typeface="Arial" pitchFamily="34" charset="0"/>
              </a:rPr>
              <a:t>yêu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cs typeface="Arial" pitchFamily="34" charset="0"/>
              </a:rPr>
              <a:t>cầu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F221B9-02C7-4846-A4A6-6A7B7C88FEAC}"/>
              </a:ext>
            </a:extLst>
          </p:cNvPr>
          <p:cNvSpPr txBox="1"/>
          <p:nvPr/>
        </p:nvSpPr>
        <p:spPr>
          <a:xfrm>
            <a:off x="4665534" y="539681"/>
            <a:ext cx="981106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B3E70A1-1F8E-427E-8FF3-371C44ADA721}"/>
              </a:ext>
            </a:extLst>
          </p:cNvPr>
          <p:cNvGrpSpPr/>
          <p:nvPr/>
        </p:nvGrpSpPr>
        <p:grpSpPr>
          <a:xfrm>
            <a:off x="2971286" y="1875469"/>
            <a:ext cx="6249429" cy="4134905"/>
            <a:chOff x="3164499" y="1875469"/>
            <a:chExt cx="6249429" cy="413490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AC743E7-E90C-433A-B0A0-6AF638B27D97}"/>
                </a:ext>
              </a:extLst>
            </p:cNvPr>
            <p:cNvGrpSpPr/>
            <p:nvPr/>
          </p:nvGrpSpPr>
          <p:grpSpPr>
            <a:xfrm>
              <a:off x="7661185" y="3494880"/>
              <a:ext cx="811428" cy="2515494"/>
              <a:chOff x="8239577" y="2724151"/>
              <a:chExt cx="1279707" cy="3967197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B1798C1-3EE9-4A20-BE15-DB970E88D3B8}"/>
                  </a:ext>
                </a:extLst>
              </p:cNvPr>
              <p:cNvSpPr/>
              <p:nvPr/>
            </p:nvSpPr>
            <p:spPr>
              <a:xfrm>
                <a:off x="8239577" y="2724151"/>
                <a:ext cx="1279707" cy="3967197"/>
              </a:xfrm>
              <a:custGeom>
                <a:avLst/>
                <a:gdLst>
                  <a:gd name="connsiteX0" fmla="*/ 1367129 w 1520637"/>
                  <a:gd name="connsiteY0" fmla="*/ 223100 h 4202307"/>
                  <a:gd name="connsiteX1" fmla="*/ 1503545 w 1520637"/>
                  <a:gd name="connsiteY1" fmla="*/ 234157 h 4202307"/>
                  <a:gd name="connsiteX2" fmla="*/ 1279707 w 1520637"/>
                  <a:gd name="connsiteY2" fmla="*/ 235110 h 4202307"/>
                  <a:gd name="connsiteX3" fmla="*/ 1252085 w 1520637"/>
                  <a:gd name="connsiteY3" fmla="*/ 263685 h 4202307"/>
                  <a:gd name="connsiteX4" fmla="*/ 1252873 w 1520637"/>
                  <a:gd name="connsiteY4" fmla="*/ 3207743 h 4202307"/>
                  <a:gd name="connsiteX5" fmla="*/ 1234724 w 1520637"/>
                  <a:gd name="connsiteY5" fmla="*/ 3207743 h 4202307"/>
                  <a:gd name="connsiteX6" fmla="*/ 1234724 w 1520637"/>
                  <a:gd name="connsiteY6" fmla="*/ 4200084 h 4202307"/>
                  <a:gd name="connsiteX7" fmla="*/ 532680 w 1520637"/>
                  <a:gd name="connsiteY7" fmla="*/ 4202270 h 4202307"/>
                  <a:gd name="connsiteX8" fmla="*/ 407902 w 1520637"/>
                  <a:gd name="connsiteY8" fmla="*/ 4129880 h 4202307"/>
                  <a:gd name="connsiteX9" fmla="*/ 403140 w 1520637"/>
                  <a:gd name="connsiteY9" fmla="*/ 4121308 h 4202307"/>
                  <a:gd name="connsiteX10" fmla="*/ 422190 w 1520637"/>
                  <a:gd name="connsiteY10" fmla="*/ 3958430 h 4202307"/>
                  <a:gd name="connsiteX11" fmla="*/ 422192 w 1520637"/>
                  <a:gd name="connsiteY11" fmla="*/ 3958430 h 4202307"/>
                  <a:gd name="connsiteX12" fmla="*/ 439071 w 1520637"/>
                  <a:gd name="connsiteY12" fmla="*/ 3944936 h 4202307"/>
                  <a:gd name="connsiteX13" fmla="*/ 440139 w 1520637"/>
                  <a:gd name="connsiteY13" fmla="*/ 3903245 h 4202307"/>
                  <a:gd name="connsiteX14" fmla="*/ 425843 w 1520637"/>
                  <a:gd name="connsiteY14" fmla="*/ 3886218 h 4202307"/>
                  <a:gd name="connsiteX15" fmla="*/ 424095 w 1520637"/>
                  <a:gd name="connsiteY15" fmla="*/ 3886040 h 4202307"/>
                  <a:gd name="connsiteX16" fmla="*/ 439335 w 1520637"/>
                  <a:gd name="connsiteY16" fmla="*/ 3691731 h 4202307"/>
                  <a:gd name="connsiteX17" fmla="*/ 709845 w 1520637"/>
                  <a:gd name="connsiteY17" fmla="*/ 3437413 h 4202307"/>
                  <a:gd name="connsiteX18" fmla="*/ 753377 w 1520637"/>
                  <a:gd name="connsiteY18" fmla="*/ 3396426 h 4202307"/>
                  <a:gd name="connsiteX19" fmla="*/ 753547 w 1520637"/>
                  <a:gd name="connsiteY19" fmla="*/ 3394340 h 4202307"/>
                  <a:gd name="connsiteX20" fmla="*/ 764740 w 1520637"/>
                  <a:gd name="connsiteY20" fmla="*/ 3394340 h 4202307"/>
                  <a:gd name="connsiteX21" fmla="*/ 771072 w 1520637"/>
                  <a:gd name="connsiteY21" fmla="*/ 3386933 h 4202307"/>
                  <a:gd name="connsiteX22" fmla="*/ 634865 w 1520637"/>
                  <a:gd name="connsiteY22" fmla="*/ 3360262 h 4202307"/>
                  <a:gd name="connsiteX23" fmla="*/ 623435 w 1520637"/>
                  <a:gd name="connsiteY23" fmla="*/ 3320258 h 4202307"/>
                  <a:gd name="connsiteX24" fmla="*/ 623435 w 1520637"/>
                  <a:gd name="connsiteY24" fmla="*/ 3154523 h 4202307"/>
                  <a:gd name="connsiteX25" fmla="*/ 616767 w 1520637"/>
                  <a:gd name="connsiteY25" fmla="*/ 2869725 h 4202307"/>
                  <a:gd name="connsiteX26" fmla="*/ 598670 w 1520637"/>
                  <a:gd name="connsiteY26" fmla="*/ 2594453 h 4202307"/>
                  <a:gd name="connsiteX27" fmla="*/ 579620 w 1520637"/>
                  <a:gd name="connsiteY27" fmla="*/ 2533492 h 4202307"/>
                  <a:gd name="connsiteX28" fmla="*/ 524374 w 1520637"/>
                  <a:gd name="connsiteY28" fmla="*/ 2563020 h 4202307"/>
                  <a:gd name="connsiteX29" fmla="*/ 448174 w 1520637"/>
                  <a:gd name="connsiteY29" fmla="*/ 2634458 h 4202307"/>
                  <a:gd name="connsiteX30" fmla="*/ 375784 w 1520637"/>
                  <a:gd name="connsiteY30" fmla="*/ 2660175 h 4202307"/>
                  <a:gd name="connsiteX31" fmla="*/ 0 w 1520637"/>
                  <a:gd name="connsiteY31" fmla="*/ 1903682 h 4202307"/>
                  <a:gd name="connsiteX32" fmla="*/ 497044 w 1520637"/>
                  <a:gd name="connsiteY32" fmla="*/ 751714 h 4202307"/>
                  <a:gd name="connsiteX33" fmla="*/ 976812 w 1520637"/>
                  <a:gd name="connsiteY33" fmla="*/ 315120 h 4202307"/>
                  <a:gd name="connsiteX34" fmla="*/ 1367129 w 1520637"/>
                  <a:gd name="connsiteY34" fmla="*/ 223100 h 4202307"/>
                  <a:gd name="connsiteX35" fmla="*/ 1520606 w 1520637"/>
                  <a:gd name="connsiteY35" fmla="*/ 1804 h 4202307"/>
                  <a:gd name="connsiteX36" fmla="*/ 1520243 w 1520637"/>
                  <a:gd name="connsiteY36" fmla="*/ 109419 h 4202307"/>
                  <a:gd name="connsiteX37" fmla="*/ 1520165 w 1520637"/>
                  <a:gd name="connsiteY37" fmla="*/ 128720 h 4202307"/>
                  <a:gd name="connsiteX38" fmla="*/ 1519791 w 1520637"/>
                  <a:gd name="connsiteY38" fmla="*/ 128720 h 4202307"/>
                  <a:gd name="connsiteX39" fmla="*/ 1519949 w 1520637"/>
                  <a:gd name="connsiteY39" fmla="*/ 105323 h 4202307"/>
                  <a:gd name="connsiteX40" fmla="*/ 1520606 w 1520637"/>
                  <a:gd name="connsiteY40" fmla="*/ 1804 h 4202307"/>
                  <a:gd name="connsiteX0" fmla="*/ 1367129 w 1520637"/>
                  <a:gd name="connsiteY0" fmla="*/ 223100 h 4202307"/>
                  <a:gd name="connsiteX1" fmla="*/ 1503545 w 1520637"/>
                  <a:gd name="connsiteY1" fmla="*/ 234157 h 4202307"/>
                  <a:gd name="connsiteX2" fmla="*/ 1279707 w 1520637"/>
                  <a:gd name="connsiteY2" fmla="*/ 235110 h 4202307"/>
                  <a:gd name="connsiteX3" fmla="*/ 1252085 w 1520637"/>
                  <a:gd name="connsiteY3" fmla="*/ 263685 h 4202307"/>
                  <a:gd name="connsiteX4" fmla="*/ 1252873 w 1520637"/>
                  <a:gd name="connsiteY4" fmla="*/ 3207743 h 4202307"/>
                  <a:gd name="connsiteX5" fmla="*/ 1234724 w 1520637"/>
                  <a:gd name="connsiteY5" fmla="*/ 3207743 h 4202307"/>
                  <a:gd name="connsiteX6" fmla="*/ 1220012 w 1520637"/>
                  <a:gd name="connsiteY6" fmla="*/ 3207753 h 4202307"/>
                  <a:gd name="connsiteX7" fmla="*/ 1234724 w 1520637"/>
                  <a:gd name="connsiteY7" fmla="*/ 4200084 h 4202307"/>
                  <a:gd name="connsiteX8" fmla="*/ 532680 w 1520637"/>
                  <a:gd name="connsiteY8" fmla="*/ 4202270 h 4202307"/>
                  <a:gd name="connsiteX9" fmla="*/ 407902 w 1520637"/>
                  <a:gd name="connsiteY9" fmla="*/ 4129880 h 4202307"/>
                  <a:gd name="connsiteX10" fmla="*/ 403140 w 1520637"/>
                  <a:gd name="connsiteY10" fmla="*/ 4121308 h 4202307"/>
                  <a:gd name="connsiteX11" fmla="*/ 422190 w 1520637"/>
                  <a:gd name="connsiteY11" fmla="*/ 3958430 h 4202307"/>
                  <a:gd name="connsiteX12" fmla="*/ 422192 w 1520637"/>
                  <a:gd name="connsiteY12" fmla="*/ 3958430 h 4202307"/>
                  <a:gd name="connsiteX13" fmla="*/ 439071 w 1520637"/>
                  <a:gd name="connsiteY13" fmla="*/ 3944936 h 4202307"/>
                  <a:gd name="connsiteX14" fmla="*/ 440139 w 1520637"/>
                  <a:gd name="connsiteY14" fmla="*/ 3903245 h 4202307"/>
                  <a:gd name="connsiteX15" fmla="*/ 425843 w 1520637"/>
                  <a:gd name="connsiteY15" fmla="*/ 3886218 h 4202307"/>
                  <a:gd name="connsiteX16" fmla="*/ 424095 w 1520637"/>
                  <a:gd name="connsiteY16" fmla="*/ 3886040 h 4202307"/>
                  <a:gd name="connsiteX17" fmla="*/ 439335 w 1520637"/>
                  <a:gd name="connsiteY17" fmla="*/ 3691731 h 4202307"/>
                  <a:gd name="connsiteX18" fmla="*/ 709845 w 1520637"/>
                  <a:gd name="connsiteY18" fmla="*/ 3437413 h 4202307"/>
                  <a:gd name="connsiteX19" fmla="*/ 753377 w 1520637"/>
                  <a:gd name="connsiteY19" fmla="*/ 3396426 h 4202307"/>
                  <a:gd name="connsiteX20" fmla="*/ 753547 w 1520637"/>
                  <a:gd name="connsiteY20" fmla="*/ 3394340 h 4202307"/>
                  <a:gd name="connsiteX21" fmla="*/ 764740 w 1520637"/>
                  <a:gd name="connsiteY21" fmla="*/ 3394340 h 4202307"/>
                  <a:gd name="connsiteX22" fmla="*/ 771072 w 1520637"/>
                  <a:gd name="connsiteY22" fmla="*/ 3386933 h 4202307"/>
                  <a:gd name="connsiteX23" fmla="*/ 634865 w 1520637"/>
                  <a:gd name="connsiteY23" fmla="*/ 3360262 h 4202307"/>
                  <a:gd name="connsiteX24" fmla="*/ 623435 w 1520637"/>
                  <a:gd name="connsiteY24" fmla="*/ 3320258 h 4202307"/>
                  <a:gd name="connsiteX25" fmla="*/ 623435 w 1520637"/>
                  <a:gd name="connsiteY25" fmla="*/ 3154523 h 4202307"/>
                  <a:gd name="connsiteX26" fmla="*/ 616767 w 1520637"/>
                  <a:gd name="connsiteY26" fmla="*/ 2869725 h 4202307"/>
                  <a:gd name="connsiteX27" fmla="*/ 598670 w 1520637"/>
                  <a:gd name="connsiteY27" fmla="*/ 2594453 h 4202307"/>
                  <a:gd name="connsiteX28" fmla="*/ 579620 w 1520637"/>
                  <a:gd name="connsiteY28" fmla="*/ 2533492 h 4202307"/>
                  <a:gd name="connsiteX29" fmla="*/ 524374 w 1520637"/>
                  <a:gd name="connsiteY29" fmla="*/ 2563020 h 4202307"/>
                  <a:gd name="connsiteX30" fmla="*/ 448174 w 1520637"/>
                  <a:gd name="connsiteY30" fmla="*/ 2634458 h 4202307"/>
                  <a:gd name="connsiteX31" fmla="*/ 375784 w 1520637"/>
                  <a:gd name="connsiteY31" fmla="*/ 2660175 h 4202307"/>
                  <a:gd name="connsiteX32" fmla="*/ 0 w 1520637"/>
                  <a:gd name="connsiteY32" fmla="*/ 1903682 h 4202307"/>
                  <a:gd name="connsiteX33" fmla="*/ 497044 w 1520637"/>
                  <a:gd name="connsiteY33" fmla="*/ 751714 h 4202307"/>
                  <a:gd name="connsiteX34" fmla="*/ 976812 w 1520637"/>
                  <a:gd name="connsiteY34" fmla="*/ 315120 h 4202307"/>
                  <a:gd name="connsiteX35" fmla="*/ 1367129 w 1520637"/>
                  <a:gd name="connsiteY35" fmla="*/ 223100 h 4202307"/>
                  <a:gd name="connsiteX36" fmla="*/ 1520606 w 1520637"/>
                  <a:gd name="connsiteY36" fmla="*/ 1804 h 4202307"/>
                  <a:gd name="connsiteX37" fmla="*/ 1520243 w 1520637"/>
                  <a:gd name="connsiteY37" fmla="*/ 109419 h 4202307"/>
                  <a:gd name="connsiteX38" fmla="*/ 1520165 w 1520637"/>
                  <a:gd name="connsiteY38" fmla="*/ 128720 h 4202307"/>
                  <a:gd name="connsiteX39" fmla="*/ 1519791 w 1520637"/>
                  <a:gd name="connsiteY39" fmla="*/ 128720 h 4202307"/>
                  <a:gd name="connsiteX40" fmla="*/ 1519949 w 1520637"/>
                  <a:gd name="connsiteY40" fmla="*/ 105323 h 4202307"/>
                  <a:gd name="connsiteX41" fmla="*/ 1520606 w 1520637"/>
                  <a:gd name="connsiteY41" fmla="*/ 1804 h 4202307"/>
                  <a:gd name="connsiteX0" fmla="*/ 1367129 w 1520243"/>
                  <a:gd name="connsiteY0" fmla="*/ 119055 h 4098262"/>
                  <a:gd name="connsiteX1" fmla="*/ 1503545 w 1520243"/>
                  <a:gd name="connsiteY1" fmla="*/ 130112 h 4098262"/>
                  <a:gd name="connsiteX2" fmla="*/ 1279707 w 1520243"/>
                  <a:gd name="connsiteY2" fmla="*/ 131065 h 4098262"/>
                  <a:gd name="connsiteX3" fmla="*/ 1252085 w 1520243"/>
                  <a:gd name="connsiteY3" fmla="*/ 159640 h 4098262"/>
                  <a:gd name="connsiteX4" fmla="*/ 1252873 w 1520243"/>
                  <a:gd name="connsiteY4" fmla="*/ 3103698 h 4098262"/>
                  <a:gd name="connsiteX5" fmla="*/ 1234724 w 1520243"/>
                  <a:gd name="connsiteY5" fmla="*/ 3103698 h 4098262"/>
                  <a:gd name="connsiteX6" fmla="*/ 1220012 w 1520243"/>
                  <a:gd name="connsiteY6" fmla="*/ 3103708 h 4098262"/>
                  <a:gd name="connsiteX7" fmla="*/ 1234724 w 1520243"/>
                  <a:gd name="connsiteY7" fmla="*/ 4096039 h 4098262"/>
                  <a:gd name="connsiteX8" fmla="*/ 532680 w 1520243"/>
                  <a:gd name="connsiteY8" fmla="*/ 4098225 h 4098262"/>
                  <a:gd name="connsiteX9" fmla="*/ 407902 w 1520243"/>
                  <a:gd name="connsiteY9" fmla="*/ 4025835 h 4098262"/>
                  <a:gd name="connsiteX10" fmla="*/ 403140 w 1520243"/>
                  <a:gd name="connsiteY10" fmla="*/ 4017263 h 4098262"/>
                  <a:gd name="connsiteX11" fmla="*/ 422190 w 1520243"/>
                  <a:gd name="connsiteY11" fmla="*/ 3854385 h 4098262"/>
                  <a:gd name="connsiteX12" fmla="*/ 422192 w 1520243"/>
                  <a:gd name="connsiteY12" fmla="*/ 3854385 h 4098262"/>
                  <a:gd name="connsiteX13" fmla="*/ 439071 w 1520243"/>
                  <a:gd name="connsiteY13" fmla="*/ 3840891 h 4098262"/>
                  <a:gd name="connsiteX14" fmla="*/ 440139 w 1520243"/>
                  <a:gd name="connsiteY14" fmla="*/ 3799200 h 4098262"/>
                  <a:gd name="connsiteX15" fmla="*/ 425843 w 1520243"/>
                  <a:gd name="connsiteY15" fmla="*/ 3782173 h 4098262"/>
                  <a:gd name="connsiteX16" fmla="*/ 424095 w 1520243"/>
                  <a:gd name="connsiteY16" fmla="*/ 3781995 h 4098262"/>
                  <a:gd name="connsiteX17" fmla="*/ 439335 w 1520243"/>
                  <a:gd name="connsiteY17" fmla="*/ 3587686 h 4098262"/>
                  <a:gd name="connsiteX18" fmla="*/ 709845 w 1520243"/>
                  <a:gd name="connsiteY18" fmla="*/ 3333368 h 4098262"/>
                  <a:gd name="connsiteX19" fmla="*/ 753377 w 1520243"/>
                  <a:gd name="connsiteY19" fmla="*/ 3292381 h 4098262"/>
                  <a:gd name="connsiteX20" fmla="*/ 753547 w 1520243"/>
                  <a:gd name="connsiteY20" fmla="*/ 3290295 h 4098262"/>
                  <a:gd name="connsiteX21" fmla="*/ 764740 w 1520243"/>
                  <a:gd name="connsiteY21" fmla="*/ 3290295 h 4098262"/>
                  <a:gd name="connsiteX22" fmla="*/ 771072 w 1520243"/>
                  <a:gd name="connsiteY22" fmla="*/ 3282888 h 4098262"/>
                  <a:gd name="connsiteX23" fmla="*/ 634865 w 1520243"/>
                  <a:gd name="connsiteY23" fmla="*/ 3256217 h 4098262"/>
                  <a:gd name="connsiteX24" fmla="*/ 623435 w 1520243"/>
                  <a:gd name="connsiteY24" fmla="*/ 3216213 h 4098262"/>
                  <a:gd name="connsiteX25" fmla="*/ 623435 w 1520243"/>
                  <a:gd name="connsiteY25" fmla="*/ 3050478 h 4098262"/>
                  <a:gd name="connsiteX26" fmla="*/ 616767 w 1520243"/>
                  <a:gd name="connsiteY26" fmla="*/ 2765680 h 4098262"/>
                  <a:gd name="connsiteX27" fmla="*/ 598670 w 1520243"/>
                  <a:gd name="connsiteY27" fmla="*/ 2490408 h 4098262"/>
                  <a:gd name="connsiteX28" fmla="*/ 579620 w 1520243"/>
                  <a:gd name="connsiteY28" fmla="*/ 2429447 h 4098262"/>
                  <a:gd name="connsiteX29" fmla="*/ 524374 w 1520243"/>
                  <a:gd name="connsiteY29" fmla="*/ 2458975 h 4098262"/>
                  <a:gd name="connsiteX30" fmla="*/ 448174 w 1520243"/>
                  <a:gd name="connsiteY30" fmla="*/ 2530413 h 4098262"/>
                  <a:gd name="connsiteX31" fmla="*/ 375784 w 1520243"/>
                  <a:gd name="connsiteY31" fmla="*/ 2556130 h 4098262"/>
                  <a:gd name="connsiteX32" fmla="*/ 0 w 1520243"/>
                  <a:gd name="connsiteY32" fmla="*/ 1799637 h 4098262"/>
                  <a:gd name="connsiteX33" fmla="*/ 497044 w 1520243"/>
                  <a:gd name="connsiteY33" fmla="*/ 647669 h 4098262"/>
                  <a:gd name="connsiteX34" fmla="*/ 976812 w 1520243"/>
                  <a:gd name="connsiteY34" fmla="*/ 211075 h 4098262"/>
                  <a:gd name="connsiteX35" fmla="*/ 1367129 w 1520243"/>
                  <a:gd name="connsiteY35" fmla="*/ 119055 h 4098262"/>
                  <a:gd name="connsiteX36" fmla="*/ 1519949 w 1520243"/>
                  <a:gd name="connsiteY36" fmla="*/ 1278 h 4098262"/>
                  <a:gd name="connsiteX37" fmla="*/ 1520243 w 1520243"/>
                  <a:gd name="connsiteY37" fmla="*/ 5374 h 4098262"/>
                  <a:gd name="connsiteX38" fmla="*/ 1520165 w 1520243"/>
                  <a:gd name="connsiteY38" fmla="*/ 24675 h 4098262"/>
                  <a:gd name="connsiteX39" fmla="*/ 1519791 w 1520243"/>
                  <a:gd name="connsiteY39" fmla="*/ 24675 h 4098262"/>
                  <a:gd name="connsiteX40" fmla="*/ 1519949 w 1520243"/>
                  <a:gd name="connsiteY40" fmla="*/ 1278 h 4098262"/>
                  <a:gd name="connsiteX0" fmla="*/ 1367129 w 1520243"/>
                  <a:gd name="connsiteY0" fmla="*/ 113681 h 4092888"/>
                  <a:gd name="connsiteX1" fmla="*/ 1503545 w 1520243"/>
                  <a:gd name="connsiteY1" fmla="*/ 124738 h 4092888"/>
                  <a:gd name="connsiteX2" fmla="*/ 1279707 w 1520243"/>
                  <a:gd name="connsiteY2" fmla="*/ 125691 h 4092888"/>
                  <a:gd name="connsiteX3" fmla="*/ 1252085 w 1520243"/>
                  <a:gd name="connsiteY3" fmla="*/ 154266 h 4092888"/>
                  <a:gd name="connsiteX4" fmla="*/ 1252873 w 1520243"/>
                  <a:gd name="connsiteY4" fmla="*/ 3098324 h 4092888"/>
                  <a:gd name="connsiteX5" fmla="*/ 1234724 w 1520243"/>
                  <a:gd name="connsiteY5" fmla="*/ 3098324 h 4092888"/>
                  <a:gd name="connsiteX6" fmla="*/ 1220012 w 1520243"/>
                  <a:gd name="connsiteY6" fmla="*/ 3098334 h 4092888"/>
                  <a:gd name="connsiteX7" fmla="*/ 1234724 w 1520243"/>
                  <a:gd name="connsiteY7" fmla="*/ 4090665 h 4092888"/>
                  <a:gd name="connsiteX8" fmla="*/ 532680 w 1520243"/>
                  <a:gd name="connsiteY8" fmla="*/ 4092851 h 4092888"/>
                  <a:gd name="connsiteX9" fmla="*/ 407902 w 1520243"/>
                  <a:gd name="connsiteY9" fmla="*/ 4020461 h 4092888"/>
                  <a:gd name="connsiteX10" fmla="*/ 403140 w 1520243"/>
                  <a:gd name="connsiteY10" fmla="*/ 4011889 h 4092888"/>
                  <a:gd name="connsiteX11" fmla="*/ 422190 w 1520243"/>
                  <a:gd name="connsiteY11" fmla="*/ 3849011 h 4092888"/>
                  <a:gd name="connsiteX12" fmla="*/ 422192 w 1520243"/>
                  <a:gd name="connsiteY12" fmla="*/ 3849011 h 4092888"/>
                  <a:gd name="connsiteX13" fmla="*/ 439071 w 1520243"/>
                  <a:gd name="connsiteY13" fmla="*/ 3835517 h 4092888"/>
                  <a:gd name="connsiteX14" fmla="*/ 440139 w 1520243"/>
                  <a:gd name="connsiteY14" fmla="*/ 3793826 h 4092888"/>
                  <a:gd name="connsiteX15" fmla="*/ 425843 w 1520243"/>
                  <a:gd name="connsiteY15" fmla="*/ 3776799 h 4092888"/>
                  <a:gd name="connsiteX16" fmla="*/ 424095 w 1520243"/>
                  <a:gd name="connsiteY16" fmla="*/ 3776621 h 4092888"/>
                  <a:gd name="connsiteX17" fmla="*/ 439335 w 1520243"/>
                  <a:gd name="connsiteY17" fmla="*/ 3582312 h 4092888"/>
                  <a:gd name="connsiteX18" fmla="*/ 709845 w 1520243"/>
                  <a:gd name="connsiteY18" fmla="*/ 3327994 h 4092888"/>
                  <a:gd name="connsiteX19" fmla="*/ 753377 w 1520243"/>
                  <a:gd name="connsiteY19" fmla="*/ 3287007 h 4092888"/>
                  <a:gd name="connsiteX20" fmla="*/ 753547 w 1520243"/>
                  <a:gd name="connsiteY20" fmla="*/ 3284921 h 4092888"/>
                  <a:gd name="connsiteX21" fmla="*/ 764740 w 1520243"/>
                  <a:gd name="connsiteY21" fmla="*/ 3284921 h 4092888"/>
                  <a:gd name="connsiteX22" fmla="*/ 771072 w 1520243"/>
                  <a:gd name="connsiteY22" fmla="*/ 3277514 h 4092888"/>
                  <a:gd name="connsiteX23" fmla="*/ 634865 w 1520243"/>
                  <a:gd name="connsiteY23" fmla="*/ 3250843 h 4092888"/>
                  <a:gd name="connsiteX24" fmla="*/ 623435 w 1520243"/>
                  <a:gd name="connsiteY24" fmla="*/ 3210839 h 4092888"/>
                  <a:gd name="connsiteX25" fmla="*/ 623435 w 1520243"/>
                  <a:gd name="connsiteY25" fmla="*/ 3045104 h 4092888"/>
                  <a:gd name="connsiteX26" fmla="*/ 616767 w 1520243"/>
                  <a:gd name="connsiteY26" fmla="*/ 2760306 h 4092888"/>
                  <a:gd name="connsiteX27" fmla="*/ 598670 w 1520243"/>
                  <a:gd name="connsiteY27" fmla="*/ 2485034 h 4092888"/>
                  <a:gd name="connsiteX28" fmla="*/ 579620 w 1520243"/>
                  <a:gd name="connsiteY28" fmla="*/ 2424073 h 4092888"/>
                  <a:gd name="connsiteX29" fmla="*/ 524374 w 1520243"/>
                  <a:gd name="connsiteY29" fmla="*/ 2453601 h 4092888"/>
                  <a:gd name="connsiteX30" fmla="*/ 448174 w 1520243"/>
                  <a:gd name="connsiteY30" fmla="*/ 2525039 h 4092888"/>
                  <a:gd name="connsiteX31" fmla="*/ 375784 w 1520243"/>
                  <a:gd name="connsiteY31" fmla="*/ 2550756 h 4092888"/>
                  <a:gd name="connsiteX32" fmla="*/ 0 w 1520243"/>
                  <a:gd name="connsiteY32" fmla="*/ 1794263 h 4092888"/>
                  <a:gd name="connsiteX33" fmla="*/ 497044 w 1520243"/>
                  <a:gd name="connsiteY33" fmla="*/ 642295 h 4092888"/>
                  <a:gd name="connsiteX34" fmla="*/ 976812 w 1520243"/>
                  <a:gd name="connsiteY34" fmla="*/ 205701 h 4092888"/>
                  <a:gd name="connsiteX35" fmla="*/ 1367129 w 1520243"/>
                  <a:gd name="connsiteY35" fmla="*/ 113681 h 4092888"/>
                  <a:gd name="connsiteX36" fmla="*/ 1519791 w 1520243"/>
                  <a:gd name="connsiteY36" fmla="*/ 19301 h 4092888"/>
                  <a:gd name="connsiteX37" fmla="*/ 1520243 w 1520243"/>
                  <a:gd name="connsiteY37" fmla="*/ 0 h 4092888"/>
                  <a:gd name="connsiteX38" fmla="*/ 1520165 w 1520243"/>
                  <a:gd name="connsiteY38" fmla="*/ 19301 h 4092888"/>
                  <a:gd name="connsiteX39" fmla="*/ 1519791 w 1520243"/>
                  <a:gd name="connsiteY39" fmla="*/ 19301 h 4092888"/>
                  <a:gd name="connsiteX0" fmla="*/ 1367129 w 1520243"/>
                  <a:gd name="connsiteY0" fmla="*/ 113681 h 4092888"/>
                  <a:gd name="connsiteX1" fmla="*/ 1503545 w 1520243"/>
                  <a:gd name="connsiteY1" fmla="*/ 124738 h 4092888"/>
                  <a:gd name="connsiteX2" fmla="*/ 1279707 w 1520243"/>
                  <a:gd name="connsiteY2" fmla="*/ 125691 h 4092888"/>
                  <a:gd name="connsiteX3" fmla="*/ 1252085 w 1520243"/>
                  <a:gd name="connsiteY3" fmla="*/ 154266 h 4092888"/>
                  <a:gd name="connsiteX4" fmla="*/ 1252873 w 1520243"/>
                  <a:gd name="connsiteY4" fmla="*/ 3098324 h 4092888"/>
                  <a:gd name="connsiteX5" fmla="*/ 1234724 w 1520243"/>
                  <a:gd name="connsiteY5" fmla="*/ 3098324 h 4092888"/>
                  <a:gd name="connsiteX6" fmla="*/ 1220012 w 1520243"/>
                  <a:gd name="connsiteY6" fmla="*/ 3098334 h 4092888"/>
                  <a:gd name="connsiteX7" fmla="*/ 1234724 w 1520243"/>
                  <a:gd name="connsiteY7" fmla="*/ 4090665 h 4092888"/>
                  <a:gd name="connsiteX8" fmla="*/ 532680 w 1520243"/>
                  <a:gd name="connsiteY8" fmla="*/ 4092851 h 4092888"/>
                  <a:gd name="connsiteX9" fmla="*/ 407902 w 1520243"/>
                  <a:gd name="connsiteY9" fmla="*/ 4020461 h 4092888"/>
                  <a:gd name="connsiteX10" fmla="*/ 403140 w 1520243"/>
                  <a:gd name="connsiteY10" fmla="*/ 4011889 h 4092888"/>
                  <a:gd name="connsiteX11" fmla="*/ 422190 w 1520243"/>
                  <a:gd name="connsiteY11" fmla="*/ 3849011 h 4092888"/>
                  <a:gd name="connsiteX12" fmla="*/ 422192 w 1520243"/>
                  <a:gd name="connsiteY12" fmla="*/ 3849011 h 4092888"/>
                  <a:gd name="connsiteX13" fmla="*/ 439071 w 1520243"/>
                  <a:gd name="connsiteY13" fmla="*/ 3835517 h 4092888"/>
                  <a:gd name="connsiteX14" fmla="*/ 440139 w 1520243"/>
                  <a:gd name="connsiteY14" fmla="*/ 3793826 h 4092888"/>
                  <a:gd name="connsiteX15" fmla="*/ 425843 w 1520243"/>
                  <a:gd name="connsiteY15" fmla="*/ 3776799 h 4092888"/>
                  <a:gd name="connsiteX16" fmla="*/ 424095 w 1520243"/>
                  <a:gd name="connsiteY16" fmla="*/ 3776621 h 4092888"/>
                  <a:gd name="connsiteX17" fmla="*/ 439335 w 1520243"/>
                  <a:gd name="connsiteY17" fmla="*/ 3582312 h 4092888"/>
                  <a:gd name="connsiteX18" fmla="*/ 709845 w 1520243"/>
                  <a:gd name="connsiteY18" fmla="*/ 3327994 h 4092888"/>
                  <a:gd name="connsiteX19" fmla="*/ 753377 w 1520243"/>
                  <a:gd name="connsiteY19" fmla="*/ 3287007 h 4092888"/>
                  <a:gd name="connsiteX20" fmla="*/ 753547 w 1520243"/>
                  <a:gd name="connsiteY20" fmla="*/ 3284921 h 4092888"/>
                  <a:gd name="connsiteX21" fmla="*/ 764740 w 1520243"/>
                  <a:gd name="connsiteY21" fmla="*/ 3284921 h 4092888"/>
                  <a:gd name="connsiteX22" fmla="*/ 771072 w 1520243"/>
                  <a:gd name="connsiteY22" fmla="*/ 3277514 h 4092888"/>
                  <a:gd name="connsiteX23" fmla="*/ 634865 w 1520243"/>
                  <a:gd name="connsiteY23" fmla="*/ 3250843 h 4092888"/>
                  <a:gd name="connsiteX24" fmla="*/ 623435 w 1520243"/>
                  <a:gd name="connsiteY24" fmla="*/ 3210839 h 4092888"/>
                  <a:gd name="connsiteX25" fmla="*/ 623435 w 1520243"/>
                  <a:gd name="connsiteY25" fmla="*/ 3045104 h 4092888"/>
                  <a:gd name="connsiteX26" fmla="*/ 616767 w 1520243"/>
                  <a:gd name="connsiteY26" fmla="*/ 2760306 h 4092888"/>
                  <a:gd name="connsiteX27" fmla="*/ 598670 w 1520243"/>
                  <a:gd name="connsiteY27" fmla="*/ 2485034 h 4092888"/>
                  <a:gd name="connsiteX28" fmla="*/ 579620 w 1520243"/>
                  <a:gd name="connsiteY28" fmla="*/ 2424073 h 4092888"/>
                  <a:gd name="connsiteX29" fmla="*/ 524374 w 1520243"/>
                  <a:gd name="connsiteY29" fmla="*/ 2453601 h 4092888"/>
                  <a:gd name="connsiteX30" fmla="*/ 448174 w 1520243"/>
                  <a:gd name="connsiteY30" fmla="*/ 2525039 h 4092888"/>
                  <a:gd name="connsiteX31" fmla="*/ 375784 w 1520243"/>
                  <a:gd name="connsiteY31" fmla="*/ 2550756 h 4092888"/>
                  <a:gd name="connsiteX32" fmla="*/ 0 w 1520243"/>
                  <a:gd name="connsiteY32" fmla="*/ 1794263 h 4092888"/>
                  <a:gd name="connsiteX33" fmla="*/ 497044 w 1520243"/>
                  <a:gd name="connsiteY33" fmla="*/ 642295 h 4092888"/>
                  <a:gd name="connsiteX34" fmla="*/ 976812 w 1520243"/>
                  <a:gd name="connsiteY34" fmla="*/ 205701 h 4092888"/>
                  <a:gd name="connsiteX35" fmla="*/ 1367129 w 1520243"/>
                  <a:gd name="connsiteY35" fmla="*/ 113681 h 4092888"/>
                  <a:gd name="connsiteX36" fmla="*/ 1520165 w 1520243"/>
                  <a:gd name="connsiteY36" fmla="*/ 19301 h 4092888"/>
                  <a:gd name="connsiteX37" fmla="*/ 1520243 w 1520243"/>
                  <a:gd name="connsiteY37" fmla="*/ 0 h 4092888"/>
                  <a:gd name="connsiteX38" fmla="*/ 1520165 w 1520243"/>
                  <a:gd name="connsiteY38" fmla="*/ 19301 h 4092888"/>
                  <a:gd name="connsiteX0" fmla="*/ 1367129 w 1503545"/>
                  <a:gd name="connsiteY0" fmla="*/ 1 h 3979208"/>
                  <a:gd name="connsiteX1" fmla="*/ 1503545 w 1503545"/>
                  <a:gd name="connsiteY1" fmla="*/ 11058 h 3979208"/>
                  <a:gd name="connsiteX2" fmla="*/ 1279707 w 1503545"/>
                  <a:gd name="connsiteY2" fmla="*/ 12011 h 3979208"/>
                  <a:gd name="connsiteX3" fmla="*/ 1252085 w 1503545"/>
                  <a:gd name="connsiteY3" fmla="*/ 40586 h 3979208"/>
                  <a:gd name="connsiteX4" fmla="*/ 1252873 w 1503545"/>
                  <a:gd name="connsiteY4" fmla="*/ 2984644 h 3979208"/>
                  <a:gd name="connsiteX5" fmla="*/ 1234724 w 1503545"/>
                  <a:gd name="connsiteY5" fmla="*/ 2984644 h 3979208"/>
                  <a:gd name="connsiteX6" fmla="*/ 1220012 w 1503545"/>
                  <a:gd name="connsiteY6" fmla="*/ 2984654 h 3979208"/>
                  <a:gd name="connsiteX7" fmla="*/ 1234724 w 1503545"/>
                  <a:gd name="connsiteY7" fmla="*/ 3976985 h 3979208"/>
                  <a:gd name="connsiteX8" fmla="*/ 532680 w 1503545"/>
                  <a:gd name="connsiteY8" fmla="*/ 3979171 h 3979208"/>
                  <a:gd name="connsiteX9" fmla="*/ 407902 w 1503545"/>
                  <a:gd name="connsiteY9" fmla="*/ 3906781 h 3979208"/>
                  <a:gd name="connsiteX10" fmla="*/ 403140 w 1503545"/>
                  <a:gd name="connsiteY10" fmla="*/ 3898209 h 3979208"/>
                  <a:gd name="connsiteX11" fmla="*/ 422190 w 1503545"/>
                  <a:gd name="connsiteY11" fmla="*/ 3735331 h 3979208"/>
                  <a:gd name="connsiteX12" fmla="*/ 422192 w 1503545"/>
                  <a:gd name="connsiteY12" fmla="*/ 3735331 h 3979208"/>
                  <a:gd name="connsiteX13" fmla="*/ 439071 w 1503545"/>
                  <a:gd name="connsiteY13" fmla="*/ 3721837 h 3979208"/>
                  <a:gd name="connsiteX14" fmla="*/ 440139 w 1503545"/>
                  <a:gd name="connsiteY14" fmla="*/ 3680146 h 3979208"/>
                  <a:gd name="connsiteX15" fmla="*/ 425843 w 1503545"/>
                  <a:gd name="connsiteY15" fmla="*/ 3663119 h 3979208"/>
                  <a:gd name="connsiteX16" fmla="*/ 424095 w 1503545"/>
                  <a:gd name="connsiteY16" fmla="*/ 3662941 h 3979208"/>
                  <a:gd name="connsiteX17" fmla="*/ 439335 w 1503545"/>
                  <a:gd name="connsiteY17" fmla="*/ 3468632 h 3979208"/>
                  <a:gd name="connsiteX18" fmla="*/ 709845 w 1503545"/>
                  <a:gd name="connsiteY18" fmla="*/ 3214314 h 3979208"/>
                  <a:gd name="connsiteX19" fmla="*/ 753377 w 1503545"/>
                  <a:gd name="connsiteY19" fmla="*/ 3173327 h 3979208"/>
                  <a:gd name="connsiteX20" fmla="*/ 753547 w 1503545"/>
                  <a:gd name="connsiteY20" fmla="*/ 3171241 h 3979208"/>
                  <a:gd name="connsiteX21" fmla="*/ 764740 w 1503545"/>
                  <a:gd name="connsiteY21" fmla="*/ 3171241 h 3979208"/>
                  <a:gd name="connsiteX22" fmla="*/ 771072 w 1503545"/>
                  <a:gd name="connsiteY22" fmla="*/ 3163834 h 3979208"/>
                  <a:gd name="connsiteX23" fmla="*/ 634865 w 1503545"/>
                  <a:gd name="connsiteY23" fmla="*/ 3137163 h 3979208"/>
                  <a:gd name="connsiteX24" fmla="*/ 623435 w 1503545"/>
                  <a:gd name="connsiteY24" fmla="*/ 3097159 h 3979208"/>
                  <a:gd name="connsiteX25" fmla="*/ 623435 w 1503545"/>
                  <a:gd name="connsiteY25" fmla="*/ 2931424 h 3979208"/>
                  <a:gd name="connsiteX26" fmla="*/ 616767 w 1503545"/>
                  <a:gd name="connsiteY26" fmla="*/ 2646626 h 3979208"/>
                  <a:gd name="connsiteX27" fmla="*/ 598670 w 1503545"/>
                  <a:gd name="connsiteY27" fmla="*/ 2371354 h 3979208"/>
                  <a:gd name="connsiteX28" fmla="*/ 579620 w 1503545"/>
                  <a:gd name="connsiteY28" fmla="*/ 2310393 h 3979208"/>
                  <a:gd name="connsiteX29" fmla="*/ 524374 w 1503545"/>
                  <a:gd name="connsiteY29" fmla="*/ 2339921 h 3979208"/>
                  <a:gd name="connsiteX30" fmla="*/ 448174 w 1503545"/>
                  <a:gd name="connsiteY30" fmla="*/ 2411359 h 3979208"/>
                  <a:gd name="connsiteX31" fmla="*/ 375784 w 1503545"/>
                  <a:gd name="connsiteY31" fmla="*/ 2437076 h 3979208"/>
                  <a:gd name="connsiteX32" fmla="*/ 0 w 1503545"/>
                  <a:gd name="connsiteY32" fmla="*/ 1680583 h 3979208"/>
                  <a:gd name="connsiteX33" fmla="*/ 497044 w 1503545"/>
                  <a:gd name="connsiteY33" fmla="*/ 528615 h 3979208"/>
                  <a:gd name="connsiteX34" fmla="*/ 976812 w 1503545"/>
                  <a:gd name="connsiteY34" fmla="*/ 92021 h 3979208"/>
                  <a:gd name="connsiteX35" fmla="*/ 1367129 w 1503545"/>
                  <a:gd name="connsiteY35" fmla="*/ 1 h 3979208"/>
                  <a:gd name="connsiteX0" fmla="*/ 976812 w 1503545"/>
                  <a:gd name="connsiteY0" fmla="*/ 80963 h 3968150"/>
                  <a:gd name="connsiteX1" fmla="*/ 1503545 w 1503545"/>
                  <a:gd name="connsiteY1" fmla="*/ 0 h 3968150"/>
                  <a:gd name="connsiteX2" fmla="*/ 1279707 w 1503545"/>
                  <a:gd name="connsiteY2" fmla="*/ 953 h 3968150"/>
                  <a:gd name="connsiteX3" fmla="*/ 1252085 w 1503545"/>
                  <a:gd name="connsiteY3" fmla="*/ 29528 h 3968150"/>
                  <a:gd name="connsiteX4" fmla="*/ 1252873 w 1503545"/>
                  <a:gd name="connsiteY4" fmla="*/ 2973586 h 3968150"/>
                  <a:gd name="connsiteX5" fmla="*/ 1234724 w 1503545"/>
                  <a:gd name="connsiteY5" fmla="*/ 2973586 h 3968150"/>
                  <a:gd name="connsiteX6" fmla="*/ 1220012 w 1503545"/>
                  <a:gd name="connsiteY6" fmla="*/ 2973596 h 3968150"/>
                  <a:gd name="connsiteX7" fmla="*/ 1234724 w 1503545"/>
                  <a:gd name="connsiteY7" fmla="*/ 3965927 h 3968150"/>
                  <a:gd name="connsiteX8" fmla="*/ 532680 w 1503545"/>
                  <a:gd name="connsiteY8" fmla="*/ 3968113 h 3968150"/>
                  <a:gd name="connsiteX9" fmla="*/ 407902 w 1503545"/>
                  <a:gd name="connsiteY9" fmla="*/ 3895723 h 3968150"/>
                  <a:gd name="connsiteX10" fmla="*/ 403140 w 1503545"/>
                  <a:gd name="connsiteY10" fmla="*/ 3887151 h 3968150"/>
                  <a:gd name="connsiteX11" fmla="*/ 422190 w 1503545"/>
                  <a:gd name="connsiteY11" fmla="*/ 3724273 h 3968150"/>
                  <a:gd name="connsiteX12" fmla="*/ 422192 w 1503545"/>
                  <a:gd name="connsiteY12" fmla="*/ 3724273 h 3968150"/>
                  <a:gd name="connsiteX13" fmla="*/ 439071 w 1503545"/>
                  <a:gd name="connsiteY13" fmla="*/ 3710779 h 3968150"/>
                  <a:gd name="connsiteX14" fmla="*/ 440139 w 1503545"/>
                  <a:gd name="connsiteY14" fmla="*/ 3669088 h 3968150"/>
                  <a:gd name="connsiteX15" fmla="*/ 425843 w 1503545"/>
                  <a:gd name="connsiteY15" fmla="*/ 3652061 h 3968150"/>
                  <a:gd name="connsiteX16" fmla="*/ 424095 w 1503545"/>
                  <a:gd name="connsiteY16" fmla="*/ 3651883 h 3968150"/>
                  <a:gd name="connsiteX17" fmla="*/ 439335 w 1503545"/>
                  <a:gd name="connsiteY17" fmla="*/ 3457574 h 3968150"/>
                  <a:gd name="connsiteX18" fmla="*/ 709845 w 1503545"/>
                  <a:gd name="connsiteY18" fmla="*/ 3203256 h 3968150"/>
                  <a:gd name="connsiteX19" fmla="*/ 753377 w 1503545"/>
                  <a:gd name="connsiteY19" fmla="*/ 3162269 h 3968150"/>
                  <a:gd name="connsiteX20" fmla="*/ 753547 w 1503545"/>
                  <a:gd name="connsiteY20" fmla="*/ 3160183 h 3968150"/>
                  <a:gd name="connsiteX21" fmla="*/ 764740 w 1503545"/>
                  <a:gd name="connsiteY21" fmla="*/ 3160183 h 3968150"/>
                  <a:gd name="connsiteX22" fmla="*/ 771072 w 1503545"/>
                  <a:gd name="connsiteY22" fmla="*/ 3152776 h 3968150"/>
                  <a:gd name="connsiteX23" fmla="*/ 634865 w 1503545"/>
                  <a:gd name="connsiteY23" fmla="*/ 3126105 h 3968150"/>
                  <a:gd name="connsiteX24" fmla="*/ 623435 w 1503545"/>
                  <a:gd name="connsiteY24" fmla="*/ 3086101 h 3968150"/>
                  <a:gd name="connsiteX25" fmla="*/ 623435 w 1503545"/>
                  <a:gd name="connsiteY25" fmla="*/ 2920366 h 3968150"/>
                  <a:gd name="connsiteX26" fmla="*/ 616767 w 1503545"/>
                  <a:gd name="connsiteY26" fmla="*/ 2635568 h 3968150"/>
                  <a:gd name="connsiteX27" fmla="*/ 598670 w 1503545"/>
                  <a:gd name="connsiteY27" fmla="*/ 2360296 h 3968150"/>
                  <a:gd name="connsiteX28" fmla="*/ 579620 w 1503545"/>
                  <a:gd name="connsiteY28" fmla="*/ 2299335 h 3968150"/>
                  <a:gd name="connsiteX29" fmla="*/ 524374 w 1503545"/>
                  <a:gd name="connsiteY29" fmla="*/ 2328863 h 3968150"/>
                  <a:gd name="connsiteX30" fmla="*/ 448174 w 1503545"/>
                  <a:gd name="connsiteY30" fmla="*/ 2400301 h 3968150"/>
                  <a:gd name="connsiteX31" fmla="*/ 375784 w 1503545"/>
                  <a:gd name="connsiteY31" fmla="*/ 2426018 h 3968150"/>
                  <a:gd name="connsiteX32" fmla="*/ 0 w 1503545"/>
                  <a:gd name="connsiteY32" fmla="*/ 1669525 h 3968150"/>
                  <a:gd name="connsiteX33" fmla="*/ 497044 w 1503545"/>
                  <a:gd name="connsiteY33" fmla="*/ 517557 h 3968150"/>
                  <a:gd name="connsiteX34" fmla="*/ 976812 w 1503545"/>
                  <a:gd name="connsiteY34" fmla="*/ 80963 h 3968150"/>
                  <a:gd name="connsiteX0" fmla="*/ 976812 w 1279707"/>
                  <a:gd name="connsiteY0" fmla="*/ 80010 h 3967197"/>
                  <a:gd name="connsiteX1" fmla="*/ 1279707 w 1279707"/>
                  <a:gd name="connsiteY1" fmla="*/ 0 h 3967197"/>
                  <a:gd name="connsiteX2" fmla="*/ 1252085 w 1279707"/>
                  <a:gd name="connsiteY2" fmla="*/ 28575 h 3967197"/>
                  <a:gd name="connsiteX3" fmla="*/ 1252873 w 1279707"/>
                  <a:gd name="connsiteY3" fmla="*/ 2972633 h 3967197"/>
                  <a:gd name="connsiteX4" fmla="*/ 1234724 w 1279707"/>
                  <a:gd name="connsiteY4" fmla="*/ 2972633 h 3967197"/>
                  <a:gd name="connsiteX5" fmla="*/ 1220012 w 1279707"/>
                  <a:gd name="connsiteY5" fmla="*/ 2972643 h 3967197"/>
                  <a:gd name="connsiteX6" fmla="*/ 1234724 w 1279707"/>
                  <a:gd name="connsiteY6" fmla="*/ 3964974 h 3967197"/>
                  <a:gd name="connsiteX7" fmla="*/ 532680 w 1279707"/>
                  <a:gd name="connsiteY7" fmla="*/ 3967160 h 3967197"/>
                  <a:gd name="connsiteX8" fmla="*/ 407902 w 1279707"/>
                  <a:gd name="connsiteY8" fmla="*/ 3894770 h 3967197"/>
                  <a:gd name="connsiteX9" fmla="*/ 403140 w 1279707"/>
                  <a:gd name="connsiteY9" fmla="*/ 3886198 h 3967197"/>
                  <a:gd name="connsiteX10" fmla="*/ 422190 w 1279707"/>
                  <a:gd name="connsiteY10" fmla="*/ 3723320 h 3967197"/>
                  <a:gd name="connsiteX11" fmla="*/ 422192 w 1279707"/>
                  <a:gd name="connsiteY11" fmla="*/ 3723320 h 3967197"/>
                  <a:gd name="connsiteX12" fmla="*/ 439071 w 1279707"/>
                  <a:gd name="connsiteY12" fmla="*/ 3709826 h 3967197"/>
                  <a:gd name="connsiteX13" fmla="*/ 440139 w 1279707"/>
                  <a:gd name="connsiteY13" fmla="*/ 3668135 h 3967197"/>
                  <a:gd name="connsiteX14" fmla="*/ 425843 w 1279707"/>
                  <a:gd name="connsiteY14" fmla="*/ 3651108 h 3967197"/>
                  <a:gd name="connsiteX15" fmla="*/ 424095 w 1279707"/>
                  <a:gd name="connsiteY15" fmla="*/ 3650930 h 3967197"/>
                  <a:gd name="connsiteX16" fmla="*/ 439335 w 1279707"/>
                  <a:gd name="connsiteY16" fmla="*/ 3456621 h 3967197"/>
                  <a:gd name="connsiteX17" fmla="*/ 709845 w 1279707"/>
                  <a:gd name="connsiteY17" fmla="*/ 3202303 h 3967197"/>
                  <a:gd name="connsiteX18" fmla="*/ 753377 w 1279707"/>
                  <a:gd name="connsiteY18" fmla="*/ 3161316 h 3967197"/>
                  <a:gd name="connsiteX19" fmla="*/ 753547 w 1279707"/>
                  <a:gd name="connsiteY19" fmla="*/ 3159230 h 3967197"/>
                  <a:gd name="connsiteX20" fmla="*/ 764740 w 1279707"/>
                  <a:gd name="connsiteY20" fmla="*/ 3159230 h 3967197"/>
                  <a:gd name="connsiteX21" fmla="*/ 771072 w 1279707"/>
                  <a:gd name="connsiteY21" fmla="*/ 3151823 h 3967197"/>
                  <a:gd name="connsiteX22" fmla="*/ 634865 w 1279707"/>
                  <a:gd name="connsiteY22" fmla="*/ 3125152 h 3967197"/>
                  <a:gd name="connsiteX23" fmla="*/ 623435 w 1279707"/>
                  <a:gd name="connsiteY23" fmla="*/ 3085148 h 3967197"/>
                  <a:gd name="connsiteX24" fmla="*/ 623435 w 1279707"/>
                  <a:gd name="connsiteY24" fmla="*/ 2919413 h 3967197"/>
                  <a:gd name="connsiteX25" fmla="*/ 616767 w 1279707"/>
                  <a:gd name="connsiteY25" fmla="*/ 2634615 h 3967197"/>
                  <a:gd name="connsiteX26" fmla="*/ 598670 w 1279707"/>
                  <a:gd name="connsiteY26" fmla="*/ 2359343 h 3967197"/>
                  <a:gd name="connsiteX27" fmla="*/ 579620 w 1279707"/>
                  <a:gd name="connsiteY27" fmla="*/ 2298382 h 3967197"/>
                  <a:gd name="connsiteX28" fmla="*/ 524374 w 1279707"/>
                  <a:gd name="connsiteY28" fmla="*/ 2327910 h 3967197"/>
                  <a:gd name="connsiteX29" fmla="*/ 448174 w 1279707"/>
                  <a:gd name="connsiteY29" fmla="*/ 2399348 h 3967197"/>
                  <a:gd name="connsiteX30" fmla="*/ 375784 w 1279707"/>
                  <a:gd name="connsiteY30" fmla="*/ 2425065 h 3967197"/>
                  <a:gd name="connsiteX31" fmla="*/ 0 w 1279707"/>
                  <a:gd name="connsiteY31" fmla="*/ 1668572 h 3967197"/>
                  <a:gd name="connsiteX32" fmla="*/ 497044 w 1279707"/>
                  <a:gd name="connsiteY32" fmla="*/ 516604 h 3967197"/>
                  <a:gd name="connsiteX33" fmla="*/ 976812 w 1279707"/>
                  <a:gd name="connsiteY33" fmla="*/ 80010 h 3967197"/>
                  <a:gd name="connsiteX0" fmla="*/ 976812 w 1279707"/>
                  <a:gd name="connsiteY0" fmla="*/ 80010 h 3967197"/>
                  <a:gd name="connsiteX1" fmla="*/ 1279707 w 1279707"/>
                  <a:gd name="connsiteY1" fmla="*/ 0 h 3967197"/>
                  <a:gd name="connsiteX2" fmla="*/ 1252085 w 1279707"/>
                  <a:gd name="connsiteY2" fmla="*/ 28575 h 3967197"/>
                  <a:gd name="connsiteX3" fmla="*/ 1252873 w 1279707"/>
                  <a:gd name="connsiteY3" fmla="*/ 2972633 h 3967197"/>
                  <a:gd name="connsiteX4" fmla="*/ 1234724 w 1279707"/>
                  <a:gd name="connsiteY4" fmla="*/ 2972633 h 3967197"/>
                  <a:gd name="connsiteX5" fmla="*/ 1234724 w 1279707"/>
                  <a:gd name="connsiteY5" fmla="*/ 3964974 h 3967197"/>
                  <a:gd name="connsiteX6" fmla="*/ 532680 w 1279707"/>
                  <a:gd name="connsiteY6" fmla="*/ 3967160 h 3967197"/>
                  <a:gd name="connsiteX7" fmla="*/ 407902 w 1279707"/>
                  <a:gd name="connsiteY7" fmla="*/ 3894770 h 3967197"/>
                  <a:gd name="connsiteX8" fmla="*/ 403140 w 1279707"/>
                  <a:gd name="connsiteY8" fmla="*/ 3886198 h 3967197"/>
                  <a:gd name="connsiteX9" fmla="*/ 422190 w 1279707"/>
                  <a:gd name="connsiteY9" fmla="*/ 3723320 h 3967197"/>
                  <a:gd name="connsiteX10" fmla="*/ 422192 w 1279707"/>
                  <a:gd name="connsiteY10" fmla="*/ 3723320 h 3967197"/>
                  <a:gd name="connsiteX11" fmla="*/ 439071 w 1279707"/>
                  <a:gd name="connsiteY11" fmla="*/ 3709826 h 3967197"/>
                  <a:gd name="connsiteX12" fmla="*/ 440139 w 1279707"/>
                  <a:gd name="connsiteY12" fmla="*/ 3668135 h 3967197"/>
                  <a:gd name="connsiteX13" fmla="*/ 425843 w 1279707"/>
                  <a:gd name="connsiteY13" fmla="*/ 3651108 h 3967197"/>
                  <a:gd name="connsiteX14" fmla="*/ 424095 w 1279707"/>
                  <a:gd name="connsiteY14" fmla="*/ 3650930 h 3967197"/>
                  <a:gd name="connsiteX15" fmla="*/ 439335 w 1279707"/>
                  <a:gd name="connsiteY15" fmla="*/ 3456621 h 3967197"/>
                  <a:gd name="connsiteX16" fmla="*/ 709845 w 1279707"/>
                  <a:gd name="connsiteY16" fmla="*/ 3202303 h 3967197"/>
                  <a:gd name="connsiteX17" fmla="*/ 753377 w 1279707"/>
                  <a:gd name="connsiteY17" fmla="*/ 3161316 h 3967197"/>
                  <a:gd name="connsiteX18" fmla="*/ 753547 w 1279707"/>
                  <a:gd name="connsiteY18" fmla="*/ 3159230 h 3967197"/>
                  <a:gd name="connsiteX19" fmla="*/ 764740 w 1279707"/>
                  <a:gd name="connsiteY19" fmla="*/ 3159230 h 3967197"/>
                  <a:gd name="connsiteX20" fmla="*/ 771072 w 1279707"/>
                  <a:gd name="connsiteY20" fmla="*/ 3151823 h 3967197"/>
                  <a:gd name="connsiteX21" fmla="*/ 634865 w 1279707"/>
                  <a:gd name="connsiteY21" fmla="*/ 3125152 h 3967197"/>
                  <a:gd name="connsiteX22" fmla="*/ 623435 w 1279707"/>
                  <a:gd name="connsiteY22" fmla="*/ 3085148 h 3967197"/>
                  <a:gd name="connsiteX23" fmla="*/ 623435 w 1279707"/>
                  <a:gd name="connsiteY23" fmla="*/ 2919413 h 3967197"/>
                  <a:gd name="connsiteX24" fmla="*/ 616767 w 1279707"/>
                  <a:gd name="connsiteY24" fmla="*/ 2634615 h 3967197"/>
                  <a:gd name="connsiteX25" fmla="*/ 598670 w 1279707"/>
                  <a:gd name="connsiteY25" fmla="*/ 2359343 h 3967197"/>
                  <a:gd name="connsiteX26" fmla="*/ 579620 w 1279707"/>
                  <a:gd name="connsiteY26" fmla="*/ 2298382 h 3967197"/>
                  <a:gd name="connsiteX27" fmla="*/ 524374 w 1279707"/>
                  <a:gd name="connsiteY27" fmla="*/ 2327910 h 3967197"/>
                  <a:gd name="connsiteX28" fmla="*/ 448174 w 1279707"/>
                  <a:gd name="connsiteY28" fmla="*/ 2399348 h 3967197"/>
                  <a:gd name="connsiteX29" fmla="*/ 375784 w 1279707"/>
                  <a:gd name="connsiteY29" fmla="*/ 2425065 h 3967197"/>
                  <a:gd name="connsiteX30" fmla="*/ 0 w 1279707"/>
                  <a:gd name="connsiteY30" fmla="*/ 1668572 h 3967197"/>
                  <a:gd name="connsiteX31" fmla="*/ 497044 w 1279707"/>
                  <a:gd name="connsiteY31" fmla="*/ 516604 h 3967197"/>
                  <a:gd name="connsiteX32" fmla="*/ 976812 w 1279707"/>
                  <a:gd name="connsiteY32" fmla="*/ 80010 h 3967197"/>
                  <a:gd name="connsiteX0" fmla="*/ 976812 w 1279707"/>
                  <a:gd name="connsiteY0" fmla="*/ 80010 h 3967197"/>
                  <a:gd name="connsiteX1" fmla="*/ 1279707 w 1279707"/>
                  <a:gd name="connsiteY1" fmla="*/ 0 h 3967197"/>
                  <a:gd name="connsiteX2" fmla="*/ 1252085 w 1279707"/>
                  <a:gd name="connsiteY2" fmla="*/ 28575 h 3967197"/>
                  <a:gd name="connsiteX3" fmla="*/ 1252873 w 1279707"/>
                  <a:gd name="connsiteY3" fmla="*/ 2972633 h 3967197"/>
                  <a:gd name="connsiteX4" fmla="*/ 1234724 w 1279707"/>
                  <a:gd name="connsiteY4" fmla="*/ 3964974 h 3967197"/>
                  <a:gd name="connsiteX5" fmla="*/ 532680 w 1279707"/>
                  <a:gd name="connsiteY5" fmla="*/ 3967160 h 3967197"/>
                  <a:gd name="connsiteX6" fmla="*/ 407902 w 1279707"/>
                  <a:gd name="connsiteY6" fmla="*/ 3894770 h 3967197"/>
                  <a:gd name="connsiteX7" fmla="*/ 403140 w 1279707"/>
                  <a:gd name="connsiteY7" fmla="*/ 3886198 h 3967197"/>
                  <a:gd name="connsiteX8" fmla="*/ 422190 w 1279707"/>
                  <a:gd name="connsiteY8" fmla="*/ 3723320 h 3967197"/>
                  <a:gd name="connsiteX9" fmla="*/ 422192 w 1279707"/>
                  <a:gd name="connsiteY9" fmla="*/ 3723320 h 3967197"/>
                  <a:gd name="connsiteX10" fmla="*/ 439071 w 1279707"/>
                  <a:gd name="connsiteY10" fmla="*/ 3709826 h 3967197"/>
                  <a:gd name="connsiteX11" fmla="*/ 440139 w 1279707"/>
                  <a:gd name="connsiteY11" fmla="*/ 3668135 h 3967197"/>
                  <a:gd name="connsiteX12" fmla="*/ 425843 w 1279707"/>
                  <a:gd name="connsiteY12" fmla="*/ 3651108 h 3967197"/>
                  <a:gd name="connsiteX13" fmla="*/ 424095 w 1279707"/>
                  <a:gd name="connsiteY13" fmla="*/ 3650930 h 3967197"/>
                  <a:gd name="connsiteX14" fmla="*/ 439335 w 1279707"/>
                  <a:gd name="connsiteY14" fmla="*/ 3456621 h 3967197"/>
                  <a:gd name="connsiteX15" fmla="*/ 709845 w 1279707"/>
                  <a:gd name="connsiteY15" fmla="*/ 3202303 h 3967197"/>
                  <a:gd name="connsiteX16" fmla="*/ 753377 w 1279707"/>
                  <a:gd name="connsiteY16" fmla="*/ 3161316 h 3967197"/>
                  <a:gd name="connsiteX17" fmla="*/ 753547 w 1279707"/>
                  <a:gd name="connsiteY17" fmla="*/ 3159230 h 3967197"/>
                  <a:gd name="connsiteX18" fmla="*/ 764740 w 1279707"/>
                  <a:gd name="connsiteY18" fmla="*/ 3159230 h 3967197"/>
                  <a:gd name="connsiteX19" fmla="*/ 771072 w 1279707"/>
                  <a:gd name="connsiteY19" fmla="*/ 3151823 h 3967197"/>
                  <a:gd name="connsiteX20" fmla="*/ 634865 w 1279707"/>
                  <a:gd name="connsiteY20" fmla="*/ 3125152 h 3967197"/>
                  <a:gd name="connsiteX21" fmla="*/ 623435 w 1279707"/>
                  <a:gd name="connsiteY21" fmla="*/ 3085148 h 3967197"/>
                  <a:gd name="connsiteX22" fmla="*/ 623435 w 1279707"/>
                  <a:gd name="connsiteY22" fmla="*/ 2919413 h 3967197"/>
                  <a:gd name="connsiteX23" fmla="*/ 616767 w 1279707"/>
                  <a:gd name="connsiteY23" fmla="*/ 2634615 h 3967197"/>
                  <a:gd name="connsiteX24" fmla="*/ 598670 w 1279707"/>
                  <a:gd name="connsiteY24" fmla="*/ 2359343 h 3967197"/>
                  <a:gd name="connsiteX25" fmla="*/ 579620 w 1279707"/>
                  <a:gd name="connsiteY25" fmla="*/ 2298382 h 3967197"/>
                  <a:gd name="connsiteX26" fmla="*/ 524374 w 1279707"/>
                  <a:gd name="connsiteY26" fmla="*/ 2327910 h 3967197"/>
                  <a:gd name="connsiteX27" fmla="*/ 448174 w 1279707"/>
                  <a:gd name="connsiteY27" fmla="*/ 2399348 h 3967197"/>
                  <a:gd name="connsiteX28" fmla="*/ 375784 w 1279707"/>
                  <a:gd name="connsiteY28" fmla="*/ 2425065 h 3967197"/>
                  <a:gd name="connsiteX29" fmla="*/ 0 w 1279707"/>
                  <a:gd name="connsiteY29" fmla="*/ 1668572 h 3967197"/>
                  <a:gd name="connsiteX30" fmla="*/ 497044 w 1279707"/>
                  <a:gd name="connsiteY30" fmla="*/ 516604 h 3967197"/>
                  <a:gd name="connsiteX31" fmla="*/ 976812 w 1279707"/>
                  <a:gd name="connsiteY31" fmla="*/ 80010 h 3967197"/>
                  <a:gd name="connsiteX0" fmla="*/ 976812 w 1279707"/>
                  <a:gd name="connsiteY0" fmla="*/ 80010 h 3967197"/>
                  <a:gd name="connsiteX1" fmla="*/ 1279707 w 1279707"/>
                  <a:gd name="connsiteY1" fmla="*/ 0 h 3967197"/>
                  <a:gd name="connsiteX2" fmla="*/ 1252085 w 1279707"/>
                  <a:gd name="connsiteY2" fmla="*/ 28575 h 3967197"/>
                  <a:gd name="connsiteX3" fmla="*/ 1252873 w 1279707"/>
                  <a:gd name="connsiteY3" fmla="*/ 2972633 h 3967197"/>
                  <a:gd name="connsiteX4" fmla="*/ 1259001 w 1279707"/>
                  <a:gd name="connsiteY4" fmla="*/ 3964974 h 3967197"/>
                  <a:gd name="connsiteX5" fmla="*/ 532680 w 1279707"/>
                  <a:gd name="connsiteY5" fmla="*/ 3967160 h 3967197"/>
                  <a:gd name="connsiteX6" fmla="*/ 407902 w 1279707"/>
                  <a:gd name="connsiteY6" fmla="*/ 3894770 h 3967197"/>
                  <a:gd name="connsiteX7" fmla="*/ 403140 w 1279707"/>
                  <a:gd name="connsiteY7" fmla="*/ 3886198 h 3967197"/>
                  <a:gd name="connsiteX8" fmla="*/ 422190 w 1279707"/>
                  <a:gd name="connsiteY8" fmla="*/ 3723320 h 3967197"/>
                  <a:gd name="connsiteX9" fmla="*/ 422192 w 1279707"/>
                  <a:gd name="connsiteY9" fmla="*/ 3723320 h 3967197"/>
                  <a:gd name="connsiteX10" fmla="*/ 439071 w 1279707"/>
                  <a:gd name="connsiteY10" fmla="*/ 3709826 h 3967197"/>
                  <a:gd name="connsiteX11" fmla="*/ 440139 w 1279707"/>
                  <a:gd name="connsiteY11" fmla="*/ 3668135 h 3967197"/>
                  <a:gd name="connsiteX12" fmla="*/ 425843 w 1279707"/>
                  <a:gd name="connsiteY12" fmla="*/ 3651108 h 3967197"/>
                  <a:gd name="connsiteX13" fmla="*/ 424095 w 1279707"/>
                  <a:gd name="connsiteY13" fmla="*/ 3650930 h 3967197"/>
                  <a:gd name="connsiteX14" fmla="*/ 439335 w 1279707"/>
                  <a:gd name="connsiteY14" fmla="*/ 3456621 h 3967197"/>
                  <a:gd name="connsiteX15" fmla="*/ 709845 w 1279707"/>
                  <a:gd name="connsiteY15" fmla="*/ 3202303 h 3967197"/>
                  <a:gd name="connsiteX16" fmla="*/ 753377 w 1279707"/>
                  <a:gd name="connsiteY16" fmla="*/ 3161316 h 3967197"/>
                  <a:gd name="connsiteX17" fmla="*/ 753547 w 1279707"/>
                  <a:gd name="connsiteY17" fmla="*/ 3159230 h 3967197"/>
                  <a:gd name="connsiteX18" fmla="*/ 764740 w 1279707"/>
                  <a:gd name="connsiteY18" fmla="*/ 3159230 h 3967197"/>
                  <a:gd name="connsiteX19" fmla="*/ 771072 w 1279707"/>
                  <a:gd name="connsiteY19" fmla="*/ 3151823 h 3967197"/>
                  <a:gd name="connsiteX20" fmla="*/ 634865 w 1279707"/>
                  <a:gd name="connsiteY20" fmla="*/ 3125152 h 3967197"/>
                  <a:gd name="connsiteX21" fmla="*/ 623435 w 1279707"/>
                  <a:gd name="connsiteY21" fmla="*/ 3085148 h 3967197"/>
                  <a:gd name="connsiteX22" fmla="*/ 623435 w 1279707"/>
                  <a:gd name="connsiteY22" fmla="*/ 2919413 h 3967197"/>
                  <a:gd name="connsiteX23" fmla="*/ 616767 w 1279707"/>
                  <a:gd name="connsiteY23" fmla="*/ 2634615 h 3967197"/>
                  <a:gd name="connsiteX24" fmla="*/ 598670 w 1279707"/>
                  <a:gd name="connsiteY24" fmla="*/ 2359343 h 3967197"/>
                  <a:gd name="connsiteX25" fmla="*/ 579620 w 1279707"/>
                  <a:gd name="connsiteY25" fmla="*/ 2298382 h 3967197"/>
                  <a:gd name="connsiteX26" fmla="*/ 524374 w 1279707"/>
                  <a:gd name="connsiteY26" fmla="*/ 2327910 h 3967197"/>
                  <a:gd name="connsiteX27" fmla="*/ 448174 w 1279707"/>
                  <a:gd name="connsiteY27" fmla="*/ 2399348 h 3967197"/>
                  <a:gd name="connsiteX28" fmla="*/ 375784 w 1279707"/>
                  <a:gd name="connsiteY28" fmla="*/ 2425065 h 3967197"/>
                  <a:gd name="connsiteX29" fmla="*/ 0 w 1279707"/>
                  <a:gd name="connsiteY29" fmla="*/ 1668572 h 3967197"/>
                  <a:gd name="connsiteX30" fmla="*/ 497044 w 1279707"/>
                  <a:gd name="connsiteY30" fmla="*/ 516604 h 3967197"/>
                  <a:gd name="connsiteX31" fmla="*/ 976812 w 1279707"/>
                  <a:gd name="connsiteY31" fmla="*/ 80010 h 3967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79707" h="3967197">
                    <a:moveTo>
                      <a:pt x="976812" y="80010"/>
                    </a:moveTo>
                    <a:cubicBezTo>
                      <a:pt x="1107256" y="-6091"/>
                      <a:pt x="1233828" y="8572"/>
                      <a:pt x="1279707" y="0"/>
                    </a:cubicBezTo>
                    <a:cubicBezTo>
                      <a:pt x="1257799" y="0"/>
                      <a:pt x="1252085" y="3810"/>
                      <a:pt x="1252085" y="28575"/>
                    </a:cubicBezTo>
                    <a:cubicBezTo>
                      <a:pt x="1252348" y="1009928"/>
                      <a:pt x="1252610" y="1991280"/>
                      <a:pt x="1252873" y="2972633"/>
                    </a:cubicBezTo>
                    <a:cubicBezTo>
                      <a:pt x="1254916" y="3303413"/>
                      <a:pt x="1256958" y="3634194"/>
                      <a:pt x="1259001" y="3964974"/>
                    </a:cubicBezTo>
                    <a:lnTo>
                      <a:pt x="532680" y="3967160"/>
                    </a:lnTo>
                    <a:cubicBezTo>
                      <a:pt x="469815" y="3968112"/>
                      <a:pt x="431715" y="3950968"/>
                      <a:pt x="407902" y="3894770"/>
                    </a:cubicBezTo>
                    <a:cubicBezTo>
                      <a:pt x="406950" y="3891912"/>
                      <a:pt x="405045" y="3889055"/>
                      <a:pt x="403140" y="3886198"/>
                    </a:cubicBezTo>
                    <a:cubicBezTo>
                      <a:pt x="361230" y="3815712"/>
                      <a:pt x="365040" y="3786185"/>
                      <a:pt x="422190" y="3723320"/>
                    </a:cubicBezTo>
                    <a:lnTo>
                      <a:pt x="422192" y="3723320"/>
                    </a:lnTo>
                    <a:lnTo>
                      <a:pt x="439071" y="3709826"/>
                    </a:lnTo>
                    <a:cubicBezTo>
                      <a:pt x="451105" y="3696231"/>
                      <a:pt x="449314" y="3682333"/>
                      <a:pt x="440139" y="3668135"/>
                    </a:cubicBezTo>
                    <a:lnTo>
                      <a:pt x="425843" y="3651108"/>
                    </a:lnTo>
                    <a:lnTo>
                      <a:pt x="424095" y="3650930"/>
                    </a:lnTo>
                    <a:cubicBezTo>
                      <a:pt x="373613" y="3572825"/>
                      <a:pt x="375518" y="3519485"/>
                      <a:pt x="439335" y="3456621"/>
                    </a:cubicBezTo>
                    <a:cubicBezTo>
                      <a:pt x="527918" y="3369943"/>
                      <a:pt x="620310" y="3288028"/>
                      <a:pt x="709845" y="3202303"/>
                    </a:cubicBezTo>
                    <a:cubicBezTo>
                      <a:pt x="723418" y="3189445"/>
                      <a:pt x="746100" y="3176050"/>
                      <a:pt x="753377" y="3161316"/>
                    </a:cubicBezTo>
                    <a:cubicBezTo>
                      <a:pt x="753434" y="3160621"/>
                      <a:pt x="753490" y="3159925"/>
                      <a:pt x="753547" y="3159230"/>
                    </a:cubicBezTo>
                    <a:lnTo>
                      <a:pt x="764740" y="3159230"/>
                    </a:lnTo>
                    <a:lnTo>
                      <a:pt x="771072" y="3151823"/>
                    </a:lnTo>
                    <a:cubicBezTo>
                      <a:pt x="724399" y="3142298"/>
                      <a:pt x="673917" y="3157538"/>
                      <a:pt x="634865" y="3125152"/>
                    </a:cubicBezTo>
                    <a:cubicBezTo>
                      <a:pt x="624387" y="3113723"/>
                      <a:pt x="621529" y="3099435"/>
                      <a:pt x="623435" y="3085148"/>
                    </a:cubicBezTo>
                    <a:cubicBezTo>
                      <a:pt x="632960" y="3029902"/>
                      <a:pt x="626292" y="2974657"/>
                      <a:pt x="623435" y="2919413"/>
                    </a:cubicBezTo>
                    <a:cubicBezTo>
                      <a:pt x="640579" y="2824163"/>
                      <a:pt x="620577" y="2729865"/>
                      <a:pt x="616767" y="2634615"/>
                    </a:cubicBezTo>
                    <a:cubicBezTo>
                      <a:pt x="612957" y="2543175"/>
                      <a:pt x="606290" y="2450782"/>
                      <a:pt x="598670" y="2359343"/>
                    </a:cubicBezTo>
                    <a:cubicBezTo>
                      <a:pt x="596765" y="2337435"/>
                      <a:pt x="600574" y="2307907"/>
                      <a:pt x="579620" y="2298382"/>
                    </a:cubicBezTo>
                    <a:cubicBezTo>
                      <a:pt x="557712" y="2287905"/>
                      <a:pt x="541520" y="2315527"/>
                      <a:pt x="524374" y="2327910"/>
                    </a:cubicBezTo>
                    <a:cubicBezTo>
                      <a:pt x="496752" y="2348865"/>
                      <a:pt x="474845" y="2376488"/>
                      <a:pt x="448174" y="2399348"/>
                    </a:cubicBezTo>
                    <a:cubicBezTo>
                      <a:pt x="427220" y="2417445"/>
                      <a:pt x="406265" y="2434590"/>
                      <a:pt x="375784" y="2425065"/>
                    </a:cubicBezTo>
                    <a:cubicBezTo>
                      <a:pt x="354829" y="2412682"/>
                      <a:pt x="2857" y="1688574"/>
                      <a:pt x="0" y="1668572"/>
                    </a:cubicBezTo>
                    <a:lnTo>
                      <a:pt x="497044" y="516604"/>
                    </a:lnTo>
                    <a:cubicBezTo>
                      <a:pt x="609439" y="354679"/>
                      <a:pt x="809062" y="166269"/>
                      <a:pt x="976812" y="8001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B4913E1-C6F5-48E0-8EA1-885D1C2DF13D}"/>
                  </a:ext>
                </a:extLst>
              </p:cNvPr>
              <p:cNvSpPr/>
              <p:nvPr/>
            </p:nvSpPr>
            <p:spPr>
              <a:xfrm flipH="1">
                <a:off x="8664029" y="6362292"/>
                <a:ext cx="835304" cy="86005"/>
              </a:xfrm>
              <a:custGeom>
                <a:avLst/>
                <a:gdLst>
                  <a:gd name="connsiteX0" fmla="*/ 806967 w 835304"/>
                  <a:gd name="connsiteY0" fmla="*/ 51 h 86005"/>
                  <a:gd name="connsiteX1" fmla="*/ 779106 w 835304"/>
                  <a:gd name="connsiteY1" fmla="*/ 1360 h 86005"/>
                  <a:gd name="connsiteX2" fmla="*/ 0 w 835304"/>
                  <a:gd name="connsiteY2" fmla="*/ 643 h 86005"/>
                  <a:gd name="connsiteX3" fmla="*/ 0 w 835304"/>
                  <a:gd name="connsiteY3" fmla="*/ 86005 h 86005"/>
                  <a:gd name="connsiteX4" fmla="*/ 835304 w 835304"/>
                  <a:gd name="connsiteY4" fmla="*/ 85181 h 86005"/>
                  <a:gd name="connsiteX5" fmla="*/ 833399 w 835304"/>
                  <a:gd name="connsiteY5" fmla="*/ 10885 h 86005"/>
                  <a:gd name="connsiteX6" fmla="*/ 806967 w 835304"/>
                  <a:gd name="connsiteY6" fmla="*/ 51 h 8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5304" h="86005">
                    <a:moveTo>
                      <a:pt x="806967" y="51"/>
                    </a:moveTo>
                    <a:cubicBezTo>
                      <a:pt x="797680" y="-306"/>
                      <a:pt x="788155" y="1360"/>
                      <a:pt x="779106" y="1360"/>
                    </a:cubicBezTo>
                    <a:lnTo>
                      <a:pt x="0" y="643"/>
                    </a:lnTo>
                    <a:lnTo>
                      <a:pt x="0" y="86005"/>
                    </a:lnTo>
                    <a:lnTo>
                      <a:pt x="835304" y="85181"/>
                    </a:lnTo>
                    <a:cubicBezTo>
                      <a:pt x="796252" y="61368"/>
                      <a:pt x="807681" y="36603"/>
                      <a:pt x="833399" y="10885"/>
                    </a:cubicBezTo>
                    <a:cubicBezTo>
                      <a:pt x="825303" y="2789"/>
                      <a:pt x="816254" y="408"/>
                      <a:pt x="806967" y="5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51A0BB2-06A9-4199-8BDA-7CF8266CB0DC}"/>
                </a:ext>
              </a:extLst>
            </p:cNvPr>
            <p:cNvGrpSpPr/>
            <p:nvPr/>
          </p:nvGrpSpPr>
          <p:grpSpPr>
            <a:xfrm>
              <a:off x="8444090" y="3345803"/>
              <a:ext cx="969838" cy="2664571"/>
              <a:chOff x="9474301" y="2489040"/>
              <a:chExt cx="1529535" cy="420230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F58CA6C4-DB0E-4F48-A21F-46929605827D}"/>
                  </a:ext>
                </a:extLst>
              </p:cNvPr>
              <p:cNvSpPr/>
              <p:nvPr/>
            </p:nvSpPr>
            <p:spPr>
              <a:xfrm>
                <a:off x="9474301" y="2489040"/>
                <a:ext cx="1529535" cy="4202307"/>
              </a:xfrm>
              <a:custGeom>
                <a:avLst/>
                <a:gdLst>
                  <a:gd name="connsiteX0" fmla="*/ 150329 w 1529750"/>
                  <a:gd name="connsiteY0" fmla="*/ 248 h 3971852"/>
                  <a:gd name="connsiteX1" fmla="*/ 269034 w 1529750"/>
                  <a:gd name="connsiteY1" fmla="*/ 3700 h 3971852"/>
                  <a:gd name="connsiteX2" fmla="*/ 815769 w 1529750"/>
                  <a:gd name="connsiteY2" fmla="*/ 109428 h 3971852"/>
                  <a:gd name="connsiteX3" fmla="*/ 852917 w 1529750"/>
                  <a:gd name="connsiteY3" fmla="*/ 221823 h 3971852"/>
                  <a:gd name="connsiteX4" fmla="*/ 760524 w 1529750"/>
                  <a:gd name="connsiteY4" fmla="*/ 398035 h 3971852"/>
                  <a:gd name="connsiteX5" fmla="*/ 800529 w 1529750"/>
                  <a:gd name="connsiteY5" fmla="*/ 473283 h 3971852"/>
                  <a:gd name="connsiteX6" fmla="*/ 831962 w 1529750"/>
                  <a:gd name="connsiteY6" fmla="*/ 482808 h 3971852"/>
                  <a:gd name="connsiteX7" fmla="*/ 986267 w 1529750"/>
                  <a:gd name="connsiteY7" fmla="*/ 650448 h 3971852"/>
                  <a:gd name="connsiteX8" fmla="*/ 1053894 w 1529750"/>
                  <a:gd name="connsiteY8" fmla="*/ 779035 h 3971852"/>
                  <a:gd name="connsiteX9" fmla="*/ 1284399 w 1529750"/>
                  <a:gd name="connsiteY9" fmla="*/ 999063 h 3971852"/>
                  <a:gd name="connsiteX10" fmla="*/ 1419654 w 1529750"/>
                  <a:gd name="connsiteY10" fmla="*/ 1076215 h 3971852"/>
                  <a:gd name="connsiteX11" fmla="*/ 1486329 w 1529750"/>
                  <a:gd name="connsiteY11" fmla="*/ 1140033 h 3971852"/>
                  <a:gd name="connsiteX12" fmla="*/ 1529191 w 1529750"/>
                  <a:gd name="connsiteY12" fmla="*/ 1299100 h 3971852"/>
                  <a:gd name="connsiteX13" fmla="*/ 1471089 w 1529750"/>
                  <a:gd name="connsiteY13" fmla="*/ 1442928 h 3971852"/>
                  <a:gd name="connsiteX14" fmla="*/ 1361551 w 1529750"/>
                  <a:gd name="connsiteY14" fmla="*/ 1526748 h 3971852"/>
                  <a:gd name="connsiteX15" fmla="*/ 1179624 w 1529750"/>
                  <a:gd name="connsiteY15" fmla="*/ 1522938 h 3971852"/>
                  <a:gd name="connsiteX16" fmla="*/ 1101519 w 1529750"/>
                  <a:gd name="connsiteY16" fmla="*/ 1468645 h 3971852"/>
                  <a:gd name="connsiteX17" fmla="*/ 991982 w 1529750"/>
                  <a:gd name="connsiteY17" fmla="*/ 1431498 h 3971852"/>
                  <a:gd name="connsiteX18" fmla="*/ 855774 w 1529750"/>
                  <a:gd name="connsiteY18" fmla="*/ 1378158 h 3971852"/>
                  <a:gd name="connsiteX19" fmla="*/ 760524 w 1529750"/>
                  <a:gd name="connsiteY19" fmla="*/ 1366728 h 3971852"/>
                  <a:gd name="connsiteX20" fmla="*/ 431912 w 1529750"/>
                  <a:gd name="connsiteY20" fmla="*/ 1363870 h 3971852"/>
                  <a:gd name="connsiteX21" fmla="*/ 390001 w 1529750"/>
                  <a:gd name="connsiteY21" fmla="*/ 1389588 h 3971852"/>
                  <a:gd name="connsiteX22" fmla="*/ 351901 w 1529750"/>
                  <a:gd name="connsiteY22" fmla="*/ 1569610 h 3971852"/>
                  <a:gd name="connsiteX23" fmla="*/ 456676 w 1529750"/>
                  <a:gd name="connsiteY23" fmla="*/ 1840120 h 3971852"/>
                  <a:gd name="connsiteX24" fmla="*/ 866251 w 1529750"/>
                  <a:gd name="connsiteY24" fmla="*/ 2746901 h 3971852"/>
                  <a:gd name="connsiteX25" fmla="*/ 914829 w 1529750"/>
                  <a:gd name="connsiteY25" fmla="*/ 2942163 h 3971852"/>
                  <a:gd name="connsiteX26" fmla="*/ 931022 w 1529750"/>
                  <a:gd name="connsiteY26" fmla="*/ 3085990 h 3971852"/>
                  <a:gd name="connsiteX27" fmla="*/ 872919 w 1529750"/>
                  <a:gd name="connsiteY27" fmla="*/ 3140283 h 3971852"/>
                  <a:gd name="connsiteX28" fmla="*/ 834819 w 1529750"/>
                  <a:gd name="connsiteY28" fmla="*/ 3141235 h 3971852"/>
                  <a:gd name="connsiteX29" fmla="*/ 766239 w 1529750"/>
                  <a:gd name="connsiteY29" fmla="*/ 3150760 h 3971852"/>
                  <a:gd name="connsiteX30" fmla="*/ 811007 w 1529750"/>
                  <a:gd name="connsiteY30" fmla="*/ 3206958 h 3971852"/>
                  <a:gd name="connsiteX31" fmla="*/ 1081517 w 1529750"/>
                  <a:gd name="connsiteY31" fmla="*/ 3461276 h 3971852"/>
                  <a:gd name="connsiteX32" fmla="*/ 1096757 w 1529750"/>
                  <a:gd name="connsiteY32" fmla="*/ 3655585 h 3971852"/>
                  <a:gd name="connsiteX33" fmla="*/ 1095009 w 1529750"/>
                  <a:gd name="connsiteY33" fmla="*/ 3655763 h 3971852"/>
                  <a:gd name="connsiteX34" fmla="*/ 1080713 w 1529750"/>
                  <a:gd name="connsiteY34" fmla="*/ 3672790 h 3971852"/>
                  <a:gd name="connsiteX35" fmla="*/ 1081781 w 1529750"/>
                  <a:gd name="connsiteY35" fmla="*/ 3714481 h 3971852"/>
                  <a:gd name="connsiteX36" fmla="*/ 1098660 w 1529750"/>
                  <a:gd name="connsiteY36" fmla="*/ 3727975 h 3971852"/>
                  <a:gd name="connsiteX37" fmla="*/ 1098662 w 1529750"/>
                  <a:gd name="connsiteY37" fmla="*/ 3727975 h 3971852"/>
                  <a:gd name="connsiteX38" fmla="*/ 1117712 w 1529750"/>
                  <a:gd name="connsiteY38" fmla="*/ 3890853 h 3971852"/>
                  <a:gd name="connsiteX39" fmla="*/ 1112950 w 1529750"/>
                  <a:gd name="connsiteY39" fmla="*/ 3899425 h 3971852"/>
                  <a:gd name="connsiteX40" fmla="*/ 988172 w 1529750"/>
                  <a:gd name="connsiteY40" fmla="*/ 3971815 h 3971852"/>
                  <a:gd name="connsiteX41" fmla="*/ 70914 w 1529750"/>
                  <a:gd name="connsiteY41" fmla="*/ 3968958 h 3971852"/>
                  <a:gd name="connsiteX42" fmla="*/ 18527 w 1529750"/>
                  <a:gd name="connsiteY42" fmla="*/ 3967053 h 3971852"/>
                  <a:gd name="connsiteX43" fmla="*/ 4239 w 1529750"/>
                  <a:gd name="connsiteY43" fmla="*/ 3937525 h 3971852"/>
                  <a:gd name="connsiteX44" fmla="*/ 2766 w 1529750"/>
                  <a:gd name="connsiteY44" fmla="*/ 3778934 h 3971852"/>
                  <a:gd name="connsiteX45" fmla="*/ 15389 w 1529750"/>
                  <a:gd name="connsiteY45" fmla="*/ 3731640 h 3971852"/>
                  <a:gd name="connsiteX46" fmla="*/ 11806 w 1529750"/>
                  <a:gd name="connsiteY46" fmla="*/ 3733650 h 3971852"/>
                  <a:gd name="connsiteX47" fmla="*/ 11806 w 1529750"/>
                  <a:gd name="connsiteY47" fmla="*/ 3648949 h 3971852"/>
                  <a:gd name="connsiteX48" fmla="*/ 9001 w 1529750"/>
                  <a:gd name="connsiteY48" fmla="*/ 3647965 h 3971852"/>
                  <a:gd name="connsiteX49" fmla="*/ 1382 w 1529750"/>
                  <a:gd name="connsiteY49" fmla="*/ 3596530 h 3971852"/>
                  <a:gd name="connsiteX50" fmla="*/ 1382 w 1529750"/>
                  <a:gd name="connsiteY50" fmla="*/ 68470 h 3971852"/>
                  <a:gd name="connsiteX51" fmla="*/ 2334 w 1529750"/>
                  <a:gd name="connsiteY51" fmla="*/ 30370 h 3971852"/>
                  <a:gd name="connsiteX52" fmla="*/ 30909 w 1529750"/>
                  <a:gd name="connsiteY52" fmla="*/ 1795 h 3971852"/>
                  <a:gd name="connsiteX53" fmla="*/ 150329 w 1529750"/>
                  <a:gd name="connsiteY53" fmla="*/ 248 h 3971852"/>
                  <a:gd name="connsiteX0" fmla="*/ 150329 w 1529750"/>
                  <a:gd name="connsiteY0" fmla="*/ 248 h 3971852"/>
                  <a:gd name="connsiteX1" fmla="*/ 269034 w 1529750"/>
                  <a:gd name="connsiteY1" fmla="*/ 3700 h 3971852"/>
                  <a:gd name="connsiteX2" fmla="*/ 815769 w 1529750"/>
                  <a:gd name="connsiteY2" fmla="*/ 109428 h 3971852"/>
                  <a:gd name="connsiteX3" fmla="*/ 852917 w 1529750"/>
                  <a:gd name="connsiteY3" fmla="*/ 221823 h 3971852"/>
                  <a:gd name="connsiteX4" fmla="*/ 760524 w 1529750"/>
                  <a:gd name="connsiteY4" fmla="*/ 398035 h 3971852"/>
                  <a:gd name="connsiteX5" fmla="*/ 800529 w 1529750"/>
                  <a:gd name="connsiteY5" fmla="*/ 473283 h 3971852"/>
                  <a:gd name="connsiteX6" fmla="*/ 831962 w 1529750"/>
                  <a:gd name="connsiteY6" fmla="*/ 482808 h 3971852"/>
                  <a:gd name="connsiteX7" fmla="*/ 986267 w 1529750"/>
                  <a:gd name="connsiteY7" fmla="*/ 650448 h 3971852"/>
                  <a:gd name="connsiteX8" fmla="*/ 1053894 w 1529750"/>
                  <a:gd name="connsiteY8" fmla="*/ 779035 h 3971852"/>
                  <a:gd name="connsiteX9" fmla="*/ 1284399 w 1529750"/>
                  <a:gd name="connsiteY9" fmla="*/ 999063 h 3971852"/>
                  <a:gd name="connsiteX10" fmla="*/ 1419654 w 1529750"/>
                  <a:gd name="connsiteY10" fmla="*/ 1076215 h 3971852"/>
                  <a:gd name="connsiteX11" fmla="*/ 1486329 w 1529750"/>
                  <a:gd name="connsiteY11" fmla="*/ 1140033 h 3971852"/>
                  <a:gd name="connsiteX12" fmla="*/ 1529191 w 1529750"/>
                  <a:gd name="connsiteY12" fmla="*/ 1299100 h 3971852"/>
                  <a:gd name="connsiteX13" fmla="*/ 1471089 w 1529750"/>
                  <a:gd name="connsiteY13" fmla="*/ 1442928 h 3971852"/>
                  <a:gd name="connsiteX14" fmla="*/ 1361551 w 1529750"/>
                  <a:gd name="connsiteY14" fmla="*/ 1526748 h 3971852"/>
                  <a:gd name="connsiteX15" fmla="*/ 1179624 w 1529750"/>
                  <a:gd name="connsiteY15" fmla="*/ 1522938 h 3971852"/>
                  <a:gd name="connsiteX16" fmla="*/ 1101519 w 1529750"/>
                  <a:gd name="connsiteY16" fmla="*/ 1468645 h 3971852"/>
                  <a:gd name="connsiteX17" fmla="*/ 991982 w 1529750"/>
                  <a:gd name="connsiteY17" fmla="*/ 1431498 h 3971852"/>
                  <a:gd name="connsiteX18" fmla="*/ 855774 w 1529750"/>
                  <a:gd name="connsiteY18" fmla="*/ 1378158 h 3971852"/>
                  <a:gd name="connsiteX19" fmla="*/ 760524 w 1529750"/>
                  <a:gd name="connsiteY19" fmla="*/ 1366728 h 3971852"/>
                  <a:gd name="connsiteX20" fmla="*/ 431912 w 1529750"/>
                  <a:gd name="connsiteY20" fmla="*/ 1363870 h 3971852"/>
                  <a:gd name="connsiteX21" fmla="*/ 390001 w 1529750"/>
                  <a:gd name="connsiteY21" fmla="*/ 1389588 h 3971852"/>
                  <a:gd name="connsiteX22" fmla="*/ 351901 w 1529750"/>
                  <a:gd name="connsiteY22" fmla="*/ 1569610 h 3971852"/>
                  <a:gd name="connsiteX23" fmla="*/ 456676 w 1529750"/>
                  <a:gd name="connsiteY23" fmla="*/ 1840120 h 3971852"/>
                  <a:gd name="connsiteX24" fmla="*/ 866251 w 1529750"/>
                  <a:gd name="connsiteY24" fmla="*/ 2746901 h 3971852"/>
                  <a:gd name="connsiteX25" fmla="*/ 914829 w 1529750"/>
                  <a:gd name="connsiteY25" fmla="*/ 2942163 h 3971852"/>
                  <a:gd name="connsiteX26" fmla="*/ 931022 w 1529750"/>
                  <a:gd name="connsiteY26" fmla="*/ 3085990 h 3971852"/>
                  <a:gd name="connsiteX27" fmla="*/ 872919 w 1529750"/>
                  <a:gd name="connsiteY27" fmla="*/ 3140283 h 3971852"/>
                  <a:gd name="connsiteX28" fmla="*/ 834819 w 1529750"/>
                  <a:gd name="connsiteY28" fmla="*/ 3141235 h 3971852"/>
                  <a:gd name="connsiteX29" fmla="*/ 766239 w 1529750"/>
                  <a:gd name="connsiteY29" fmla="*/ 3150760 h 3971852"/>
                  <a:gd name="connsiteX30" fmla="*/ 811007 w 1529750"/>
                  <a:gd name="connsiteY30" fmla="*/ 3206958 h 3971852"/>
                  <a:gd name="connsiteX31" fmla="*/ 1081517 w 1529750"/>
                  <a:gd name="connsiteY31" fmla="*/ 3461276 h 3971852"/>
                  <a:gd name="connsiteX32" fmla="*/ 1096757 w 1529750"/>
                  <a:gd name="connsiteY32" fmla="*/ 3655585 h 3971852"/>
                  <a:gd name="connsiteX33" fmla="*/ 1095009 w 1529750"/>
                  <a:gd name="connsiteY33" fmla="*/ 3655763 h 3971852"/>
                  <a:gd name="connsiteX34" fmla="*/ 1080713 w 1529750"/>
                  <a:gd name="connsiteY34" fmla="*/ 3672790 h 3971852"/>
                  <a:gd name="connsiteX35" fmla="*/ 1081781 w 1529750"/>
                  <a:gd name="connsiteY35" fmla="*/ 3714481 h 3971852"/>
                  <a:gd name="connsiteX36" fmla="*/ 1098660 w 1529750"/>
                  <a:gd name="connsiteY36" fmla="*/ 3727975 h 3971852"/>
                  <a:gd name="connsiteX37" fmla="*/ 1098662 w 1529750"/>
                  <a:gd name="connsiteY37" fmla="*/ 3727975 h 3971852"/>
                  <a:gd name="connsiteX38" fmla="*/ 1117712 w 1529750"/>
                  <a:gd name="connsiteY38" fmla="*/ 3890853 h 3971852"/>
                  <a:gd name="connsiteX39" fmla="*/ 1112950 w 1529750"/>
                  <a:gd name="connsiteY39" fmla="*/ 3899425 h 3971852"/>
                  <a:gd name="connsiteX40" fmla="*/ 988172 w 1529750"/>
                  <a:gd name="connsiteY40" fmla="*/ 3971815 h 3971852"/>
                  <a:gd name="connsiteX41" fmla="*/ 70914 w 1529750"/>
                  <a:gd name="connsiteY41" fmla="*/ 3968958 h 3971852"/>
                  <a:gd name="connsiteX42" fmla="*/ 18527 w 1529750"/>
                  <a:gd name="connsiteY42" fmla="*/ 3967053 h 3971852"/>
                  <a:gd name="connsiteX43" fmla="*/ 4239 w 1529750"/>
                  <a:gd name="connsiteY43" fmla="*/ 3937525 h 3971852"/>
                  <a:gd name="connsiteX44" fmla="*/ 2766 w 1529750"/>
                  <a:gd name="connsiteY44" fmla="*/ 3778934 h 3971852"/>
                  <a:gd name="connsiteX45" fmla="*/ 15389 w 1529750"/>
                  <a:gd name="connsiteY45" fmla="*/ 3731640 h 3971852"/>
                  <a:gd name="connsiteX46" fmla="*/ 11806 w 1529750"/>
                  <a:gd name="connsiteY46" fmla="*/ 3733650 h 3971852"/>
                  <a:gd name="connsiteX47" fmla="*/ 11806 w 1529750"/>
                  <a:gd name="connsiteY47" fmla="*/ 3648949 h 3971852"/>
                  <a:gd name="connsiteX48" fmla="*/ 1382 w 1529750"/>
                  <a:gd name="connsiteY48" fmla="*/ 3596530 h 3971852"/>
                  <a:gd name="connsiteX49" fmla="*/ 1382 w 1529750"/>
                  <a:gd name="connsiteY49" fmla="*/ 68470 h 3971852"/>
                  <a:gd name="connsiteX50" fmla="*/ 2334 w 1529750"/>
                  <a:gd name="connsiteY50" fmla="*/ 30370 h 3971852"/>
                  <a:gd name="connsiteX51" fmla="*/ 30909 w 1529750"/>
                  <a:gd name="connsiteY51" fmla="*/ 1795 h 3971852"/>
                  <a:gd name="connsiteX52" fmla="*/ 150329 w 1529750"/>
                  <a:gd name="connsiteY52" fmla="*/ 248 h 3971852"/>
                  <a:gd name="connsiteX0" fmla="*/ 150329 w 1529750"/>
                  <a:gd name="connsiteY0" fmla="*/ 248 h 3971852"/>
                  <a:gd name="connsiteX1" fmla="*/ 269034 w 1529750"/>
                  <a:gd name="connsiteY1" fmla="*/ 3700 h 3971852"/>
                  <a:gd name="connsiteX2" fmla="*/ 815769 w 1529750"/>
                  <a:gd name="connsiteY2" fmla="*/ 109428 h 3971852"/>
                  <a:gd name="connsiteX3" fmla="*/ 852917 w 1529750"/>
                  <a:gd name="connsiteY3" fmla="*/ 221823 h 3971852"/>
                  <a:gd name="connsiteX4" fmla="*/ 760524 w 1529750"/>
                  <a:gd name="connsiteY4" fmla="*/ 398035 h 3971852"/>
                  <a:gd name="connsiteX5" fmla="*/ 800529 w 1529750"/>
                  <a:gd name="connsiteY5" fmla="*/ 473283 h 3971852"/>
                  <a:gd name="connsiteX6" fmla="*/ 831962 w 1529750"/>
                  <a:gd name="connsiteY6" fmla="*/ 482808 h 3971852"/>
                  <a:gd name="connsiteX7" fmla="*/ 986267 w 1529750"/>
                  <a:gd name="connsiteY7" fmla="*/ 650448 h 3971852"/>
                  <a:gd name="connsiteX8" fmla="*/ 1053894 w 1529750"/>
                  <a:gd name="connsiteY8" fmla="*/ 779035 h 3971852"/>
                  <a:gd name="connsiteX9" fmla="*/ 1284399 w 1529750"/>
                  <a:gd name="connsiteY9" fmla="*/ 999063 h 3971852"/>
                  <a:gd name="connsiteX10" fmla="*/ 1419654 w 1529750"/>
                  <a:gd name="connsiteY10" fmla="*/ 1076215 h 3971852"/>
                  <a:gd name="connsiteX11" fmla="*/ 1486329 w 1529750"/>
                  <a:gd name="connsiteY11" fmla="*/ 1140033 h 3971852"/>
                  <a:gd name="connsiteX12" fmla="*/ 1529191 w 1529750"/>
                  <a:gd name="connsiteY12" fmla="*/ 1299100 h 3971852"/>
                  <a:gd name="connsiteX13" fmla="*/ 1471089 w 1529750"/>
                  <a:gd name="connsiteY13" fmla="*/ 1442928 h 3971852"/>
                  <a:gd name="connsiteX14" fmla="*/ 1361551 w 1529750"/>
                  <a:gd name="connsiteY14" fmla="*/ 1526748 h 3971852"/>
                  <a:gd name="connsiteX15" fmla="*/ 1179624 w 1529750"/>
                  <a:gd name="connsiteY15" fmla="*/ 1522938 h 3971852"/>
                  <a:gd name="connsiteX16" fmla="*/ 1101519 w 1529750"/>
                  <a:gd name="connsiteY16" fmla="*/ 1468645 h 3971852"/>
                  <a:gd name="connsiteX17" fmla="*/ 991982 w 1529750"/>
                  <a:gd name="connsiteY17" fmla="*/ 1431498 h 3971852"/>
                  <a:gd name="connsiteX18" fmla="*/ 855774 w 1529750"/>
                  <a:gd name="connsiteY18" fmla="*/ 1378158 h 3971852"/>
                  <a:gd name="connsiteX19" fmla="*/ 760524 w 1529750"/>
                  <a:gd name="connsiteY19" fmla="*/ 1366728 h 3971852"/>
                  <a:gd name="connsiteX20" fmla="*/ 431912 w 1529750"/>
                  <a:gd name="connsiteY20" fmla="*/ 1363870 h 3971852"/>
                  <a:gd name="connsiteX21" fmla="*/ 390001 w 1529750"/>
                  <a:gd name="connsiteY21" fmla="*/ 1389588 h 3971852"/>
                  <a:gd name="connsiteX22" fmla="*/ 351901 w 1529750"/>
                  <a:gd name="connsiteY22" fmla="*/ 1569610 h 3971852"/>
                  <a:gd name="connsiteX23" fmla="*/ 456676 w 1529750"/>
                  <a:gd name="connsiteY23" fmla="*/ 1840120 h 3971852"/>
                  <a:gd name="connsiteX24" fmla="*/ 866251 w 1529750"/>
                  <a:gd name="connsiteY24" fmla="*/ 2746901 h 3971852"/>
                  <a:gd name="connsiteX25" fmla="*/ 914829 w 1529750"/>
                  <a:gd name="connsiteY25" fmla="*/ 2942163 h 3971852"/>
                  <a:gd name="connsiteX26" fmla="*/ 931022 w 1529750"/>
                  <a:gd name="connsiteY26" fmla="*/ 3085990 h 3971852"/>
                  <a:gd name="connsiteX27" fmla="*/ 872919 w 1529750"/>
                  <a:gd name="connsiteY27" fmla="*/ 3140283 h 3971852"/>
                  <a:gd name="connsiteX28" fmla="*/ 834819 w 1529750"/>
                  <a:gd name="connsiteY28" fmla="*/ 3141235 h 3971852"/>
                  <a:gd name="connsiteX29" fmla="*/ 766239 w 1529750"/>
                  <a:gd name="connsiteY29" fmla="*/ 3150760 h 3971852"/>
                  <a:gd name="connsiteX30" fmla="*/ 811007 w 1529750"/>
                  <a:gd name="connsiteY30" fmla="*/ 3206958 h 3971852"/>
                  <a:gd name="connsiteX31" fmla="*/ 1081517 w 1529750"/>
                  <a:gd name="connsiteY31" fmla="*/ 3461276 h 3971852"/>
                  <a:gd name="connsiteX32" fmla="*/ 1096757 w 1529750"/>
                  <a:gd name="connsiteY32" fmla="*/ 3655585 h 3971852"/>
                  <a:gd name="connsiteX33" fmla="*/ 1095009 w 1529750"/>
                  <a:gd name="connsiteY33" fmla="*/ 3655763 h 3971852"/>
                  <a:gd name="connsiteX34" fmla="*/ 1080713 w 1529750"/>
                  <a:gd name="connsiteY34" fmla="*/ 3672790 h 3971852"/>
                  <a:gd name="connsiteX35" fmla="*/ 1081781 w 1529750"/>
                  <a:gd name="connsiteY35" fmla="*/ 3714481 h 3971852"/>
                  <a:gd name="connsiteX36" fmla="*/ 1098660 w 1529750"/>
                  <a:gd name="connsiteY36" fmla="*/ 3727975 h 3971852"/>
                  <a:gd name="connsiteX37" fmla="*/ 1098662 w 1529750"/>
                  <a:gd name="connsiteY37" fmla="*/ 3727975 h 3971852"/>
                  <a:gd name="connsiteX38" fmla="*/ 1117712 w 1529750"/>
                  <a:gd name="connsiteY38" fmla="*/ 3890853 h 3971852"/>
                  <a:gd name="connsiteX39" fmla="*/ 1112950 w 1529750"/>
                  <a:gd name="connsiteY39" fmla="*/ 3899425 h 3971852"/>
                  <a:gd name="connsiteX40" fmla="*/ 988172 w 1529750"/>
                  <a:gd name="connsiteY40" fmla="*/ 3971815 h 3971852"/>
                  <a:gd name="connsiteX41" fmla="*/ 70914 w 1529750"/>
                  <a:gd name="connsiteY41" fmla="*/ 3968958 h 3971852"/>
                  <a:gd name="connsiteX42" fmla="*/ 18527 w 1529750"/>
                  <a:gd name="connsiteY42" fmla="*/ 3967053 h 3971852"/>
                  <a:gd name="connsiteX43" fmla="*/ 4239 w 1529750"/>
                  <a:gd name="connsiteY43" fmla="*/ 3937525 h 3971852"/>
                  <a:gd name="connsiteX44" fmla="*/ 2766 w 1529750"/>
                  <a:gd name="connsiteY44" fmla="*/ 3778934 h 3971852"/>
                  <a:gd name="connsiteX45" fmla="*/ 15389 w 1529750"/>
                  <a:gd name="connsiteY45" fmla="*/ 3731640 h 3971852"/>
                  <a:gd name="connsiteX46" fmla="*/ 11806 w 1529750"/>
                  <a:gd name="connsiteY46" fmla="*/ 3648949 h 3971852"/>
                  <a:gd name="connsiteX47" fmla="*/ 1382 w 1529750"/>
                  <a:gd name="connsiteY47" fmla="*/ 3596530 h 3971852"/>
                  <a:gd name="connsiteX48" fmla="*/ 1382 w 1529750"/>
                  <a:gd name="connsiteY48" fmla="*/ 68470 h 3971852"/>
                  <a:gd name="connsiteX49" fmla="*/ 2334 w 1529750"/>
                  <a:gd name="connsiteY49" fmla="*/ 30370 h 3971852"/>
                  <a:gd name="connsiteX50" fmla="*/ 30909 w 1529750"/>
                  <a:gd name="connsiteY50" fmla="*/ 1795 h 3971852"/>
                  <a:gd name="connsiteX51" fmla="*/ 150329 w 1529750"/>
                  <a:gd name="connsiteY51" fmla="*/ 248 h 3971852"/>
                  <a:gd name="connsiteX0" fmla="*/ 150329 w 1529750"/>
                  <a:gd name="connsiteY0" fmla="*/ 248 h 3971852"/>
                  <a:gd name="connsiteX1" fmla="*/ 269034 w 1529750"/>
                  <a:gd name="connsiteY1" fmla="*/ 3700 h 3971852"/>
                  <a:gd name="connsiteX2" fmla="*/ 815769 w 1529750"/>
                  <a:gd name="connsiteY2" fmla="*/ 109428 h 3971852"/>
                  <a:gd name="connsiteX3" fmla="*/ 852917 w 1529750"/>
                  <a:gd name="connsiteY3" fmla="*/ 221823 h 3971852"/>
                  <a:gd name="connsiteX4" fmla="*/ 760524 w 1529750"/>
                  <a:gd name="connsiteY4" fmla="*/ 398035 h 3971852"/>
                  <a:gd name="connsiteX5" fmla="*/ 800529 w 1529750"/>
                  <a:gd name="connsiteY5" fmla="*/ 473283 h 3971852"/>
                  <a:gd name="connsiteX6" fmla="*/ 831962 w 1529750"/>
                  <a:gd name="connsiteY6" fmla="*/ 482808 h 3971852"/>
                  <a:gd name="connsiteX7" fmla="*/ 986267 w 1529750"/>
                  <a:gd name="connsiteY7" fmla="*/ 650448 h 3971852"/>
                  <a:gd name="connsiteX8" fmla="*/ 1053894 w 1529750"/>
                  <a:gd name="connsiteY8" fmla="*/ 779035 h 3971852"/>
                  <a:gd name="connsiteX9" fmla="*/ 1284399 w 1529750"/>
                  <a:gd name="connsiteY9" fmla="*/ 999063 h 3971852"/>
                  <a:gd name="connsiteX10" fmla="*/ 1419654 w 1529750"/>
                  <a:gd name="connsiteY10" fmla="*/ 1076215 h 3971852"/>
                  <a:gd name="connsiteX11" fmla="*/ 1486329 w 1529750"/>
                  <a:gd name="connsiteY11" fmla="*/ 1140033 h 3971852"/>
                  <a:gd name="connsiteX12" fmla="*/ 1529191 w 1529750"/>
                  <a:gd name="connsiteY12" fmla="*/ 1299100 h 3971852"/>
                  <a:gd name="connsiteX13" fmla="*/ 1471089 w 1529750"/>
                  <a:gd name="connsiteY13" fmla="*/ 1442928 h 3971852"/>
                  <a:gd name="connsiteX14" fmla="*/ 1361551 w 1529750"/>
                  <a:gd name="connsiteY14" fmla="*/ 1526748 h 3971852"/>
                  <a:gd name="connsiteX15" fmla="*/ 1179624 w 1529750"/>
                  <a:gd name="connsiteY15" fmla="*/ 1522938 h 3971852"/>
                  <a:gd name="connsiteX16" fmla="*/ 1101519 w 1529750"/>
                  <a:gd name="connsiteY16" fmla="*/ 1468645 h 3971852"/>
                  <a:gd name="connsiteX17" fmla="*/ 991982 w 1529750"/>
                  <a:gd name="connsiteY17" fmla="*/ 1431498 h 3971852"/>
                  <a:gd name="connsiteX18" fmla="*/ 855774 w 1529750"/>
                  <a:gd name="connsiteY18" fmla="*/ 1378158 h 3971852"/>
                  <a:gd name="connsiteX19" fmla="*/ 760524 w 1529750"/>
                  <a:gd name="connsiteY19" fmla="*/ 1366728 h 3971852"/>
                  <a:gd name="connsiteX20" fmla="*/ 431912 w 1529750"/>
                  <a:gd name="connsiteY20" fmla="*/ 1363870 h 3971852"/>
                  <a:gd name="connsiteX21" fmla="*/ 390001 w 1529750"/>
                  <a:gd name="connsiteY21" fmla="*/ 1389588 h 3971852"/>
                  <a:gd name="connsiteX22" fmla="*/ 351901 w 1529750"/>
                  <a:gd name="connsiteY22" fmla="*/ 1569610 h 3971852"/>
                  <a:gd name="connsiteX23" fmla="*/ 456676 w 1529750"/>
                  <a:gd name="connsiteY23" fmla="*/ 1840120 h 3971852"/>
                  <a:gd name="connsiteX24" fmla="*/ 866251 w 1529750"/>
                  <a:gd name="connsiteY24" fmla="*/ 2746901 h 3971852"/>
                  <a:gd name="connsiteX25" fmla="*/ 914829 w 1529750"/>
                  <a:gd name="connsiteY25" fmla="*/ 2942163 h 3971852"/>
                  <a:gd name="connsiteX26" fmla="*/ 931022 w 1529750"/>
                  <a:gd name="connsiteY26" fmla="*/ 3085990 h 3971852"/>
                  <a:gd name="connsiteX27" fmla="*/ 872919 w 1529750"/>
                  <a:gd name="connsiteY27" fmla="*/ 3140283 h 3971852"/>
                  <a:gd name="connsiteX28" fmla="*/ 834819 w 1529750"/>
                  <a:gd name="connsiteY28" fmla="*/ 3141235 h 3971852"/>
                  <a:gd name="connsiteX29" fmla="*/ 766239 w 1529750"/>
                  <a:gd name="connsiteY29" fmla="*/ 3150760 h 3971852"/>
                  <a:gd name="connsiteX30" fmla="*/ 811007 w 1529750"/>
                  <a:gd name="connsiteY30" fmla="*/ 3206958 h 3971852"/>
                  <a:gd name="connsiteX31" fmla="*/ 1081517 w 1529750"/>
                  <a:gd name="connsiteY31" fmla="*/ 3461276 h 3971852"/>
                  <a:gd name="connsiteX32" fmla="*/ 1096757 w 1529750"/>
                  <a:gd name="connsiteY32" fmla="*/ 3655585 h 3971852"/>
                  <a:gd name="connsiteX33" fmla="*/ 1095009 w 1529750"/>
                  <a:gd name="connsiteY33" fmla="*/ 3655763 h 3971852"/>
                  <a:gd name="connsiteX34" fmla="*/ 1080713 w 1529750"/>
                  <a:gd name="connsiteY34" fmla="*/ 3672790 h 3971852"/>
                  <a:gd name="connsiteX35" fmla="*/ 1081781 w 1529750"/>
                  <a:gd name="connsiteY35" fmla="*/ 3714481 h 3971852"/>
                  <a:gd name="connsiteX36" fmla="*/ 1098660 w 1529750"/>
                  <a:gd name="connsiteY36" fmla="*/ 3727975 h 3971852"/>
                  <a:gd name="connsiteX37" fmla="*/ 1098662 w 1529750"/>
                  <a:gd name="connsiteY37" fmla="*/ 3727975 h 3971852"/>
                  <a:gd name="connsiteX38" fmla="*/ 1117712 w 1529750"/>
                  <a:gd name="connsiteY38" fmla="*/ 3890853 h 3971852"/>
                  <a:gd name="connsiteX39" fmla="*/ 1112950 w 1529750"/>
                  <a:gd name="connsiteY39" fmla="*/ 3899425 h 3971852"/>
                  <a:gd name="connsiteX40" fmla="*/ 988172 w 1529750"/>
                  <a:gd name="connsiteY40" fmla="*/ 3971815 h 3971852"/>
                  <a:gd name="connsiteX41" fmla="*/ 70914 w 1529750"/>
                  <a:gd name="connsiteY41" fmla="*/ 3968958 h 3971852"/>
                  <a:gd name="connsiteX42" fmla="*/ 18527 w 1529750"/>
                  <a:gd name="connsiteY42" fmla="*/ 3967053 h 3971852"/>
                  <a:gd name="connsiteX43" fmla="*/ 4239 w 1529750"/>
                  <a:gd name="connsiteY43" fmla="*/ 3937525 h 3971852"/>
                  <a:gd name="connsiteX44" fmla="*/ 2766 w 1529750"/>
                  <a:gd name="connsiteY44" fmla="*/ 3778934 h 3971852"/>
                  <a:gd name="connsiteX45" fmla="*/ 15389 w 1529750"/>
                  <a:gd name="connsiteY45" fmla="*/ 3731640 h 3971852"/>
                  <a:gd name="connsiteX46" fmla="*/ 1382 w 1529750"/>
                  <a:gd name="connsiteY46" fmla="*/ 3596530 h 3971852"/>
                  <a:gd name="connsiteX47" fmla="*/ 1382 w 1529750"/>
                  <a:gd name="connsiteY47" fmla="*/ 68470 h 3971852"/>
                  <a:gd name="connsiteX48" fmla="*/ 2334 w 1529750"/>
                  <a:gd name="connsiteY48" fmla="*/ 30370 h 3971852"/>
                  <a:gd name="connsiteX49" fmla="*/ 30909 w 1529750"/>
                  <a:gd name="connsiteY49" fmla="*/ 1795 h 3971852"/>
                  <a:gd name="connsiteX50" fmla="*/ 150329 w 1529750"/>
                  <a:gd name="connsiteY50" fmla="*/ 248 h 3971852"/>
                  <a:gd name="connsiteX0" fmla="*/ 150329 w 1529750"/>
                  <a:gd name="connsiteY0" fmla="*/ 248 h 3971852"/>
                  <a:gd name="connsiteX1" fmla="*/ 269034 w 1529750"/>
                  <a:gd name="connsiteY1" fmla="*/ 3700 h 3971852"/>
                  <a:gd name="connsiteX2" fmla="*/ 815769 w 1529750"/>
                  <a:gd name="connsiteY2" fmla="*/ 109428 h 3971852"/>
                  <a:gd name="connsiteX3" fmla="*/ 852917 w 1529750"/>
                  <a:gd name="connsiteY3" fmla="*/ 221823 h 3971852"/>
                  <a:gd name="connsiteX4" fmla="*/ 760524 w 1529750"/>
                  <a:gd name="connsiteY4" fmla="*/ 398035 h 3971852"/>
                  <a:gd name="connsiteX5" fmla="*/ 800529 w 1529750"/>
                  <a:gd name="connsiteY5" fmla="*/ 473283 h 3971852"/>
                  <a:gd name="connsiteX6" fmla="*/ 831962 w 1529750"/>
                  <a:gd name="connsiteY6" fmla="*/ 482808 h 3971852"/>
                  <a:gd name="connsiteX7" fmla="*/ 986267 w 1529750"/>
                  <a:gd name="connsiteY7" fmla="*/ 650448 h 3971852"/>
                  <a:gd name="connsiteX8" fmla="*/ 1053894 w 1529750"/>
                  <a:gd name="connsiteY8" fmla="*/ 779035 h 3971852"/>
                  <a:gd name="connsiteX9" fmla="*/ 1284399 w 1529750"/>
                  <a:gd name="connsiteY9" fmla="*/ 999063 h 3971852"/>
                  <a:gd name="connsiteX10" fmla="*/ 1419654 w 1529750"/>
                  <a:gd name="connsiteY10" fmla="*/ 1076215 h 3971852"/>
                  <a:gd name="connsiteX11" fmla="*/ 1486329 w 1529750"/>
                  <a:gd name="connsiteY11" fmla="*/ 1140033 h 3971852"/>
                  <a:gd name="connsiteX12" fmla="*/ 1529191 w 1529750"/>
                  <a:gd name="connsiteY12" fmla="*/ 1299100 h 3971852"/>
                  <a:gd name="connsiteX13" fmla="*/ 1471089 w 1529750"/>
                  <a:gd name="connsiteY13" fmla="*/ 1442928 h 3971852"/>
                  <a:gd name="connsiteX14" fmla="*/ 1361551 w 1529750"/>
                  <a:gd name="connsiteY14" fmla="*/ 1526748 h 3971852"/>
                  <a:gd name="connsiteX15" fmla="*/ 1179624 w 1529750"/>
                  <a:gd name="connsiteY15" fmla="*/ 1522938 h 3971852"/>
                  <a:gd name="connsiteX16" fmla="*/ 1101519 w 1529750"/>
                  <a:gd name="connsiteY16" fmla="*/ 1468645 h 3971852"/>
                  <a:gd name="connsiteX17" fmla="*/ 991982 w 1529750"/>
                  <a:gd name="connsiteY17" fmla="*/ 1431498 h 3971852"/>
                  <a:gd name="connsiteX18" fmla="*/ 855774 w 1529750"/>
                  <a:gd name="connsiteY18" fmla="*/ 1378158 h 3971852"/>
                  <a:gd name="connsiteX19" fmla="*/ 760524 w 1529750"/>
                  <a:gd name="connsiteY19" fmla="*/ 1366728 h 3971852"/>
                  <a:gd name="connsiteX20" fmla="*/ 431912 w 1529750"/>
                  <a:gd name="connsiteY20" fmla="*/ 1363870 h 3971852"/>
                  <a:gd name="connsiteX21" fmla="*/ 390001 w 1529750"/>
                  <a:gd name="connsiteY21" fmla="*/ 1389588 h 3971852"/>
                  <a:gd name="connsiteX22" fmla="*/ 351901 w 1529750"/>
                  <a:gd name="connsiteY22" fmla="*/ 1569610 h 3971852"/>
                  <a:gd name="connsiteX23" fmla="*/ 456676 w 1529750"/>
                  <a:gd name="connsiteY23" fmla="*/ 1840120 h 3971852"/>
                  <a:gd name="connsiteX24" fmla="*/ 866251 w 1529750"/>
                  <a:gd name="connsiteY24" fmla="*/ 2746901 h 3971852"/>
                  <a:gd name="connsiteX25" fmla="*/ 914829 w 1529750"/>
                  <a:gd name="connsiteY25" fmla="*/ 2942163 h 3971852"/>
                  <a:gd name="connsiteX26" fmla="*/ 931022 w 1529750"/>
                  <a:gd name="connsiteY26" fmla="*/ 3085990 h 3971852"/>
                  <a:gd name="connsiteX27" fmla="*/ 872919 w 1529750"/>
                  <a:gd name="connsiteY27" fmla="*/ 3140283 h 3971852"/>
                  <a:gd name="connsiteX28" fmla="*/ 834819 w 1529750"/>
                  <a:gd name="connsiteY28" fmla="*/ 3141235 h 3971852"/>
                  <a:gd name="connsiteX29" fmla="*/ 766239 w 1529750"/>
                  <a:gd name="connsiteY29" fmla="*/ 3150760 h 3971852"/>
                  <a:gd name="connsiteX30" fmla="*/ 811007 w 1529750"/>
                  <a:gd name="connsiteY30" fmla="*/ 3206958 h 3971852"/>
                  <a:gd name="connsiteX31" fmla="*/ 1081517 w 1529750"/>
                  <a:gd name="connsiteY31" fmla="*/ 3461276 h 3971852"/>
                  <a:gd name="connsiteX32" fmla="*/ 1096757 w 1529750"/>
                  <a:gd name="connsiteY32" fmla="*/ 3655585 h 3971852"/>
                  <a:gd name="connsiteX33" fmla="*/ 1095009 w 1529750"/>
                  <a:gd name="connsiteY33" fmla="*/ 3655763 h 3971852"/>
                  <a:gd name="connsiteX34" fmla="*/ 1080713 w 1529750"/>
                  <a:gd name="connsiteY34" fmla="*/ 3672790 h 3971852"/>
                  <a:gd name="connsiteX35" fmla="*/ 1081781 w 1529750"/>
                  <a:gd name="connsiteY35" fmla="*/ 3714481 h 3971852"/>
                  <a:gd name="connsiteX36" fmla="*/ 1098660 w 1529750"/>
                  <a:gd name="connsiteY36" fmla="*/ 3727975 h 3971852"/>
                  <a:gd name="connsiteX37" fmla="*/ 1098662 w 1529750"/>
                  <a:gd name="connsiteY37" fmla="*/ 3727975 h 3971852"/>
                  <a:gd name="connsiteX38" fmla="*/ 1117712 w 1529750"/>
                  <a:gd name="connsiteY38" fmla="*/ 3890853 h 3971852"/>
                  <a:gd name="connsiteX39" fmla="*/ 1112950 w 1529750"/>
                  <a:gd name="connsiteY39" fmla="*/ 3899425 h 3971852"/>
                  <a:gd name="connsiteX40" fmla="*/ 988172 w 1529750"/>
                  <a:gd name="connsiteY40" fmla="*/ 3971815 h 3971852"/>
                  <a:gd name="connsiteX41" fmla="*/ 70914 w 1529750"/>
                  <a:gd name="connsiteY41" fmla="*/ 3968958 h 3971852"/>
                  <a:gd name="connsiteX42" fmla="*/ 18527 w 1529750"/>
                  <a:gd name="connsiteY42" fmla="*/ 3967053 h 3971852"/>
                  <a:gd name="connsiteX43" fmla="*/ 4239 w 1529750"/>
                  <a:gd name="connsiteY43" fmla="*/ 3937525 h 3971852"/>
                  <a:gd name="connsiteX44" fmla="*/ 2766 w 1529750"/>
                  <a:gd name="connsiteY44" fmla="*/ 3778934 h 3971852"/>
                  <a:gd name="connsiteX45" fmla="*/ 1382 w 1529750"/>
                  <a:gd name="connsiteY45" fmla="*/ 3596530 h 3971852"/>
                  <a:gd name="connsiteX46" fmla="*/ 1382 w 1529750"/>
                  <a:gd name="connsiteY46" fmla="*/ 68470 h 3971852"/>
                  <a:gd name="connsiteX47" fmla="*/ 2334 w 1529750"/>
                  <a:gd name="connsiteY47" fmla="*/ 30370 h 3971852"/>
                  <a:gd name="connsiteX48" fmla="*/ 30909 w 1529750"/>
                  <a:gd name="connsiteY48" fmla="*/ 1795 h 3971852"/>
                  <a:gd name="connsiteX49" fmla="*/ 150329 w 1529750"/>
                  <a:gd name="connsiteY49" fmla="*/ 248 h 3971852"/>
                  <a:gd name="connsiteX0" fmla="*/ 148947 w 1528368"/>
                  <a:gd name="connsiteY0" fmla="*/ 248 h 3985781"/>
                  <a:gd name="connsiteX1" fmla="*/ 267652 w 1528368"/>
                  <a:gd name="connsiteY1" fmla="*/ 3700 h 3985781"/>
                  <a:gd name="connsiteX2" fmla="*/ 814387 w 1528368"/>
                  <a:gd name="connsiteY2" fmla="*/ 109428 h 3985781"/>
                  <a:gd name="connsiteX3" fmla="*/ 851535 w 1528368"/>
                  <a:gd name="connsiteY3" fmla="*/ 221823 h 3985781"/>
                  <a:gd name="connsiteX4" fmla="*/ 759142 w 1528368"/>
                  <a:gd name="connsiteY4" fmla="*/ 398035 h 3985781"/>
                  <a:gd name="connsiteX5" fmla="*/ 799147 w 1528368"/>
                  <a:gd name="connsiteY5" fmla="*/ 473283 h 3985781"/>
                  <a:gd name="connsiteX6" fmla="*/ 830580 w 1528368"/>
                  <a:gd name="connsiteY6" fmla="*/ 482808 h 3985781"/>
                  <a:gd name="connsiteX7" fmla="*/ 984885 w 1528368"/>
                  <a:gd name="connsiteY7" fmla="*/ 650448 h 3985781"/>
                  <a:gd name="connsiteX8" fmla="*/ 1052512 w 1528368"/>
                  <a:gd name="connsiteY8" fmla="*/ 779035 h 3985781"/>
                  <a:gd name="connsiteX9" fmla="*/ 1283017 w 1528368"/>
                  <a:gd name="connsiteY9" fmla="*/ 999063 h 3985781"/>
                  <a:gd name="connsiteX10" fmla="*/ 1418272 w 1528368"/>
                  <a:gd name="connsiteY10" fmla="*/ 1076215 h 3985781"/>
                  <a:gd name="connsiteX11" fmla="*/ 1484947 w 1528368"/>
                  <a:gd name="connsiteY11" fmla="*/ 1140033 h 3985781"/>
                  <a:gd name="connsiteX12" fmla="*/ 1527809 w 1528368"/>
                  <a:gd name="connsiteY12" fmla="*/ 1299100 h 3985781"/>
                  <a:gd name="connsiteX13" fmla="*/ 1469707 w 1528368"/>
                  <a:gd name="connsiteY13" fmla="*/ 1442928 h 3985781"/>
                  <a:gd name="connsiteX14" fmla="*/ 1360169 w 1528368"/>
                  <a:gd name="connsiteY14" fmla="*/ 1526748 h 3985781"/>
                  <a:gd name="connsiteX15" fmla="*/ 1178242 w 1528368"/>
                  <a:gd name="connsiteY15" fmla="*/ 1522938 h 3985781"/>
                  <a:gd name="connsiteX16" fmla="*/ 1100137 w 1528368"/>
                  <a:gd name="connsiteY16" fmla="*/ 1468645 h 3985781"/>
                  <a:gd name="connsiteX17" fmla="*/ 990600 w 1528368"/>
                  <a:gd name="connsiteY17" fmla="*/ 1431498 h 3985781"/>
                  <a:gd name="connsiteX18" fmla="*/ 854392 w 1528368"/>
                  <a:gd name="connsiteY18" fmla="*/ 1378158 h 3985781"/>
                  <a:gd name="connsiteX19" fmla="*/ 759142 w 1528368"/>
                  <a:gd name="connsiteY19" fmla="*/ 1366728 h 3985781"/>
                  <a:gd name="connsiteX20" fmla="*/ 430530 w 1528368"/>
                  <a:gd name="connsiteY20" fmla="*/ 1363870 h 3985781"/>
                  <a:gd name="connsiteX21" fmla="*/ 388619 w 1528368"/>
                  <a:gd name="connsiteY21" fmla="*/ 1389588 h 3985781"/>
                  <a:gd name="connsiteX22" fmla="*/ 350519 w 1528368"/>
                  <a:gd name="connsiteY22" fmla="*/ 1569610 h 3985781"/>
                  <a:gd name="connsiteX23" fmla="*/ 455294 w 1528368"/>
                  <a:gd name="connsiteY23" fmla="*/ 1840120 h 3985781"/>
                  <a:gd name="connsiteX24" fmla="*/ 864869 w 1528368"/>
                  <a:gd name="connsiteY24" fmla="*/ 2746901 h 3985781"/>
                  <a:gd name="connsiteX25" fmla="*/ 913447 w 1528368"/>
                  <a:gd name="connsiteY25" fmla="*/ 2942163 h 3985781"/>
                  <a:gd name="connsiteX26" fmla="*/ 929640 w 1528368"/>
                  <a:gd name="connsiteY26" fmla="*/ 3085990 h 3985781"/>
                  <a:gd name="connsiteX27" fmla="*/ 871537 w 1528368"/>
                  <a:gd name="connsiteY27" fmla="*/ 3140283 h 3985781"/>
                  <a:gd name="connsiteX28" fmla="*/ 833437 w 1528368"/>
                  <a:gd name="connsiteY28" fmla="*/ 3141235 h 3985781"/>
                  <a:gd name="connsiteX29" fmla="*/ 764857 w 1528368"/>
                  <a:gd name="connsiteY29" fmla="*/ 3150760 h 3985781"/>
                  <a:gd name="connsiteX30" fmla="*/ 809625 w 1528368"/>
                  <a:gd name="connsiteY30" fmla="*/ 3206958 h 3985781"/>
                  <a:gd name="connsiteX31" fmla="*/ 1080135 w 1528368"/>
                  <a:gd name="connsiteY31" fmla="*/ 3461276 h 3985781"/>
                  <a:gd name="connsiteX32" fmla="*/ 1095375 w 1528368"/>
                  <a:gd name="connsiteY32" fmla="*/ 3655585 h 3985781"/>
                  <a:gd name="connsiteX33" fmla="*/ 1093627 w 1528368"/>
                  <a:gd name="connsiteY33" fmla="*/ 3655763 h 3985781"/>
                  <a:gd name="connsiteX34" fmla="*/ 1079331 w 1528368"/>
                  <a:gd name="connsiteY34" fmla="*/ 3672790 h 3985781"/>
                  <a:gd name="connsiteX35" fmla="*/ 1080399 w 1528368"/>
                  <a:gd name="connsiteY35" fmla="*/ 3714481 h 3985781"/>
                  <a:gd name="connsiteX36" fmla="*/ 1097278 w 1528368"/>
                  <a:gd name="connsiteY36" fmla="*/ 3727975 h 3985781"/>
                  <a:gd name="connsiteX37" fmla="*/ 1097280 w 1528368"/>
                  <a:gd name="connsiteY37" fmla="*/ 3727975 h 3985781"/>
                  <a:gd name="connsiteX38" fmla="*/ 1116330 w 1528368"/>
                  <a:gd name="connsiteY38" fmla="*/ 3890853 h 3985781"/>
                  <a:gd name="connsiteX39" fmla="*/ 1111568 w 1528368"/>
                  <a:gd name="connsiteY39" fmla="*/ 3899425 h 3985781"/>
                  <a:gd name="connsiteX40" fmla="*/ 986790 w 1528368"/>
                  <a:gd name="connsiteY40" fmla="*/ 3971815 h 3985781"/>
                  <a:gd name="connsiteX41" fmla="*/ 69532 w 1528368"/>
                  <a:gd name="connsiteY41" fmla="*/ 3968958 h 3985781"/>
                  <a:gd name="connsiteX42" fmla="*/ 17145 w 1528368"/>
                  <a:gd name="connsiteY42" fmla="*/ 3967053 h 3985781"/>
                  <a:gd name="connsiteX43" fmla="*/ 2857 w 1528368"/>
                  <a:gd name="connsiteY43" fmla="*/ 3937525 h 3985781"/>
                  <a:gd name="connsiteX44" fmla="*/ 0 w 1528368"/>
                  <a:gd name="connsiteY44" fmla="*/ 3596530 h 3985781"/>
                  <a:gd name="connsiteX45" fmla="*/ 0 w 1528368"/>
                  <a:gd name="connsiteY45" fmla="*/ 68470 h 3985781"/>
                  <a:gd name="connsiteX46" fmla="*/ 952 w 1528368"/>
                  <a:gd name="connsiteY46" fmla="*/ 30370 h 3985781"/>
                  <a:gd name="connsiteX47" fmla="*/ 29527 w 1528368"/>
                  <a:gd name="connsiteY47" fmla="*/ 1795 h 3985781"/>
                  <a:gd name="connsiteX48" fmla="*/ 148947 w 1528368"/>
                  <a:gd name="connsiteY48" fmla="*/ 248 h 3985781"/>
                  <a:gd name="connsiteX0" fmla="*/ 148947 w 1528368"/>
                  <a:gd name="connsiteY0" fmla="*/ 248 h 4002315"/>
                  <a:gd name="connsiteX1" fmla="*/ 267652 w 1528368"/>
                  <a:gd name="connsiteY1" fmla="*/ 3700 h 4002315"/>
                  <a:gd name="connsiteX2" fmla="*/ 814387 w 1528368"/>
                  <a:gd name="connsiteY2" fmla="*/ 109428 h 4002315"/>
                  <a:gd name="connsiteX3" fmla="*/ 851535 w 1528368"/>
                  <a:gd name="connsiteY3" fmla="*/ 221823 h 4002315"/>
                  <a:gd name="connsiteX4" fmla="*/ 759142 w 1528368"/>
                  <a:gd name="connsiteY4" fmla="*/ 398035 h 4002315"/>
                  <a:gd name="connsiteX5" fmla="*/ 799147 w 1528368"/>
                  <a:gd name="connsiteY5" fmla="*/ 473283 h 4002315"/>
                  <a:gd name="connsiteX6" fmla="*/ 830580 w 1528368"/>
                  <a:gd name="connsiteY6" fmla="*/ 482808 h 4002315"/>
                  <a:gd name="connsiteX7" fmla="*/ 984885 w 1528368"/>
                  <a:gd name="connsiteY7" fmla="*/ 650448 h 4002315"/>
                  <a:gd name="connsiteX8" fmla="*/ 1052512 w 1528368"/>
                  <a:gd name="connsiteY8" fmla="*/ 779035 h 4002315"/>
                  <a:gd name="connsiteX9" fmla="*/ 1283017 w 1528368"/>
                  <a:gd name="connsiteY9" fmla="*/ 999063 h 4002315"/>
                  <a:gd name="connsiteX10" fmla="*/ 1418272 w 1528368"/>
                  <a:gd name="connsiteY10" fmla="*/ 1076215 h 4002315"/>
                  <a:gd name="connsiteX11" fmla="*/ 1484947 w 1528368"/>
                  <a:gd name="connsiteY11" fmla="*/ 1140033 h 4002315"/>
                  <a:gd name="connsiteX12" fmla="*/ 1527809 w 1528368"/>
                  <a:gd name="connsiteY12" fmla="*/ 1299100 h 4002315"/>
                  <a:gd name="connsiteX13" fmla="*/ 1469707 w 1528368"/>
                  <a:gd name="connsiteY13" fmla="*/ 1442928 h 4002315"/>
                  <a:gd name="connsiteX14" fmla="*/ 1360169 w 1528368"/>
                  <a:gd name="connsiteY14" fmla="*/ 1526748 h 4002315"/>
                  <a:gd name="connsiteX15" fmla="*/ 1178242 w 1528368"/>
                  <a:gd name="connsiteY15" fmla="*/ 1522938 h 4002315"/>
                  <a:gd name="connsiteX16" fmla="*/ 1100137 w 1528368"/>
                  <a:gd name="connsiteY16" fmla="*/ 1468645 h 4002315"/>
                  <a:gd name="connsiteX17" fmla="*/ 990600 w 1528368"/>
                  <a:gd name="connsiteY17" fmla="*/ 1431498 h 4002315"/>
                  <a:gd name="connsiteX18" fmla="*/ 854392 w 1528368"/>
                  <a:gd name="connsiteY18" fmla="*/ 1378158 h 4002315"/>
                  <a:gd name="connsiteX19" fmla="*/ 759142 w 1528368"/>
                  <a:gd name="connsiteY19" fmla="*/ 1366728 h 4002315"/>
                  <a:gd name="connsiteX20" fmla="*/ 430530 w 1528368"/>
                  <a:gd name="connsiteY20" fmla="*/ 1363870 h 4002315"/>
                  <a:gd name="connsiteX21" fmla="*/ 388619 w 1528368"/>
                  <a:gd name="connsiteY21" fmla="*/ 1389588 h 4002315"/>
                  <a:gd name="connsiteX22" fmla="*/ 350519 w 1528368"/>
                  <a:gd name="connsiteY22" fmla="*/ 1569610 h 4002315"/>
                  <a:gd name="connsiteX23" fmla="*/ 455294 w 1528368"/>
                  <a:gd name="connsiteY23" fmla="*/ 1840120 h 4002315"/>
                  <a:gd name="connsiteX24" fmla="*/ 864869 w 1528368"/>
                  <a:gd name="connsiteY24" fmla="*/ 2746901 h 4002315"/>
                  <a:gd name="connsiteX25" fmla="*/ 913447 w 1528368"/>
                  <a:gd name="connsiteY25" fmla="*/ 2942163 h 4002315"/>
                  <a:gd name="connsiteX26" fmla="*/ 929640 w 1528368"/>
                  <a:gd name="connsiteY26" fmla="*/ 3085990 h 4002315"/>
                  <a:gd name="connsiteX27" fmla="*/ 871537 w 1528368"/>
                  <a:gd name="connsiteY27" fmla="*/ 3140283 h 4002315"/>
                  <a:gd name="connsiteX28" fmla="*/ 833437 w 1528368"/>
                  <a:gd name="connsiteY28" fmla="*/ 3141235 h 4002315"/>
                  <a:gd name="connsiteX29" fmla="*/ 764857 w 1528368"/>
                  <a:gd name="connsiteY29" fmla="*/ 3150760 h 4002315"/>
                  <a:gd name="connsiteX30" fmla="*/ 809625 w 1528368"/>
                  <a:gd name="connsiteY30" fmla="*/ 3206958 h 4002315"/>
                  <a:gd name="connsiteX31" fmla="*/ 1080135 w 1528368"/>
                  <a:gd name="connsiteY31" fmla="*/ 3461276 h 4002315"/>
                  <a:gd name="connsiteX32" fmla="*/ 1095375 w 1528368"/>
                  <a:gd name="connsiteY32" fmla="*/ 3655585 h 4002315"/>
                  <a:gd name="connsiteX33" fmla="*/ 1093627 w 1528368"/>
                  <a:gd name="connsiteY33" fmla="*/ 3655763 h 4002315"/>
                  <a:gd name="connsiteX34" fmla="*/ 1079331 w 1528368"/>
                  <a:gd name="connsiteY34" fmla="*/ 3672790 h 4002315"/>
                  <a:gd name="connsiteX35" fmla="*/ 1080399 w 1528368"/>
                  <a:gd name="connsiteY35" fmla="*/ 3714481 h 4002315"/>
                  <a:gd name="connsiteX36" fmla="*/ 1097278 w 1528368"/>
                  <a:gd name="connsiteY36" fmla="*/ 3727975 h 4002315"/>
                  <a:gd name="connsiteX37" fmla="*/ 1097280 w 1528368"/>
                  <a:gd name="connsiteY37" fmla="*/ 3727975 h 4002315"/>
                  <a:gd name="connsiteX38" fmla="*/ 1116330 w 1528368"/>
                  <a:gd name="connsiteY38" fmla="*/ 3890853 h 4002315"/>
                  <a:gd name="connsiteX39" fmla="*/ 1111568 w 1528368"/>
                  <a:gd name="connsiteY39" fmla="*/ 3899425 h 4002315"/>
                  <a:gd name="connsiteX40" fmla="*/ 986790 w 1528368"/>
                  <a:gd name="connsiteY40" fmla="*/ 3971815 h 4002315"/>
                  <a:gd name="connsiteX41" fmla="*/ 69532 w 1528368"/>
                  <a:gd name="connsiteY41" fmla="*/ 3968958 h 4002315"/>
                  <a:gd name="connsiteX42" fmla="*/ 17145 w 1528368"/>
                  <a:gd name="connsiteY42" fmla="*/ 3967053 h 4002315"/>
                  <a:gd name="connsiteX43" fmla="*/ 0 w 1528368"/>
                  <a:gd name="connsiteY43" fmla="*/ 3596530 h 4002315"/>
                  <a:gd name="connsiteX44" fmla="*/ 0 w 1528368"/>
                  <a:gd name="connsiteY44" fmla="*/ 68470 h 4002315"/>
                  <a:gd name="connsiteX45" fmla="*/ 952 w 1528368"/>
                  <a:gd name="connsiteY45" fmla="*/ 30370 h 4002315"/>
                  <a:gd name="connsiteX46" fmla="*/ 29527 w 1528368"/>
                  <a:gd name="connsiteY46" fmla="*/ 1795 h 4002315"/>
                  <a:gd name="connsiteX47" fmla="*/ 148947 w 1528368"/>
                  <a:gd name="connsiteY47" fmla="*/ 248 h 4002315"/>
                  <a:gd name="connsiteX0" fmla="*/ 150114 w 1529535"/>
                  <a:gd name="connsiteY0" fmla="*/ 230703 h 4202307"/>
                  <a:gd name="connsiteX1" fmla="*/ 268819 w 1529535"/>
                  <a:gd name="connsiteY1" fmla="*/ 234155 h 4202307"/>
                  <a:gd name="connsiteX2" fmla="*/ 815554 w 1529535"/>
                  <a:gd name="connsiteY2" fmla="*/ 339883 h 4202307"/>
                  <a:gd name="connsiteX3" fmla="*/ 852702 w 1529535"/>
                  <a:gd name="connsiteY3" fmla="*/ 452278 h 4202307"/>
                  <a:gd name="connsiteX4" fmla="*/ 760309 w 1529535"/>
                  <a:gd name="connsiteY4" fmla="*/ 628490 h 4202307"/>
                  <a:gd name="connsiteX5" fmla="*/ 800314 w 1529535"/>
                  <a:gd name="connsiteY5" fmla="*/ 703738 h 4202307"/>
                  <a:gd name="connsiteX6" fmla="*/ 831747 w 1529535"/>
                  <a:gd name="connsiteY6" fmla="*/ 713263 h 4202307"/>
                  <a:gd name="connsiteX7" fmla="*/ 986052 w 1529535"/>
                  <a:gd name="connsiteY7" fmla="*/ 880903 h 4202307"/>
                  <a:gd name="connsiteX8" fmla="*/ 1053679 w 1529535"/>
                  <a:gd name="connsiteY8" fmla="*/ 1009490 h 4202307"/>
                  <a:gd name="connsiteX9" fmla="*/ 1284184 w 1529535"/>
                  <a:gd name="connsiteY9" fmla="*/ 1229518 h 4202307"/>
                  <a:gd name="connsiteX10" fmla="*/ 1419439 w 1529535"/>
                  <a:gd name="connsiteY10" fmla="*/ 1306670 h 4202307"/>
                  <a:gd name="connsiteX11" fmla="*/ 1486114 w 1529535"/>
                  <a:gd name="connsiteY11" fmla="*/ 1370488 h 4202307"/>
                  <a:gd name="connsiteX12" fmla="*/ 1528976 w 1529535"/>
                  <a:gd name="connsiteY12" fmla="*/ 1529555 h 4202307"/>
                  <a:gd name="connsiteX13" fmla="*/ 1470874 w 1529535"/>
                  <a:gd name="connsiteY13" fmla="*/ 1673383 h 4202307"/>
                  <a:gd name="connsiteX14" fmla="*/ 1361336 w 1529535"/>
                  <a:gd name="connsiteY14" fmla="*/ 1757203 h 4202307"/>
                  <a:gd name="connsiteX15" fmla="*/ 1179409 w 1529535"/>
                  <a:gd name="connsiteY15" fmla="*/ 1753393 h 4202307"/>
                  <a:gd name="connsiteX16" fmla="*/ 1101304 w 1529535"/>
                  <a:gd name="connsiteY16" fmla="*/ 1699100 h 4202307"/>
                  <a:gd name="connsiteX17" fmla="*/ 991767 w 1529535"/>
                  <a:gd name="connsiteY17" fmla="*/ 1661953 h 4202307"/>
                  <a:gd name="connsiteX18" fmla="*/ 855559 w 1529535"/>
                  <a:gd name="connsiteY18" fmla="*/ 1608613 h 4202307"/>
                  <a:gd name="connsiteX19" fmla="*/ 760309 w 1529535"/>
                  <a:gd name="connsiteY19" fmla="*/ 1597183 h 4202307"/>
                  <a:gd name="connsiteX20" fmla="*/ 431697 w 1529535"/>
                  <a:gd name="connsiteY20" fmla="*/ 1594325 h 4202307"/>
                  <a:gd name="connsiteX21" fmla="*/ 389786 w 1529535"/>
                  <a:gd name="connsiteY21" fmla="*/ 1620043 h 4202307"/>
                  <a:gd name="connsiteX22" fmla="*/ 351686 w 1529535"/>
                  <a:gd name="connsiteY22" fmla="*/ 1800065 h 4202307"/>
                  <a:gd name="connsiteX23" fmla="*/ 456461 w 1529535"/>
                  <a:gd name="connsiteY23" fmla="*/ 2070575 h 4202307"/>
                  <a:gd name="connsiteX24" fmla="*/ 866036 w 1529535"/>
                  <a:gd name="connsiteY24" fmla="*/ 2977356 h 4202307"/>
                  <a:gd name="connsiteX25" fmla="*/ 914614 w 1529535"/>
                  <a:gd name="connsiteY25" fmla="*/ 3172618 h 4202307"/>
                  <a:gd name="connsiteX26" fmla="*/ 930807 w 1529535"/>
                  <a:gd name="connsiteY26" fmla="*/ 3316445 h 4202307"/>
                  <a:gd name="connsiteX27" fmla="*/ 872704 w 1529535"/>
                  <a:gd name="connsiteY27" fmla="*/ 3370738 h 4202307"/>
                  <a:gd name="connsiteX28" fmla="*/ 834604 w 1529535"/>
                  <a:gd name="connsiteY28" fmla="*/ 3371690 h 4202307"/>
                  <a:gd name="connsiteX29" fmla="*/ 766024 w 1529535"/>
                  <a:gd name="connsiteY29" fmla="*/ 3381215 h 4202307"/>
                  <a:gd name="connsiteX30" fmla="*/ 810792 w 1529535"/>
                  <a:gd name="connsiteY30" fmla="*/ 3437413 h 4202307"/>
                  <a:gd name="connsiteX31" fmla="*/ 1081302 w 1529535"/>
                  <a:gd name="connsiteY31" fmla="*/ 3691731 h 4202307"/>
                  <a:gd name="connsiteX32" fmla="*/ 1096542 w 1529535"/>
                  <a:gd name="connsiteY32" fmla="*/ 3886040 h 4202307"/>
                  <a:gd name="connsiteX33" fmla="*/ 1094794 w 1529535"/>
                  <a:gd name="connsiteY33" fmla="*/ 3886218 h 4202307"/>
                  <a:gd name="connsiteX34" fmla="*/ 1080498 w 1529535"/>
                  <a:gd name="connsiteY34" fmla="*/ 3903245 h 4202307"/>
                  <a:gd name="connsiteX35" fmla="*/ 1081566 w 1529535"/>
                  <a:gd name="connsiteY35" fmla="*/ 3944936 h 4202307"/>
                  <a:gd name="connsiteX36" fmla="*/ 1098445 w 1529535"/>
                  <a:gd name="connsiteY36" fmla="*/ 3958430 h 4202307"/>
                  <a:gd name="connsiteX37" fmla="*/ 1098447 w 1529535"/>
                  <a:gd name="connsiteY37" fmla="*/ 3958430 h 4202307"/>
                  <a:gd name="connsiteX38" fmla="*/ 1117497 w 1529535"/>
                  <a:gd name="connsiteY38" fmla="*/ 4121308 h 4202307"/>
                  <a:gd name="connsiteX39" fmla="*/ 1112735 w 1529535"/>
                  <a:gd name="connsiteY39" fmla="*/ 4129880 h 4202307"/>
                  <a:gd name="connsiteX40" fmla="*/ 987957 w 1529535"/>
                  <a:gd name="connsiteY40" fmla="*/ 4202270 h 4202307"/>
                  <a:gd name="connsiteX41" fmla="*/ 70699 w 1529535"/>
                  <a:gd name="connsiteY41" fmla="*/ 4199413 h 4202307"/>
                  <a:gd name="connsiteX42" fmla="*/ 18312 w 1529535"/>
                  <a:gd name="connsiteY42" fmla="*/ 4197508 h 4202307"/>
                  <a:gd name="connsiteX43" fmla="*/ 1167 w 1529535"/>
                  <a:gd name="connsiteY43" fmla="*/ 298925 h 4202307"/>
                  <a:gd name="connsiteX44" fmla="*/ 2119 w 1529535"/>
                  <a:gd name="connsiteY44" fmla="*/ 260825 h 4202307"/>
                  <a:gd name="connsiteX45" fmla="*/ 30694 w 1529535"/>
                  <a:gd name="connsiteY45" fmla="*/ 232250 h 4202307"/>
                  <a:gd name="connsiteX46" fmla="*/ 150114 w 1529535"/>
                  <a:gd name="connsiteY46" fmla="*/ 230703 h 4202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529535" h="4202307">
                    <a:moveTo>
                      <a:pt x="150114" y="230703"/>
                    </a:moveTo>
                    <a:cubicBezTo>
                      <a:pt x="189761" y="230107"/>
                      <a:pt x="229290" y="230345"/>
                      <a:pt x="268819" y="234155"/>
                    </a:cubicBezTo>
                    <a:cubicBezTo>
                      <a:pt x="458367" y="233203"/>
                      <a:pt x="640294" y="267493"/>
                      <a:pt x="815554" y="339883"/>
                    </a:cubicBezTo>
                    <a:cubicBezTo>
                      <a:pt x="887944" y="369410"/>
                      <a:pt x="892707" y="384650"/>
                      <a:pt x="852702" y="452278"/>
                    </a:cubicBezTo>
                    <a:cubicBezTo>
                      <a:pt x="819364" y="509428"/>
                      <a:pt x="780311" y="563720"/>
                      <a:pt x="760309" y="628490"/>
                    </a:cubicBezTo>
                    <a:cubicBezTo>
                      <a:pt x="747927" y="669448"/>
                      <a:pt x="760309" y="692308"/>
                      <a:pt x="800314" y="703738"/>
                    </a:cubicBezTo>
                    <a:cubicBezTo>
                      <a:pt x="810792" y="706595"/>
                      <a:pt x="821269" y="710405"/>
                      <a:pt x="831747" y="713263"/>
                    </a:cubicBezTo>
                    <a:cubicBezTo>
                      <a:pt x="917472" y="737075"/>
                      <a:pt x="976527" y="783748"/>
                      <a:pt x="986052" y="880903"/>
                    </a:cubicBezTo>
                    <a:cubicBezTo>
                      <a:pt x="990814" y="930433"/>
                      <a:pt x="1019389" y="972343"/>
                      <a:pt x="1053679" y="1009490"/>
                    </a:cubicBezTo>
                    <a:cubicBezTo>
                      <a:pt x="1126069" y="1086643"/>
                      <a:pt x="1202269" y="1160938"/>
                      <a:pt x="1284184" y="1229518"/>
                    </a:cubicBezTo>
                    <a:cubicBezTo>
                      <a:pt x="1325142" y="1263808"/>
                      <a:pt x="1371814" y="1286668"/>
                      <a:pt x="1419439" y="1306670"/>
                    </a:cubicBezTo>
                    <a:cubicBezTo>
                      <a:pt x="1449919" y="1320005"/>
                      <a:pt x="1471826" y="1340960"/>
                      <a:pt x="1486114" y="1370488"/>
                    </a:cubicBezTo>
                    <a:cubicBezTo>
                      <a:pt x="1510880" y="1420970"/>
                      <a:pt x="1526119" y="1474310"/>
                      <a:pt x="1528976" y="1529555"/>
                    </a:cubicBezTo>
                    <a:cubicBezTo>
                      <a:pt x="1532786" y="1585753"/>
                      <a:pt x="1517547" y="1636235"/>
                      <a:pt x="1470874" y="1673383"/>
                    </a:cubicBezTo>
                    <a:cubicBezTo>
                      <a:pt x="1434679" y="1701958"/>
                      <a:pt x="1399436" y="1731485"/>
                      <a:pt x="1361336" y="1757203"/>
                    </a:cubicBezTo>
                    <a:cubicBezTo>
                      <a:pt x="1301329" y="1797208"/>
                      <a:pt x="1239417" y="1796255"/>
                      <a:pt x="1179409" y="1753393"/>
                    </a:cubicBezTo>
                    <a:cubicBezTo>
                      <a:pt x="1153692" y="1735295"/>
                      <a:pt x="1127974" y="1716245"/>
                      <a:pt x="1101304" y="1699100"/>
                    </a:cubicBezTo>
                    <a:cubicBezTo>
                      <a:pt x="1067967" y="1677193"/>
                      <a:pt x="1032724" y="1666715"/>
                      <a:pt x="991767" y="1661953"/>
                    </a:cubicBezTo>
                    <a:cubicBezTo>
                      <a:pt x="944142" y="1655285"/>
                      <a:pt x="899374" y="1630520"/>
                      <a:pt x="855559" y="1608613"/>
                    </a:cubicBezTo>
                    <a:cubicBezTo>
                      <a:pt x="824127" y="1592420"/>
                      <a:pt x="796504" y="1589563"/>
                      <a:pt x="760309" y="1597183"/>
                    </a:cubicBezTo>
                    <a:cubicBezTo>
                      <a:pt x="650772" y="1619090"/>
                      <a:pt x="540282" y="1625758"/>
                      <a:pt x="431697" y="1594325"/>
                    </a:cubicBezTo>
                    <a:cubicBezTo>
                      <a:pt x="404074" y="1585753"/>
                      <a:pt x="397407" y="1603850"/>
                      <a:pt x="389786" y="1620043"/>
                    </a:cubicBezTo>
                    <a:cubicBezTo>
                      <a:pt x="362164" y="1677193"/>
                      <a:pt x="363117" y="1740058"/>
                      <a:pt x="351686" y="1800065"/>
                    </a:cubicBezTo>
                    <a:cubicBezTo>
                      <a:pt x="328827" y="1914365"/>
                      <a:pt x="368832" y="1993423"/>
                      <a:pt x="456461" y="2070575"/>
                    </a:cubicBezTo>
                    <a:cubicBezTo>
                      <a:pt x="728877" y="2309653"/>
                      <a:pt x="833652" y="2627788"/>
                      <a:pt x="866036" y="2977356"/>
                    </a:cubicBezTo>
                    <a:cubicBezTo>
                      <a:pt x="871752" y="3044983"/>
                      <a:pt x="877467" y="3111658"/>
                      <a:pt x="914614" y="3172618"/>
                    </a:cubicBezTo>
                    <a:cubicBezTo>
                      <a:pt x="940332" y="3215481"/>
                      <a:pt x="936522" y="3267868"/>
                      <a:pt x="930807" y="3316445"/>
                    </a:cubicBezTo>
                    <a:cubicBezTo>
                      <a:pt x="926997" y="3347878"/>
                      <a:pt x="904136" y="3365976"/>
                      <a:pt x="872704" y="3370738"/>
                    </a:cubicBezTo>
                    <a:cubicBezTo>
                      <a:pt x="860322" y="3372643"/>
                      <a:pt x="846986" y="3369785"/>
                      <a:pt x="834604" y="3371690"/>
                    </a:cubicBezTo>
                    <a:cubicBezTo>
                      <a:pt x="810792" y="3374548"/>
                      <a:pt x="774597" y="3358356"/>
                      <a:pt x="766024" y="3381215"/>
                    </a:cubicBezTo>
                    <a:cubicBezTo>
                      <a:pt x="758404" y="3402170"/>
                      <a:pt x="792694" y="3420268"/>
                      <a:pt x="810792" y="3437413"/>
                    </a:cubicBezTo>
                    <a:cubicBezTo>
                      <a:pt x="900327" y="3523138"/>
                      <a:pt x="992719" y="3605053"/>
                      <a:pt x="1081302" y="3691731"/>
                    </a:cubicBezTo>
                    <a:cubicBezTo>
                      <a:pt x="1145119" y="3754595"/>
                      <a:pt x="1147024" y="3807935"/>
                      <a:pt x="1096542" y="3886040"/>
                    </a:cubicBezTo>
                    <a:lnTo>
                      <a:pt x="1094794" y="3886218"/>
                    </a:lnTo>
                    <a:lnTo>
                      <a:pt x="1080498" y="3903245"/>
                    </a:lnTo>
                    <a:cubicBezTo>
                      <a:pt x="1071323" y="3917443"/>
                      <a:pt x="1069532" y="3931341"/>
                      <a:pt x="1081566" y="3944936"/>
                    </a:cubicBezTo>
                    <a:lnTo>
                      <a:pt x="1098445" y="3958430"/>
                    </a:lnTo>
                    <a:lnTo>
                      <a:pt x="1098447" y="3958430"/>
                    </a:lnTo>
                    <a:cubicBezTo>
                      <a:pt x="1155597" y="4021295"/>
                      <a:pt x="1159407" y="4050822"/>
                      <a:pt x="1117497" y="4121308"/>
                    </a:cubicBezTo>
                    <a:cubicBezTo>
                      <a:pt x="1115592" y="4124165"/>
                      <a:pt x="1113687" y="4127022"/>
                      <a:pt x="1112735" y="4129880"/>
                    </a:cubicBezTo>
                    <a:cubicBezTo>
                      <a:pt x="1088922" y="4186078"/>
                      <a:pt x="1050822" y="4203222"/>
                      <a:pt x="987957" y="4202270"/>
                    </a:cubicBezTo>
                    <a:cubicBezTo>
                      <a:pt x="682204" y="4197508"/>
                      <a:pt x="376452" y="4200365"/>
                      <a:pt x="70699" y="4199413"/>
                    </a:cubicBezTo>
                    <a:cubicBezTo>
                      <a:pt x="53554" y="4199413"/>
                      <a:pt x="36410" y="4198460"/>
                      <a:pt x="18312" y="4197508"/>
                    </a:cubicBezTo>
                    <a:cubicBezTo>
                      <a:pt x="6723" y="3547427"/>
                      <a:pt x="3866" y="955039"/>
                      <a:pt x="1167" y="298925"/>
                    </a:cubicBezTo>
                    <a:cubicBezTo>
                      <a:pt x="-1532" y="-357189"/>
                      <a:pt x="1167" y="273208"/>
                      <a:pt x="2119" y="260825"/>
                    </a:cubicBezTo>
                    <a:cubicBezTo>
                      <a:pt x="4024" y="242728"/>
                      <a:pt x="9739" y="231298"/>
                      <a:pt x="30694" y="232250"/>
                    </a:cubicBezTo>
                    <a:lnTo>
                      <a:pt x="150114" y="230703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738A693B-EAD5-4B0B-A35D-28359243AC78}"/>
                  </a:ext>
                </a:extLst>
              </p:cNvPr>
              <p:cNvSpPr/>
              <p:nvPr/>
            </p:nvSpPr>
            <p:spPr>
              <a:xfrm>
                <a:off x="9485893" y="6362292"/>
                <a:ext cx="1086856" cy="90855"/>
              </a:xfrm>
              <a:custGeom>
                <a:avLst/>
                <a:gdLst>
                  <a:gd name="connsiteX0" fmla="*/ 1058519 w 1086856"/>
                  <a:gd name="connsiteY0" fmla="*/ 51 h 90855"/>
                  <a:gd name="connsiteX1" fmla="*/ 1084951 w 1086856"/>
                  <a:gd name="connsiteY1" fmla="*/ 10885 h 90855"/>
                  <a:gd name="connsiteX2" fmla="*/ 1086856 w 1086856"/>
                  <a:gd name="connsiteY2" fmla="*/ 85181 h 90855"/>
                  <a:gd name="connsiteX3" fmla="*/ 121021 w 1086856"/>
                  <a:gd name="connsiteY3" fmla="*/ 86133 h 90855"/>
                  <a:gd name="connsiteX4" fmla="*/ 6721 w 1086856"/>
                  <a:gd name="connsiteY4" fmla="*/ 87085 h 90855"/>
                  <a:gd name="connsiteX5" fmla="*/ 0 w 1086856"/>
                  <a:gd name="connsiteY5" fmla="*/ 90855 h 90855"/>
                  <a:gd name="connsiteX6" fmla="*/ 0 w 1086856"/>
                  <a:gd name="connsiteY6" fmla="*/ 411 h 90855"/>
                  <a:gd name="connsiteX7" fmla="*/ 1030658 w 1086856"/>
                  <a:gd name="connsiteY7" fmla="*/ 1360 h 90855"/>
                  <a:gd name="connsiteX8" fmla="*/ 1058519 w 1086856"/>
                  <a:gd name="connsiteY8" fmla="*/ 51 h 90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6856" h="90855">
                    <a:moveTo>
                      <a:pt x="1058519" y="51"/>
                    </a:moveTo>
                    <a:cubicBezTo>
                      <a:pt x="1067806" y="408"/>
                      <a:pt x="1076855" y="2789"/>
                      <a:pt x="1084951" y="10885"/>
                    </a:cubicBezTo>
                    <a:cubicBezTo>
                      <a:pt x="1059233" y="36603"/>
                      <a:pt x="1047804" y="61368"/>
                      <a:pt x="1086856" y="85181"/>
                    </a:cubicBezTo>
                    <a:cubicBezTo>
                      <a:pt x="764911" y="85181"/>
                      <a:pt x="442966" y="86133"/>
                      <a:pt x="121021" y="86133"/>
                    </a:cubicBezTo>
                    <a:cubicBezTo>
                      <a:pt x="82921" y="86133"/>
                      <a:pt x="44821" y="86133"/>
                      <a:pt x="6721" y="87085"/>
                    </a:cubicBezTo>
                    <a:lnTo>
                      <a:pt x="0" y="90855"/>
                    </a:lnTo>
                    <a:lnTo>
                      <a:pt x="0" y="411"/>
                    </a:lnTo>
                    <a:lnTo>
                      <a:pt x="1030658" y="1360"/>
                    </a:lnTo>
                    <a:cubicBezTo>
                      <a:pt x="1039707" y="1360"/>
                      <a:pt x="1049232" y="-306"/>
                      <a:pt x="1058519" y="5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7E8FEAA-5C02-420B-9967-EBD00A6CCA97}"/>
                </a:ext>
              </a:extLst>
            </p:cNvPr>
            <p:cNvGrpSpPr/>
            <p:nvPr/>
          </p:nvGrpSpPr>
          <p:grpSpPr>
            <a:xfrm>
              <a:off x="5434682" y="1875469"/>
              <a:ext cx="875654" cy="4134905"/>
              <a:chOff x="3110466" y="133287"/>
              <a:chExt cx="1380997" cy="6521178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B82D17F8-2C82-41AC-9D7D-EA59EEEE3BB6}"/>
                  </a:ext>
                </a:extLst>
              </p:cNvPr>
              <p:cNvSpPr/>
              <p:nvPr/>
            </p:nvSpPr>
            <p:spPr>
              <a:xfrm>
                <a:off x="3110466" y="133287"/>
                <a:ext cx="1380997" cy="6521178"/>
              </a:xfrm>
              <a:custGeom>
                <a:avLst/>
                <a:gdLst>
                  <a:gd name="connsiteX0" fmla="*/ 33094 w 1379929"/>
                  <a:gd name="connsiteY0" fmla="*/ 2268 h 6522842"/>
                  <a:gd name="connsiteX1" fmla="*/ 408379 w 1379929"/>
                  <a:gd name="connsiteY1" fmla="*/ 9888 h 6522842"/>
                  <a:gd name="connsiteX2" fmla="*/ 500771 w 1379929"/>
                  <a:gd name="connsiteY2" fmla="*/ 107043 h 6522842"/>
                  <a:gd name="connsiteX3" fmla="*/ 508392 w 1379929"/>
                  <a:gd name="connsiteY3" fmla="*/ 387078 h 6522842"/>
                  <a:gd name="connsiteX4" fmla="*/ 500771 w 1379929"/>
                  <a:gd name="connsiteY4" fmla="*/ 967150 h 6522842"/>
                  <a:gd name="connsiteX5" fmla="*/ 395044 w 1379929"/>
                  <a:gd name="connsiteY5" fmla="*/ 1118598 h 6522842"/>
                  <a:gd name="connsiteX6" fmla="*/ 366469 w 1379929"/>
                  <a:gd name="connsiteY6" fmla="*/ 1161460 h 6522842"/>
                  <a:gd name="connsiteX7" fmla="*/ 384567 w 1379929"/>
                  <a:gd name="connsiteY7" fmla="*/ 1321480 h 6522842"/>
                  <a:gd name="connsiteX8" fmla="*/ 451242 w 1379929"/>
                  <a:gd name="connsiteY8" fmla="*/ 1371963 h 6522842"/>
                  <a:gd name="connsiteX9" fmla="*/ 708417 w 1379929"/>
                  <a:gd name="connsiteY9" fmla="*/ 1436733 h 6522842"/>
                  <a:gd name="connsiteX10" fmla="*/ 799857 w 1379929"/>
                  <a:gd name="connsiteY10" fmla="*/ 1486263 h 6522842"/>
                  <a:gd name="connsiteX11" fmla="*/ 867484 w 1379929"/>
                  <a:gd name="connsiteY11" fmla="*/ 1693908 h 6522842"/>
                  <a:gd name="connsiteX12" fmla="*/ 747469 w 1379929"/>
                  <a:gd name="connsiteY12" fmla="*/ 1931080 h 6522842"/>
                  <a:gd name="connsiteX13" fmla="*/ 511249 w 1379929"/>
                  <a:gd name="connsiteY13" fmla="*/ 2343513 h 6522842"/>
                  <a:gd name="connsiteX14" fmla="*/ 516964 w 1379929"/>
                  <a:gd name="connsiteY14" fmla="*/ 2436859 h 6522842"/>
                  <a:gd name="connsiteX15" fmla="*/ 500771 w 1379929"/>
                  <a:gd name="connsiteY15" fmla="*/ 2573065 h 6522842"/>
                  <a:gd name="connsiteX16" fmla="*/ 457909 w 1379929"/>
                  <a:gd name="connsiteY16" fmla="*/ 2602593 h 6522842"/>
                  <a:gd name="connsiteX17" fmla="*/ 470292 w 1379929"/>
                  <a:gd name="connsiteY17" fmla="*/ 2741658 h 6522842"/>
                  <a:gd name="connsiteX18" fmla="*/ 551254 w 1379929"/>
                  <a:gd name="connsiteY18" fmla="*/ 2832145 h 6522842"/>
                  <a:gd name="connsiteX19" fmla="*/ 596021 w 1379929"/>
                  <a:gd name="connsiteY19" fmla="*/ 2892153 h 6522842"/>
                  <a:gd name="connsiteX20" fmla="*/ 634121 w 1379929"/>
                  <a:gd name="connsiteY20" fmla="*/ 3030265 h 6522842"/>
                  <a:gd name="connsiteX21" fmla="*/ 532204 w 1379929"/>
                  <a:gd name="connsiteY21" fmla="*/ 3109323 h 6522842"/>
                  <a:gd name="connsiteX22" fmla="*/ 504582 w 1379929"/>
                  <a:gd name="connsiteY22" fmla="*/ 3114085 h 6522842"/>
                  <a:gd name="connsiteX23" fmla="*/ 404569 w 1379929"/>
                  <a:gd name="connsiteY23" fmla="*/ 3214098 h 6522842"/>
                  <a:gd name="connsiteX24" fmla="*/ 415046 w 1379929"/>
                  <a:gd name="connsiteY24" fmla="*/ 3717970 h 6522842"/>
                  <a:gd name="connsiteX25" fmla="*/ 451242 w 1379929"/>
                  <a:gd name="connsiteY25" fmla="*/ 4249465 h 6522842"/>
                  <a:gd name="connsiteX26" fmla="*/ 610309 w 1379929"/>
                  <a:gd name="connsiteY26" fmla="*/ 5068615 h 6522842"/>
                  <a:gd name="connsiteX27" fmla="*/ 676032 w 1379929"/>
                  <a:gd name="connsiteY27" fmla="*/ 5122908 h 6522842"/>
                  <a:gd name="connsiteX28" fmla="*/ 760804 w 1379929"/>
                  <a:gd name="connsiteY28" fmla="*/ 5131480 h 6522842"/>
                  <a:gd name="connsiteX29" fmla="*/ 838909 w 1379929"/>
                  <a:gd name="connsiteY29" fmla="*/ 5221968 h 6522842"/>
                  <a:gd name="connsiteX30" fmla="*/ 835099 w 1379929"/>
                  <a:gd name="connsiteY30" fmla="*/ 5398180 h 6522842"/>
                  <a:gd name="connsiteX31" fmla="*/ 859864 w 1379929"/>
                  <a:gd name="connsiteY31" fmla="*/ 5463903 h 6522842"/>
                  <a:gd name="connsiteX32" fmla="*/ 1063699 w 1379929"/>
                  <a:gd name="connsiteY32" fmla="*/ 5642021 h 6522842"/>
                  <a:gd name="connsiteX33" fmla="*/ 1198954 w 1379929"/>
                  <a:gd name="connsiteY33" fmla="*/ 5750605 h 6522842"/>
                  <a:gd name="connsiteX34" fmla="*/ 1304682 w 1379929"/>
                  <a:gd name="connsiteY34" fmla="*/ 5853475 h 6522842"/>
                  <a:gd name="connsiteX35" fmla="*/ 1336114 w 1379929"/>
                  <a:gd name="connsiteY35" fmla="*/ 6101125 h 6522842"/>
                  <a:gd name="connsiteX36" fmla="*/ 1295529 w 1379929"/>
                  <a:gd name="connsiteY36" fmla="*/ 6172786 h 6522842"/>
                  <a:gd name="connsiteX37" fmla="*/ 1297791 w 1379929"/>
                  <a:gd name="connsiteY37" fmla="*/ 6200330 h 6522842"/>
                  <a:gd name="connsiteX38" fmla="*/ 1306587 w 1379929"/>
                  <a:gd name="connsiteY38" fmla="*/ 6202089 h 6522842"/>
                  <a:gd name="connsiteX39" fmla="*/ 1358826 w 1379929"/>
                  <a:gd name="connsiteY39" fmla="*/ 6256338 h 6522842"/>
                  <a:gd name="connsiteX40" fmla="*/ 1359914 w 1379929"/>
                  <a:gd name="connsiteY40" fmla="*/ 6284611 h 6522842"/>
                  <a:gd name="connsiteX41" fmla="*/ 1366266 w 1379929"/>
                  <a:gd name="connsiteY41" fmla="*/ 6289468 h 6522842"/>
                  <a:gd name="connsiteX42" fmla="*/ 1379929 w 1379929"/>
                  <a:gd name="connsiteY42" fmla="*/ 6342108 h 6522842"/>
                  <a:gd name="connsiteX43" fmla="*/ 1219909 w 1379929"/>
                  <a:gd name="connsiteY43" fmla="*/ 6521178 h 6522842"/>
                  <a:gd name="connsiteX44" fmla="*/ 903679 w 1379929"/>
                  <a:gd name="connsiteY44" fmla="*/ 6514511 h 6522842"/>
                  <a:gd name="connsiteX45" fmla="*/ 87386 w 1379929"/>
                  <a:gd name="connsiteY45" fmla="*/ 6503081 h 6522842"/>
                  <a:gd name="connsiteX46" fmla="*/ 31189 w 1379929"/>
                  <a:gd name="connsiteY46" fmla="*/ 6498318 h 6522842"/>
                  <a:gd name="connsiteX47" fmla="*/ 16723 w 1379929"/>
                  <a:gd name="connsiteY47" fmla="*/ 6337584 h 6522842"/>
                  <a:gd name="connsiteX48" fmla="*/ 28615 w 1379929"/>
                  <a:gd name="connsiteY48" fmla="*/ 6286862 h 6522842"/>
                  <a:gd name="connsiteX49" fmla="*/ 0 w 1379929"/>
                  <a:gd name="connsiteY49" fmla="*/ 6286862 h 6522842"/>
                  <a:gd name="connsiteX50" fmla="*/ 0 w 1379929"/>
                  <a:gd name="connsiteY50" fmla="*/ 6199306 h 6522842"/>
                  <a:gd name="connsiteX51" fmla="*/ 23712 w 1379929"/>
                  <a:gd name="connsiteY51" fmla="*/ 6199252 h 6522842"/>
                  <a:gd name="connsiteX52" fmla="*/ 15949 w 1379929"/>
                  <a:gd name="connsiteY52" fmla="*/ 6183160 h 6522842"/>
                  <a:gd name="connsiteX53" fmla="*/ 13092 w 1379929"/>
                  <a:gd name="connsiteY53" fmla="*/ 6157323 h 6522842"/>
                  <a:gd name="connsiteX54" fmla="*/ 12139 w 1379929"/>
                  <a:gd name="connsiteY54" fmla="*/ 6100173 h 6522842"/>
                  <a:gd name="connsiteX55" fmla="*/ 12139 w 1379929"/>
                  <a:gd name="connsiteY55" fmla="*/ 110853 h 6522842"/>
                  <a:gd name="connsiteX56" fmla="*/ 33094 w 1379929"/>
                  <a:gd name="connsiteY56" fmla="*/ 2268 h 6522842"/>
                  <a:gd name="connsiteX0" fmla="*/ 33094 w 1379929"/>
                  <a:gd name="connsiteY0" fmla="*/ 2268 h 6521178"/>
                  <a:gd name="connsiteX1" fmla="*/ 408379 w 1379929"/>
                  <a:gd name="connsiteY1" fmla="*/ 9888 h 6521178"/>
                  <a:gd name="connsiteX2" fmla="*/ 500771 w 1379929"/>
                  <a:gd name="connsiteY2" fmla="*/ 107043 h 6521178"/>
                  <a:gd name="connsiteX3" fmla="*/ 508392 w 1379929"/>
                  <a:gd name="connsiteY3" fmla="*/ 387078 h 6521178"/>
                  <a:gd name="connsiteX4" fmla="*/ 500771 w 1379929"/>
                  <a:gd name="connsiteY4" fmla="*/ 967150 h 6521178"/>
                  <a:gd name="connsiteX5" fmla="*/ 395044 w 1379929"/>
                  <a:gd name="connsiteY5" fmla="*/ 1118598 h 6521178"/>
                  <a:gd name="connsiteX6" fmla="*/ 366469 w 1379929"/>
                  <a:gd name="connsiteY6" fmla="*/ 1161460 h 6521178"/>
                  <a:gd name="connsiteX7" fmla="*/ 384567 w 1379929"/>
                  <a:gd name="connsiteY7" fmla="*/ 1321480 h 6521178"/>
                  <a:gd name="connsiteX8" fmla="*/ 451242 w 1379929"/>
                  <a:gd name="connsiteY8" fmla="*/ 1371963 h 6521178"/>
                  <a:gd name="connsiteX9" fmla="*/ 708417 w 1379929"/>
                  <a:gd name="connsiteY9" fmla="*/ 1436733 h 6521178"/>
                  <a:gd name="connsiteX10" fmla="*/ 799857 w 1379929"/>
                  <a:gd name="connsiteY10" fmla="*/ 1486263 h 6521178"/>
                  <a:gd name="connsiteX11" fmla="*/ 867484 w 1379929"/>
                  <a:gd name="connsiteY11" fmla="*/ 1693908 h 6521178"/>
                  <a:gd name="connsiteX12" fmla="*/ 747469 w 1379929"/>
                  <a:gd name="connsiteY12" fmla="*/ 1931080 h 6521178"/>
                  <a:gd name="connsiteX13" fmla="*/ 511249 w 1379929"/>
                  <a:gd name="connsiteY13" fmla="*/ 2343513 h 6521178"/>
                  <a:gd name="connsiteX14" fmla="*/ 516964 w 1379929"/>
                  <a:gd name="connsiteY14" fmla="*/ 2436859 h 6521178"/>
                  <a:gd name="connsiteX15" fmla="*/ 500771 w 1379929"/>
                  <a:gd name="connsiteY15" fmla="*/ 2573065 h 6521178"/>
                  <a:gd name="connsiteX16" fmla="*/ 457909 w 1379929"/>
                  <a:gd name="connsiteY16" fmla="*/ 2602593 h 6521178"/>
                  <a:gd name="connsiteX17" fmla="*/ 470292 w 1379929"/>
                  <a:gd name="connsiteY17" fmla="*/ 2741658 h 6521178"/>
                  <a:gd name="connsiteX18" fmla="*/ 551254 w 1379929"/>
                  <a:gd name="connsiteY18" fmla="*/ 2832145 h 6521178"/>
                  <a:gd name="connsiteX19" fmla="*/ 596021 w 1379929"/>
                  <a:gd name="connsiteY19" fmla="*/ 2892153 h 6521178"/>
                  <a:gd name="connsiteX20" fmla="*/ 634121 w 1379929"/>
                  <a:gd name="connsiteY20" fmla="*/ 3030265 h 6521178"/>
                  <a:gd name="connsiteX21" fmla="*/ 532204 w 1379929"/>
                  <a:gd name="connsiteY21" fmla="*/ 3109323 h 6521178"/>
                  <a:gd name="connsiteX22" fmla="*/ 504582 w 1379929"/>
                  <a:gd name="connsiteY22" fmla="*/ 3114085 h 6521178"/>
                  <a:gd name="connsiteX23" fmla="*/ 404569 w 1379929"/>
                  <a:gd name="connsiteY23" fmla="*/ 3214098 h 6521178"/>
                  <a:gd name="connsiteX24" fmla="*/ 415046 w 1379929"/>
                  <a:gd name="connsiteY24" fmla="*/ 3717970 h 6521178"/>
                  <a:gd name="connsiteX25" fmla="*/ 451242 w 1379929"/>
                  <a:gd name="connsiteY25" fmla="*/ 4249465 h 6521178"/>
                  <a:gd name="connsiteX26" fmla="*/ 610309 w 1379929"/>
                  <a:gd name="connsiteY26" fmla="*/ 5068615 h 6521178"/>
                  <a:gd name="connsiteX27" fmla="*/ 676032 w 1379929"/>
                  <a:gd name="connsiteY27" fmla="*/ 5122908 h 6521178"/>
                  <a:gd name="connsiteX28" fmla="*/ 760804 w 1379929"/>
                  <a:gd name="connsiteY28" fmla="*/ 5131480 h 6521178"/>
                  <a:gd name="connsiteX29" fmla="*/ 838909 w 1379929"/>
                  <a:gd name="connsiteY29" fmla="*/ 5221968 h 6521178"/>
                  <a:gd name="connsiteX30" fmla="*/ 835099 w 1379929"/>
                  <a:gd name="connsiteY30" fmla="*/ 5398180 h 6521178"/>
                  <a:gd name="connsiteX31" fmla="*/ 859864 w 1379929"/>
                  <a:gd name="connsiteY31" fmla="*/ 5463903 h 6521178"/>
                  <a:gd name="connsiteX32" fmla="*/ 1063699 w 1379929"/>
                  <a:gd name="connsiteY32" fmla="*/ 5642021 h 6521178"/>
                  <a:gd name="connsiteX33" fmla="*/ 1198954 w 1379929"/>
                  <a:gd name="connsiteY33" fmla="*/ 5750605 h 6521178"/>
                  <a:gd name="connsiteX34" fmla="*/ 1304682 w 1379929"/>
                  <a:gd name="connsiteY34" fmla="*/ 5853475 h 6521178"/>
                  <a:gd name="connsiteX35" fmla="*/ 1336114 w 1379929"/>
                  <a:gd name="connsiteY35" fmla="*/ 6101125 h 6521178"/>
                  <a:gd name="connsiteX36" fmla="*/ 1295529 w 1379929"/>
                  <a:gd name="connsiteY36" fmla="*/ 6172786 h 6521178"/>
                  <a:gd name="connsiteX37" fmla="*/ 1297791 w 1379929"/>
                  <a:gd name="connsiteY37" fmla="*/ 6200330 h 6521178"/>
                  <a:gd name="connsiteX38" fmla="*/ 1306587 w 1379929"/>
                  <a:gd name="connsiteY38" fmla="*/ 6202089 h 6521178"/>
                  <a:gd name="connsiteX39" fmla="*/ 1358826 w 1379929"/>
                  <a:gd name="connsiteY39" fmla="*/ 6256338 h 6521178"/>
                  <a:gd name="connsiteX40" fmla="*/ 1359914 w 1379929"/>
                  <a:gd name="connsiteY40" fmla="*/ 6284611 h 6521178"/>
                  <a:gd name="connsiteX41" fmla="*/ 1366266 w 1379929"/>
                  <a:gd name="connsiteY41" fmla="*/ 6289468 h 6521178"/>
                  <a:gd name="connsiteX42" fmla="*/ 1379929 w 1379929"/>
                  <a:gd name="connsiteY42" fmla="*/ 6342108 h 6521178"/>
                  <a:gd name="connsiteX43" fmla="*/ 1219909 w 1379929"/>
                  <a:gd name="connsiteY43" fmla="*/ 6521178 h 6521178"/>
                  <a:gd name="connsiteX44" fmla="*/ 903679 w 1379929"/>
                  <a:gd name="connsiteY44" fmla="*/ 6514511 h 6521178"/>
                  <a:gd name="connsiteX45" fmla="*/ 87386 w 1379929"/>
                  <a:gd name="connsiteY45" fmla="*/ 6503081 h 6521178"/>
                  <a:gd name="connsiteX46" fmla="*/ 31189 w 1379929"/>
                  <a:gd name="connsiteY46" fmla="*/ 6498318 h 6521178"/>
                  <a:gd name="connsiteX47" fmla="*/ 16723 w 1379929"/>
                  <a:gd name="connsiteY47" fmla="*/ 6337584 h 6521178"/>
                  <a:gd name="connsiteX48" fmla="*/ 28615 w 1379929"/>
                  <a:gd name="connsiteY48" fmla="*/ 6286862 h 6521178"/>
                  <a:gd name="connsiteX49" fmla="*/ 0 w 1379929"/>
                  <a:gd name="connsiteY49" fmla="*/ 6286862 h 6521178"/>
                  <a:gd name="connsiteX50" fmla="*/ 0 w 1379929"/>
                  <a:gd name="connsiteY50" fmla="*/ 6199306 h 6521178"/>
                  <a:gd name="connsiteX51" fmla="*/ 23712 w 1379929"/>
                  <a:gd name="connsiteY51" fmla="*/ 6199252 h 6521178"/>
                  <a:gd name="connsiteX52" fmla="*/ 13092 w 1379929"/>
                  <a:gd name="connsiteY52" fmla="*/ 6157323 h 6521178"/>
                  <a:gd name="connsiteX53" fmla="*/ 12139 w 1379929"/>
                  <a:gd name="connsiteY53" fmla="*/ 6100173 h 6521178"/>
                  <a:gd name="connsiteX54" fmla="*/ 12139 w 1379929"/>
                  <a:gd name="connsiteY54" fmla="*/ 110853 h 6521178"/>
                  <a:gd name="connsiteX55" fmla="*/ 33094 w 1379929"/>
                  <a:gd name="connsiteY55" fmla="*/ 2268 h 6521178"/>
                  <a:gd name="connsiteX0" fmla="*/ 33094 w 1379929"/>
                  <a:gd name="connsiteY0" fmla="*/ 2268 h 6521178"/>
                  <a:gd name="connsiteX1" fmla="*/ 408379 w 1379929"/>
                  <a:gd name="connsiteY1" fmla="*/ 9888 h 6521178"/>
                  <a:gd name="connsiteX2" fmla="*/ 500771 w 1379929"/>
                  <a:gd name="connsiteY2" fmla="*/ 107043 h 6521178"/>
                  <a:gd name="connsiteX3" fmla="*/ 508392 w 1379929"/>
                  <a:gd name="connsiteY3" fmla="*/ 387078 h 6521178"/>
                  <a:gd name="connsiteX4" fmla="*/ 500771 w 1379929"/>
                  <a:gd name="connsiteY4" fmla="*/ 967150 h 6521178"/>
                  <a:gd name="connsiteX5" fmla="*/ 395044 w 1379929"/>
                  <a:gd name="connsiteY5" fmla="*/ 1118598 h 6521178"/>
                  <a:gd name="connsiteX6" fmla="*/ 366469 w 1379929"/>
                  <a:gd name="connsiteY6" fmla="*/ 1161460 h 6521178"/>
                  <a:gd name="connsiteX7" fmla="*/ 384567 w 1379929"/>
                  <a:gd name="connsiteY7" fmla="*/ 1321480 h 6521178"/>
                  <a:gd name="connsiteX8" fmla="*/ 451242 w 1379929"/>
                  <a:gd name="connsiteY8" fmla="*/ 1371963 h 6521178"/>
                  <a:gd name="connsiteX9" fmla="*/ 708417 w 1379929"/>
                  <a:gd name="connsiteY9" fmla="*/ 1436733 h 6521178"/>
                  <a:gd name="connsiteX10" fmla="*/ 799857 w 1379929"/>
                  <a:gd name="connsiteY10" fmla="*/ 1486263 h 6521178"/>
                  <a:gd name="connsiteX11" fmla="*/ 867484 w 1379929"/>
                  <a:gd name="connsiteY11" fmla="*/ 1693908 h 6521178"/>
                  <a:gd name="connsiteX12" fmla="*/ 747469 w 1379929"/>
                  <a:gd name="connsiteY12" fmla="*/ 1931080 h 6521178"/>
                  <a:gd name="connsiteX13" fmla="*/ 511249 w 1379929"/>
                  <a:gd name="connsiteY13" fmla="*/ 2343513 h 6521178"/>
                  <a:gd name="connsiteX14" fmla="*/ 516964 w 1379929"/>
                  <a:gd name="connsiteY14" fmla="*/ 2436859 h 6521178"/>
                  <a:gd name="connsiteX15" fmla="*/ 500771 w 1379929"/>
                  <a:gd name="connsiteY15" fmla="*/ 2573065 h 6521178"/>
                  <a:gd name="connsiteX16" fmla="*/ 457909 w 1379929"/>
                  <a:gd name="connsiteY16" fmla="*/ 2602593 h 6521178"/>
                  <a:gd name="connsiteX17" fmla="*/ 470292 w 1379929"/>
                  <a:gd name="connsiteY17" fmla="*/ 2741658 h 6521178"/>
                  <a:gd name="connsiteX18" fmla="*/ 551254 w 1379929"/>
                  <a:gd name="connsiteY18" fmla="*/ 2832145 h 6521178"/>
                  <a:gd name="connsiteX19" fmla="*/ 596021 w 1379929"/>
                  <a:gd name="connsiteY19" fmla="*/ 2892153 h 6521178"/>
                  <a:gd name="connsiteX20" fmla="*/ 634121 w 1379929"/>
                  <a:gd name="connsiteY20" fmla="*/ 3030265 h 6521178"/>
                  <a:gd name="connsiteX21" fmla="*/ 532204 w 1379929"/>
                  <a:gd name="connsiteY21" fmla="*/ 3109323 h 6521178"/>
                  <a:gd name="connsiteX22" fmla="*/ 504582 w 1379929"/>
                  <a:gd name="connsiteY22" fmla="*/ 3114085 h 6521178"/>
                  <a:gd name="connsiteX23" fmla="*/ 404569 w 1379929"/>
                  <a:gd name="connsiteY23" fmla="*/ 3214098 h 6521178"/>
                  <a:gd name="connsiteX24" fmla="*/ 415046 w 1379929"/>
                  <a:gd name="connsiteY24" fmla="*/ 3717970 h 6521178"/>
                  <a:gd name="connsiteX25" fmla="*/ 451242 w 1379929"/>
                  <a:gd name="connsiteY25" fmla="*/ 4249465 h 6521178"/>
                  <a:gd name="connsiteX26" fmla="*/ 610309 w 1379929"/>
                  <a:gd name="connsiteY26" fmla="*/ 5068615 h 6521178"/>
                  <a:gd name="connsiteX27" fmla="*/ 676032 w 1379929"/>
                  <a:gd name="connsiteY27" fmla="*/ 5122908 h 6521178"/>
                  <a:gd name="connsiteX28" fmla="*/ 760804 w 1379929"/>
                  <a:gd name="connsiteY28" fmla="*/ 5131480 h 6521178"/>
                  <a:gd name="connsiteX29" fmla="*/ 838909 w 1379929"/>
                  <a:gd name="connsiteY29" fmla="*/ 5221968 h 6521178"/>
                  <a:gd name="connsiteX30" fmla="*/ 835099 w 1379929"/>
                  <a:gd name="connsiteY30" fmla="*/ 5398180 h 6521178"/>
                  <a:gd name="connsiteX31" fmla="*/ 859864 w 1379929"/>
                  <a:gd name="connsiteY31" fmla="*/ 5463903 h 6521178"/>
                  <a:gd name="connsiteX32" fmla="*/ 1063699 w 1379929"/>
                  <a:gd name="connsiteY32" fmla="*/ 5642021 h 6521178"/>
                  <a:gd name="connsiteX33" fmla="*/ 1198954 w 1379929"/>
                  <a:gd name="connsiteY33" fmla="*/ 5750605 h 6521178"/>
                  <a:gd name="connsiteX34" fmla="*/ 1304682 w 1379929"/>
                  <a:gd name="connsiteY34" fmla="*/ 5853475 h 6521178"/>
                  <a:gd name="connsiteX35" fmla="*/ 1336114 w 1379929"/>
                  <a:gd name="connsiteY35" fmla="*/ 6101125 h 6521178"/>
                  <a:gd name="connsiteX36" fmla="*/ 1295529 w 1379929"/>
                  <a:gd name="connsiteY36" fmla="*/ 6172786 h 6521178"/>
                  <a:gd name="connsiteX37" fmla="*/ 1297791 w 1379929"/>
                  <a:gd name="connsiteY37" fmla="*/ 6200330 h 6521178"/>
                  <a:gd name="connsiteX38" fmla="*/ 1306587 w 1379929"/>
                  <a:gd name="connsiteY38" fmla="*/ 6202089 h 6521178"/>
                  <a:gd name="connsiteX39" fmla="*/ 1358826 w 1379929"/>
                  <a:gd name="connsiteY39" fmla="*/ 6256338 h 6521178"/>
                  <a:gd name="connsiteX40" fmla="*/ 1359914 w 1379929"/>
                  <a:gd name="connsiteY40" fmla="*/ 6284611 h 6521178"/>
                  <a:gd name="connsiteX41" fmla="*/ 1366266 w 1379929"/>
                  <a:gd name="connsiteY41" fmla="*/ 6289468 h 6521178"/>
                  <a:gd name="connsiteX42" fmla="*/ 1379929 w 1379929"/>
                  <a:gd name="connsiteY42" fmla="*/ 6342108 h 6521178"/>
                  <a:gd name="connsiteX43" fmla="*/ 1219909 w 1379929"/>
                  <a:gd name="connsiteY43" fmla="*/ 6521178 h 6521178"/>
                  <a:gd name="connsiteX44" fmla="*/ 903679 w 1379929"/>
                  <a:gd name="connsiteY44" fmla="*/ 6514511 h 6521178"/>
                  <a:gd name="connsiteX45" fmla="*/ 87386 w 1379929"/>
                  <a:gd name="connsiteY45" fmla="*/ 6503081 h 6521178"/>
                  <a:gd name="connsiteX46" fmla="*/ 31189 w 1379929"/>
                  <a:gd name="connsiteY46" fmla="*/ 6498318 h 6521178"/>
                  <a:gd name="connsiteX47" fmla="*/ 16723 w 1379929"/>
                  <a:gd name="connsiteY47" fmla="*/ 6337584 h 6521178"/>
                  <a:gd name="connsiteX48" fmla="*/ 28615 w 1379929"/>
                  <a:gd name="connsiteY48" fmla="*/ 6286862 h 6521178"/>
                  <a:gd name="connsiteX49" fmla="*/ 0 w 1379929"/>
                  <a:gd name="connsiteY49" fmla="*/ 6286862 h 6521178"/>
                  <a:gd name="connsiteX50" fmla="*/ 0 w 1379929"/>
                  <a:gd name="connsiteY50" fmla="*/ 6199306 h 6521178"/>
                  <a:gd name="connsiteX51" fmla="*/ 13092 w 1379929"/>
                  <a:gd name="connsiteY51" fmla="*/ 6157323 h 6521178"/>
                  <a:gd name="connsiteX52" fmla="*/ 12139 w 1379929"/>
                  <a:gd name="connsiteY52" fmla="*/ 6100173 h 6521178"/>
                  <a:gd name="connsiteX53" fmla="*/ 12139 w 1379929"/>
                  <a:gd name="connsiteY53" fmla="*/ 110853 h 6521178"/>
                  <a:gd name="connsiteX54" fmla="*/ 33094 w 1379929"/>
                  <a:gd name="connsiteY54" fmla="*/ 2268 h 6521178"/>
                  <a:gd name="connsiteX0" fmla="*/ 33094 w 1379929"/>
                  <a:gd name="connsiteY0" fmla="*/ 2268 h 6521178"/>
                  <a:gd name="connsiteX1" fmla="*/ 408379 w 1379929"/>
                  <a:gd name="connsiteY1" fmla="*/ 9888 h 6521178"/>
                  <a:gd name="connsiteX2" fmla="*/ 500771 w 1379929"/>
                  <a:gd name="connsiteY2" fmla="*/ 107043 h 6521178"/>
                  <a:gd name="connsiteX3" fmla="*/ 508392 w 1379929"/>
                  <a:gd name="connsiteY3" fmla="*/ 387078 h 6521178"/>
                  <a:gd name="connsiteX4" fmla="*/ 500771 w 1379929"/>
                  <a:gd name="connsiteY4" fmla="*/ 967150 h 6521178"/>
                  <a:gd name="connsiteX5" fmla="*/ 395044 w 1379929"/>
                  <a:gd name="connsiteY5" fmla="*/ 1118598 h 6521178"/>
                  <a:gd name="connsiteX6" fmla="*/ 366469 w 1379929"/>
                  <a:gd name="connsiteY6" fmla="*/ 1161460 h 6521178"/>
                  <a:gd name="connsiteX7" fmla="*/ 384567 w 1379929"/>
                  <a:gd name="connsiteY7" fmla="*/ 1321480 h 6521178"/>
                  <a:gd name="connsiteX8" fmla="*/ 451242 w 1379929"/>
                  <a:gd name="connsiteY8" fmla="*/ 1371963 h 6521178"/>
                  <a:gd name="connsiteX9" fmla="*/ 708417 w 1379929"/>
                  <a:gd name="connsiteY9" fmla="*/ 1436733 h 6521178"/>
                  <a:gd name="connsiteX10" fmla="*/ 799857 w 1379929"/>
                  <a:gd name="connsiteY10" fmla="*/ 1486263 h 6521178"/>
                  <a:gd name="connsiteX11" fmla="*/ 867484 w 1379929"/>
                  <a:gd name="connsiteY11" fmla="*/ 1693908 h 6521178"/>
                  <a:gd name="connsiteX12" fmla="*/ 747469 w 1379929"/>
                  <a:gd name="connsiteY12" fmla="*/ 1931080 h 6521178"/>
                  <a:gd name="connsiteX13" fmla="*/ 511249 w 1379929"/>
                  <a:gd name="connsiteY13" fmla="*/ 2343513 h 6521178"/>
                  <a:gd name="connsiteX14" fmla="*/ 516964 w 1379929"/>
                  <a:gd name="connsiteY14" fmla="*/ 2436859 h 6521178"/>
                  <a:gd name="connsiteX15" fmla="*/ 500771 w 1379929"/>
                  <a:gd name="connsiteY15" fmla="*/ 2573065 h 6521178"/>
                  <a:gd name="connsiteX16" fmla="*/ 457909 w 1379929"/>
                  <a:gd name="connsiteY16" fmla="*/ 2602593 h 6521178"/>
                  <a:gd name="connsiteX17" fmla="*/ 470292 w 1379929"/>
                  <a:gd name="connsiteY17" fmla="*/ 2741658 h 6521178"/>
                  <a:gd name="connsiteX18" fmla="*/ 551254 w 1379929"/>
                  <a:gd name="connsiteY18" fmla="*/ 2832145 h 6521178"/>
                  <a:gd name="connsiteX19" fmla="*/ 596021 w 1379929"/>
                  <a:gd name="connsiteY19" fmla="*/ 2892153 h 6521178"/>
                  <a:gd name="connsiteX20" fmla="*/ 634121 w 1379929"/>
                  <a:gd name="connsiteY20" fmla="*/ 3030265 h 6521178"/>
                  <a:gd name="connsiteX21" fmla="*/ 532204 w 1379929"/>
                  <a:gd name="connsiteY21" fmla="*/ 3109323 h 6521178"/>
                  <a:gd name="connsiteX22" fmla="*/ 504582 w 1379929"/>
                  <a:gd name="connsiteY22" fmla="*/ 3114085 h 6521178"/>
                  <a:gd name="connsiteX23" fmla="*/ 404569 w 1379929"/>
                  <a:gd name="connsiteY23" fmla="*/ 3214098 h 6521178"/>
                  <a:gd name="connsiteX24" fmla="*/ 415046 w 1379929"/>
                  <a:gd name="connsiteY24" fmla="*/ 3717970 h 6521178"/>
                  <a:gd name="connsiteX25" fmla="*/ 451242 w 1379929"/>
                  <a:gd name="connsiteY25" fmla="*/ 4249465 h 6521178"/>
                  <a:gd name="connsiteX26" fmla="*/ 610309 w 1379929"/>
                  <a:gd name="connsiteY26" fmla="*/ 5068615 h 6521178"/>
                  <a:gd name="connsiteX27" fmla="*/ 676032 w 1379929"/>
                  <a:gd name="connsiteY27" fmla="*/ 5122908 h 6521178"/>
                  <a:gd name="connsiteX28" fmla="*/ 760804 w 1379929"/>
                  <a:gd name="connsiteY28" fmla="*/ 5131480 h 6521178"/>
                  <a:gd name="connsiteX29" fmla="*/ 838909 w 1379929"/>
                  <a:gd name="connsiteY29" fmla="*/ 5221968 h 6521178"/>
                  <a:gd name="connsiteX30" fmla="*/ 835099 w 1379929"/>
                  <a:gd name="connsiteY30" fmla="*/ 5398180 h 6521178"/>
                  <a:gd name="connsiteX31" fmla="*/ 859864 w 1379929"/>
                  <a:gd name="connsiteY31" fmla="*/ 5463903 h 6521178"/>
                  <a:gd name="connsiteX32" fmla="*/ 1063699 w 1379929"/>
                  <a:gd name="connsiteY32" fmla="*/ 5642021 h 6521178"/>
                  <a:gd name="connsiteX33" fmla="*/ 1198954 w 1379929"/>
                  <a:gd name="connsiteY33" fmla="*/ 5750605 h 6521178"/>
                  <a:gd name="connsiteX34" fmla="*/ 1304682 w 1379929"/>
                  <a:gd name="connsiteY34" fmla="*/ 5853475 h 6521178"/>
                  <a:gd name="connsiteX35" fmla="*/ 1336114 w 1379929"/>
                  <a:gd name="connsiteY35" fmla="*/ 6101125 h 6521178"/>
                  <a:gd name="connsiteX36" fmla="*/ 1295529 w 1379929"/>
                  <a:gd name="connsiteY36" fmla="*/ 6172786 h 6521178"/>
                  <a:gd name="connsiteX37" fmla="*/ 1297791 w 1379929"/>
                  <a:gd name="connsiteY37" fmla="*/ 6200330 h 6521178"/>
                  <a:gd name="connsiteX38" fmla="*/ 1306587 w 1379929"/>
                  <a:gd name="connsiteY38" fmla="*/ 6202089 h 6521178"/>
                  <a:gd name="connsiteX39" fmla="*/ 1358826 w 1379929"/>
                  <a:gd name="connsiteY39" fmla="*/ 6256338 h 6521178"/>
                  <a:gd name="connsiteX40" fmla="*/ 1359914 w 1379929"/>
                  <a:gd name="connsiteY40" fmla="*/ 6284611 h 6521178"/>
                  <a:gd name="connsiteX41" fmla="*/ 1366266 w 1379929"/>
                  <a:gd name="connsiteY41" fmla="*/ 6289468 h 6521178"/>
                  <a:gd name="connsiteX42" fmla="*/ 1379929 w 1379929"/>
                  <a:gd name="connsiteY42" fmla="*/ 6342108 h 6521178"/>
                  <a:gd name="connsiteX43" fmla="*/ 1219909 w 1379929"/>
                  <a:gd name="connsiteY43" fmla="*/ 6521178 h 6521178"/>
                  <a:gd name="connsiteX44" fmla="*/ 903679 w 1379929"/>
                  <a:gd name="connsiteY44" fmla="*/ 6514511 h 6521178"/>
                  <a:gd name="connsiteX45" fmla="*/ 87386 w 1379929"/>
                  <a:gd name="connsiteY45" fmla="*/ 6503081 h 6521178"/>
                  <a:gd name="connsiteX46" fmla="*/ 31189 w 1379929"/>
                  <a:gd name="connsiteY46" fmla="*/ 6498318 h 6521178"/>
                  <a:gd name="connsiteX47" fmla="*/ 16723 w 1379929"/>
                  <a:gd name="connsiteY47" fmla="*/ 6337584 h 6521178"/>
                  <a:gd name="connsiteX48" fmla="*/ 28615 w 1379929"/>
                  <a:gd name="connsiteY48" fmla="*/ 6286862 h 6521178"/>
                  <a:gd name="connsiteX49" fmla="*/ 0 w 1379929"/>
                  <a:gd name="connsiteY49" fmla="*/ 6286862 h 6521178"/>
                  <a:gd name="connsiteX50" fmla="*/ 0 w 1379929"/>
                  <a:gd name="connsiteY50" fmla="*/ 6199306 h 6521178"/>
                  <a:gd name="connsiteX51" fmla="*/ 12139 w 1379929"/>
                  <a:gd name="connsiteY51" fmla="*/ 6100173 h 6521178"/>
                  <a:gd name="connsiteX52" fmla="*/ 12139 w 1379929"/>
                  <a:gd name="connsiteY52" fmla="*/ 110853 h 6521178"/>
                  <a:gd name="connsiteX53" fmla="*/ 33094 w 1379929"/>
                  <a:gd name="connsiteY53" fmla="*/ 2268 h 6521178"/>
                  <a:gd name="connsiteX0" fmla="*/ 33094 w 1379929"/>
                  <a:gd name="connsiteY0" fmla="*/ 2268 h 6521178"/>
                  <a:gd name="connsiteX1" fmla="*/ 408379 w 1379929"/>
                  <a:gd name="connsiteY1" fmla="*/ 9888 h 6521178"/>
                  <a:gd name="connsiteX2" fmla="*/ 500771 w 1379929"/>
                  <a:gd name="connsiteY2" fmla="*/ 107043 h 6521178"/>
                  <a:gd name="connsiteX3" fmla="*/ 508392 w 1379929"/>
                  <a:gd name="connsiteY3" fmla="*/ 387078 h 6521178"/>
                  <a:gd name="connsiteX4" fmla="*/ 500771 w 1379929"/>
                  <a:gd name="connsiteY4" fmla="*/ 967150 h 6521178"/>
                  <a:gd name="connsiteX5" fmla="*/ 395044 w 1379929"/>
                  <a:gd name="connsiteY5" fmla="*/ 1118598 h 6521178"/>
                  <a:gd name="connsiteX6" fmla="*/ 366469 w 1379929"/>
                  <a:gd name="connsiteY6" fmla="*/ 1161460 h 6521178"/>
                  <a:gd name="connsiteX7" fmla="*/ 384567 w 1379929"/>
                  <a:gd name="connsiteY7" fmla="*/ 1321480 h 6521178"/>
                  <a:gd name="connsiteX8" fmla="*/ 451242 w 1379929"/>
                  <a:gd name="connsiteY8" fmla="*/ 1371963 h 6521178"/>
                  <a:gd name="connsiteX9" fmla="*/ 708417 w 1379929"/>
                  <a:gd name="connsiteY9" fmla="*/ 1436733 h 6521178"/>
                  <a:gd name="connsiteX10" fmla="*/ 799857 w 1379929"/>
                  <a:gd name="connsiteY10" fmla="*/ 1486263 h 6521178"/>
                  <a:gd name="connsiteX11" fmla="*/ 867484 w 1379929"/>
                  <a:gd name="connsiteY11" fmla="*/ 1693908 h 6521178"/>
                  <a:gd name="connsiteX12" fmla="*/ 747469 w 1379929"/>
                  <a:gd name="connsiteY12" fmla="*/ 1931080 h 6521178"/>
                  <a:gd name="connsiteX13" fmla="*/ 511249 w 1379929"/>
                  <a:gd name="connsiteY13" fmla="*/ 2343513 h 6521178"/>
                  <a:gd name="connsiteX14" fmla="*/ 516964 w 1379929"/>
                  <a:gd name="connsiteY14" fmla="*/ 2436859 h 6521178"/>
                  <a:gd name="connsiteX15" fmla="*/ 500771 w 1379929"/>
                  <a:gd name="connsiteY15" fmla="*/ 2573065 h 6521178"/>
                  <a:gd name="connsiteX16" fmla="*/ 457909 w 1379929"/>
                  <a:gd name="connsiteY16" fmla="*/ 2602593 h 6521178"/>
                  <a:gd name="connsiteX17" fmla="*/ 470292 w 1379929"/>
                  <a:gd name="connsiteY17" fmla="*/ 2741658 h 6521178"/>
                  <a:gd name="connsiteX18" fmla="*/ 551254 w 1379929"/>
                  <a:gd name="connsiteY18" fmla="*/ 2832145 h 6521178"/>
                  <a:gd name="connsiteX19" fmla="*/ 596021 w 1379929"/>
                  <a:gd name="connsiteY19" fmla="*/ 2892153 h 6521178"/>
                  <a:gd name="connsiteX20" fmla="*/ 634121 w 1379929"/>
                  <a:gd name="connsiteY20" fmla="*/ 3030265 h 6521178"/>
                  <a:gd name="connsiteX21" fmla="*/ 532204 w 1379929"/>
                  <a:gd name="connsiteY21" fmla="*/ 3109323 h 6521178"/>
                  <a:gd name="connsiteX22" fmla="*/ 504582 w 1379929"/>
                  <a:gd name="connsiteY22" fmla="*/ 3114085 h 6521178"/>
                  <a:gd name="connsiteX23" fmla="*/ 404569 w 1379929"/>
                  <a:gd name="connsiteY23" fmla="*/ 3214098 h 6521178"/>
                  <a:gd name="connsiteX24" fmla="*/ 415046 w 1379929"/>
                  <a:gd name="connsiteY24" fmla="*/ 3717970 h 6521178"/>
                  <a:gd name="connsiteX25" fmla="*/ 451242 w 1379929"/>
                  <a:gd name="connsiteY25" fmla="*/ 4249465 h 6521178"/>
                  <a:gd name="connsiteX26" fmla="*/ 610309 w 1379929"/>
                  <a:gd name="connsiteY26" fmla="*/ 5068615 h 6521178"/>
                  <a:gd name="connsiteX27" fmla="*/ 676032 w 1379929"/>
                  <a:gd name="connsiteY27" fmla="*/ 5122908 h 6521178"/>
                  <a:gd name="connsiteX28" fmla="*/ 760804 w 1379929"/>
                  <a:gd name="connsiteY28" fmla="*/ 5131480 h 6521178"/>
                  <a:gd name="connsiteX29" fmla="*/ 838909 w 1379929"/>
                  <a:gd name="connsiteY29" fmla="*/ 5221968 h 6521178"/>
                  <a:gd name="connsiteX30" fmla="*/ 835099 w 1379929"/>
                  <a:gd name="connsiteY30" fmla="*/ 5398180 h 6521178"/>
                  <a:gd name="connsiteX31" fmla="*/ 859864 w 1379929"/>
                  <a:gd name="connsiteY31" fmla="*/ 5463903 h 6521178"/>
                  <a:gd name="connsiteX32" fmla="*/ 1063699 w 1379929"/>
                  <a:gd name="connsiteY32" fmla="*/ 5642021 h 6521178"/>
                  <a:gd name="connsiteX33" fmla="*/ 1198954 w 1379929"/>
                  <a:gd name="connsiteY33" fmla="*/ 5750605 h 6521178"/>
                  <a:gd name="connsiteX34" fmla="*/ 1304682 w 1379929"/>
                  <a:gd name="connsiteY34" fmla="*/ 5853475 h 6521178"/>
                  <a:gd name="connsiteX35" fmla="*/ 1336114 w 1379929"/>
                  <a:gd name="connsiteY35" fmla="*/ 6101125 h 6521178"/>
                  <a:gd name="connsiteX36" fmla="*/ 1295529 w 1379929"/>
                  <a:gd name="connsiteY36" fmla="*/ 6172786 h 6521178"/>
                  <a:gd name="connsiteX37" fmla="*/ 1297791 w 1379929"/>
                  <a:gd name="connsiteY37" fmla="*/ 6200330 h 6521178"/>
                  <a:gd name="connsiteX38" fmla="*/ 1306587 w 1379929"/>
                  <a:gd name="connsiteY38" fmla="*/ 6202089 h 6521178"/>
                  <a:gd name="connsiteX39" fmla="*/ 1358826 w 1379929"/>
                  <a:gd name="connsiteY39" fmla="*/ 6256338 h 6521178"/>
                  <a:gd name="connsiteX40" fmla="*/ 1359914 w 1379929"/>
                  <a:gd name="connsiteY40" fmla="*/ 6284611 h 6521178"/>
                  <a:gd name="connsiteX41" fmla="*/ 1366266 w 1379929"/>
                  <a:gd name="connsiteY41" fmla="*/ 6289468 h 6521178"/>
                  <a:gd name="connsiteX42" fmla="*/ 1379929 w 1379929"/>
                  <a:gd name="connsiteY42" fmla="*/ 6342108 h 6521178"/>
                  <a:gd name="connsiteX43" fmla="*/ 1219909 w 1379929"/>
                  <a:gd name="connsiteY43" fmla="*/ 6521178 h 6521178"/>
                  <a:gd name="connsiteX44" fmla="*/ 903679 w 1379929"/>
                  <a:gd name="connsiteY44" fmla="*/ 6514511 h 6521178"/>
                  <a:gd name="connsiteX45" fmla="*/ 87386 w 1379929"/>
                  <a:gd name="connsiteY45" fmla="*/ 6503081 h 6521178"/>
                  <a:gd name="connsiteX46" fmla="*/ 31189 w 1379929"/>
                  <a:gd name="connsiteY46" fmla="*/ 6498318 h 6521178"/>
                  <a:gd name="connsiteX47" fmla="*/ 16723 w 1379929"/>
                  <a:gd name="connsiteY47" fmla="*/ 6337584 h 6521178"/>
                  <a:gd name="connsiteX48" fmla="*/ 28615 w 1379929"/>
                  <a:gd name="connsiteY48" fmla="*/ 6286862 h 6521178"/>
                  <a:gd name="connsiteX49" fmla="*/ 0 w 1379929"/>
                  <a:gd name="connsiteY49" fmla="*/ 6286862 h 6521178"/>
                  <a:gd name="connsiteX50" fmla="*/ 12139 w 1379929"/>
                  <a:gd name="connsiteY50" fmla="*/ 6100173 h 6521178"/>
                  <a:gd name="connsiteX51" fmla="*/ 12139 w 1379929"/>
                  <a:gd name="connsiteY51" fmla="*/ 110853 h 6521178"/>
                  <a:gd name="connsiteX52" fmla="*/ 33094 w 1379929"/>
                  <a:gd name="connsiteY52" fmla="*/ 2268 h 6521178"/>
                  <a:gd name="connsiteX0" fmla="*/ 20955 w 1367790"/>
                  <a:gd name="connsiteY0" fmla="*/ 2268 h 6521178"/>
                  <a:gd name="connsiteX1" fmla="*/ 396240 w 1367790"/>
                  <a:gd name="connsiteY1" fmla="*/ 9888 h 6521178"/>
                  <a:gd name="connsiteX2" fmla="*/ 488632 w 1367790"/>
                  <a:gd name="connsiteY2" fmla="*/ 107043 h 6521178"/>
                  <a:gd name="connsiteX3" fmla="*/ 496253 w 1367790"/>
                  <a:gd name="connsiteY3" fmla="*/ 387078 h 6521178"/>
                  <a:gd name="connsiteX4" fmla="*/ 488632 w 1367790"/>
                  <a:gd name="connsiteY4" fmla="*/ 967150 h 6521178"/>
                  <a:gd name="connsiteX5" fmla="*/ 382905 w 1367790"/>
                  <a:gd name="connsiteY5" fmla="*/ 1118598 h 6521178"/>
                  <a:gd name="connsiteX6" fmla="*/ 354330 w 1367790"/>
                  <a:gd name="connsiteY6" fmla="*/ 1161460 h 6521178"/>
                  <a:gd name="connsiteX7" fmla="*/ 372428 w 1367790"/>
                  <a:gd name="connsiteY7" fmla="*/ 1321480 h 6521178"/>
                  <a:gd name="connsiteX8" fmla="*/ 439103 w 1367790"/>
                  <a:gd name="connsiteY8" fmla="*/ 1371963 h 6521178"/>
                  <a:gd name="connsiteX9" fmla="*/ 696278 w 1367790"/>
                  <a:gd name="connsiteY9" fmla="*/ 1436733 h 6521178"/>
                  <a:gd name="connsiteX10" fmla="*/ 787718 w 1367790"/>
                  <a:gd name="connsiteY10" fmla="*/ 1486263 h 6521178"/>
                  <a:gd name="connsiteX11" fmla="*/ 855345 w 1367790"/>
                  <a:gd name="connsiteY11" fmla="*/ 1693908 h 6521178"/>
                  <a:gd name="connsiteX12" fmla="*/ 735330 w 1367790"/>
                  <a:gd name="connsiteY12" fmla="*/ 1931080 h 6521178"/>
                  <a:gd name="connsiteX13" fmla="*/ 499110 w 1367790"/>
                  <a:gd name="connsiteY13" fmla="*/ 2343513 h 6521178"/>
                  <a:gd name="connsiteX14" fmla="*/ 504825 w 1367790"/>
                  <a:gd name="connsiteY14" fmla="*/ 2436859 h 6521178"/>
                  <a:gd name="connsiteX15" fmla="*/ 488632 w 1367790"/>
                  <a:gd name="connsiteY15" fmla="*/ 2573065 h 6521178"/>
                  <a:gd name="connsiteX16" fmla="*/ 445770 w 1367790"/>
                  <a:gd name="connsiteY16" fmla="*/ 2602593 h 6521178"/>
                  <a:gd name="connsiteX17" fmla="*/ 458153 w 1367790"/>
                  <a:gd name="connsiteY17" fmla="*/ 2741658 h 6521178"/>
                  <a:gd name="connsiteX18" fmla="*/ 539115 w 1367790"/>
                  <a:gd name="connsiteY18" fmla="*/ 2832145 h 6521178"/>
                  <a:gd name="connsiteX19" fmla="*/ 583882 w 1367790"/>
                  <a:gd name="connsiteY19" fmla="*/ 2892153 h 6521178"/>
                  <a:gd name="connsiteX20" fmla="*/ 621982 w 1367790"/>
                  <a:gd name="connsiteY20" fmla="*/ 3030265 h 6521178"/>
                  <a:gd name="connsiteX21" fmla="*/ 520065 w 1367790"/>
                  <a:gd name="connsiteY21" fmla="*/ 3109323 h 6521178"/>
                  <a:gd name="connsiteX22" fmla="*/ 492443 w 1367790"/>
                  <a:gd name="connsiteY22" fmla="*/ 3114085 h 6521178"/>
                  <a:gd name="connsiteX23" fmla="*/ 392430 w 1367790"/>
                  <a:gd name="connsiteY23" fmla="*/ 3214098 h 6521178"/>
                  <a:gd name="connsiteX24" fmla="*/ 402907 w 1367790"/>
                  <a:gd name="connsiteY24" fmla="*/ 3717970 h 6521178"/>
                  <a:gd name="connsiteX25" fmla="*/ 439103 w 1367790"/>
                  <a:gd name="connsiteY25" fmla="*/ 4249465 h 6521178"/>
                  <a:gd name="connsiteX26" fmla="*/ 598170 w 1367790"/>
                  <a:gd name="connsiteY26" fmla="*/ 5068615 h 6521178"/>
                  <a:gd name="connsiteX27" fmla="*/ 663893 w 1367790"/>
                  <a:gd name="connsiteY27" fmla="*/ 5122908 h 6521178"/>
                  <a:gd name="connsiteX28" fmla="*/ 748665 w 1367790"/>
                  <a:gd name="connsiteY28" fmla="*/ 5131480 h 6521178"/>
                  <a:gd name="connsiteX29" fmla="*/ 826770 w 1367790"/>
                  <a:gd name="connsiteY29" fmla="*/ 5221968 h 6521178"/>
                  <a:gd name="connsiteX30" fmla="*/ 822960 w 1367790"/>
                  <a:gd name="connsiteY30" fmla="*/ 5398180 h 6521178"/>
                  <a:gd name="connsiteX31" fmla="*/ 847725 w 1367790"/>
                  <a:gd name="connsiteY31" fmla="*/ 5463903 h 6521178"/>
                  <a:gd name="connsiteX32" fmla="*/ 1051560 w 1367790"/>
                  <a:gd name="connsiteY32" fmla="*/ 5642021 h 6521178"/>
                  <a:gd name="connsiteX33" fmla="*/ 1186815 w 1367790"/>
                  <a:gd name="connsiteY33" fmla="*/ 5750605 h 6521178"/>
                  <a:gd name="connsiteX34" fmla="*/ 1292543 w 1367790"/>
                  <a:gd name="connsiteY34" fmla="*/ 5853475 h 6521178"/>
                  <a:gd name="connsiteX35" fmla="*/ 1323975 w 1367790"/>
                  <a:gd name="connsiteY35" fmla="*/ 6101125 h 6521178"/>
                  <a:gd name="connsiteX36" fmla="*/ 1283390 w 1367790"/>
                  <a:gd name="connsiteY36" fmla="*/ 6172786 h 6521178"/>
                  <a:gd name="connsiteX37" fmla="*/ 1285652 w 1367790"/>
                  <a:gd name="connsiteY37" fmla="*/ 6200330 h 6521178"/>
                  <a:gd name="connsiteX38" fmla="*/ 1294448 w 1367790"/>
                  <a:gd name="connsiteY38" fmla="*/ 6202089 h 6521178"/>
                  <a:gd name="connsiteX39" fmla="*/ 1346687 w 1367790"/>
                  <a:gd name="connsiteY39" fmla="*/ 6256338 h 6521178"/>
                  <a:gd name="connsiteX40" fmla="*/ 1347775 w 1367790"/>
                  <a:gd name="connsiteY40" fmla="*/ 6284611 h 6521178"/>
                  <a:gd name="connsiteX41" fmla="*/ 1354127 w 1367790"/>
                  <a:gd name="connsiteY41" fmla="*/ 6289468 h 6521178"/>
                  <a:gd name="connsiteX42" fmla="*/ 1367790 w 1367790"/>
                  <a:gd name="connsiteY42" fmla="*/ 6342108 h 6521178"/>
                  <a:gd name="connsiteX43" fmla="*/ 1207770 w 1367790"/>
                  <a:gd name="connsiteY43" fmla="*/ 6521178 h 6521178"/>
                  <a:gd name="connsiteX44" fmla="*/ 891540 w 1367790"/>
                  <a:gd name="connsiteY44" fmla="*/ 6514511 h 6521178"/>
                  <a:gd name="connsiteX45" fmla="*/ 75247 w 1367790"/>
                  <a:gd name="connsiteY45" fmla="*/ 6503081 h 6521178"/>
                  <a:gd name="connsiteX46" fmla="*/ 19050 w 1367790"/>
                  <a:gd name="connsiteY46" fmla="*/ 6498318 h 6521178"/>
                  <a:gd name="connsiteX47" fmla="*/ 4584 w 1367790"/>
                  <a:gd name="connsiteY47" fmla="*/ 6337584 h 6521178"/>
                  <a:gd name="connsiteX48" fmla="*/ 16476 w 1367790"/>
                  <a:gd name="connsiteY48" fmla="*/ 6286862 h 6521178"/>
                  <a:gd name="connsiteX49" fmla="*/ 0 w 1367790"/>
                  <a:gd name="connsiteY49" fmla="*/ 6100173 h 6521178"/>
                  <a:gd name="connsiteX50" fmla="*/ 0 w 1367790"/>
                  <a:gd name="connsiteY50" fmla="*/ 110853 h 6521178"/>
                  <a:gd name="connsiteX51" fmla="*/ 20955 w 1367790"/>
                  <a:gd name="connsiteY51" fmla="*/ 2268 h 6521178"/>
                  <a:gd name="connsiteX0" fmla="*/ 20955 w 1367790"/>
                  <a:gd name="connsiteY0" fmla="*/ 2268 h 6521178"/>
                  <a:gd name="connsiteX1" fmla="*/ 396240 w 1367790"/>
                  <a:gd name="connsiteY1" fmla="*/ 9888 h 6521178"/>
                  <a:gd name="connsiteX2" fmla="*/ 488632 w 1367790"/>
                  <a:gd name="connsiteY2" fmla="*/ 107043 h 6521178"/>
                  <a:gd name="connsiteX3" fmla="*/ 496253 w 1367790"/>
                  <a:gd name="connsiteY3" fmla="*/ 387078 h 6521178"/>
                  <a:gd name="connsiteX4" fmla="*/ 488632 w 1367790"/>
                  <a:gd name="connsiteY4" fmla="*/ 967150 h 6521178"/>
                  <a:gd name="connsiteX5" fmla="*/ 382905 w 1367790"/>
                  <a:gd name="connsiteY5" fmla="*/ 1118598 h 6521178"/>
                  <a:gd name="connsiteX6" fmla="*/ 354330 w 1367790"/>
                  <a:gd name="connsiteY6" fmla="*/ 1161460 h 6521178"/>
                  <a:gd name="connsiteX7" fmla="*/ 372428 w 1367790"/>
                  <a:gd name="connsiteY7" fmla="*/ 1321480 h 6521178"/>
                  <a:gd name="connsiteX8" fmla="*/ 439103 w 1367790"/>
                  <a:gd name="connsiteY8" fmla="*/ 1371963 h 6521178"/>
                  <a:gd name="connsiteX9" fmla="*/ 696278 w 1367790"/>
                  <a:gd name="connsiteY9" fmla="*/ 1436733 h 6521178"/>
                  <a:gd name="connsiteX10" fmla="*/ 787718 w 1367790"/>
                  <a:gd name="connsiteY10" fmla="*/ 1486263 h 6521178"/>
                  <a:gd name="connsiteX11" fmla="*/ 855345 w 1367790"/>
                  <a:gd name="connsiteY11" fmla="*/ 1693908 h 6521178"/>
                  <a:gd name="connsiteX12" fmla="*/ 735330 w 1367790"/>
                  <a:gd name="connsiteY12" fmla="*/ 1931080 h 6521178"/>
                  <a:gd name="connsiteX13" fmla="*/ 499110 w 1367790"/>
                  <a:gd name="connsiteY13" fmla="*/ 2343513 h 6521178"/>
                  <a:gd name="connsiteX14" fmla="*/ 504825 w 1367790"/>
                  <a:gd name="connsiteY14" fmla="*/ 2436859 h 6521178"/>
                  <a:gd name="connsiteX15" fmla="*/ 488632 w 1367790"/>
                  <a:gd name="connsiteY15" fmla="*/ 2573065 h 6521178"/>
                  <a:gd name="connsiteX16" fmla="*/ 445770 w 1367790"/>
                  <a:gd name="connsiteY16" fmla="*/ 2602593 h 6521178"/>
                  <a:gd name="connsiteX17" fmla="*/ 458153 w 1367790"/>
                  <a:gd name="connsiteY17" fmla="*/ 2741658 h 6521178"/>
                  <a:gd name="connsiteX18" fmla="*/ 539115 w 1367790"/>
                  <a:gd name="connsiteY18" fmla="*/ 2832145 h 6521178"/>
                  <a:gd name="connsiteX19" fmla="*/ 583882 w 1367790"/>
                  <a:gd name="connsiteY19" fmla="*/ 2892153 h 6521178"/>
                  <a:gd name="connsiteX20" fmla="*/ 621982 w 1367790"/>
                  <a:gd name="connsiteY20" fmla="*/ 3030265 h 6521178"/>
                  <a:gd name="connsiteX21" fmla="*/ 520065 w 1367790"/>
                  <a:gd name="connsiteY21" fmla="*/ 3109323 h 6521178"/>
                  <a:gd name="connsiteX22" fmla="*/ 492443 w 1367790"/>
                  <a:gd name="connsiteY22" fmla="*/ 3114085 h 6521178"/>
                  <a:gd name="connsiteX23" fmla="*/ 392430 w 1367790"/>
                  <a:gd name="connsiteY23" fmla="*/ 3214098 h 6521178"/>
                  <a:gd name="connsiteX24" fmla="*/ 402907 w 1367790"/>
                  <a:gd name="connsiteY24" fmla="*/ 3717970 h 6521178"/>
                  <a:gd name="connsiteX25" fmla="*/ 439103 w 1367790"/>
                  <a:gd name="connsiteY25" fmla="*/ 4249465 h 6521178"/>
                  <a:gd name="connsiteX26" fmla="*/ 598170 w 1367790"/>
                  <a:gd name="connsiteY26" fmla="*/ 5068615 h 6521178"/>
                  <a:gd name="connsiteX27" fmla="*/ 663893 w 1367790"/>
                  <a:gd name="connsiteY27" fmla="*/ 5122908 h 6521178"/>
                  <a:gd name="connsiteX28" fmla="*/ 748665 w 1367790"/>
                  <a:gd name="connsiteY28" fmla="*/ 5131480 h 6521178"/>
                  <a:gd name="connsiteX29" fmla="*/ 826770 w 1367790"/>
                  <a:gd name="connsiteY29" fmla="*/ 5221968 h 6521178"/>
                  <a:gd name="connsiteX30" fmla="*/ 822960 w 1367790"/>
                  <a:gd name="connsiteY30" fmla="*/ 5398180 h 6521178"/>
                  <a:gd name="connsiteX31" fmla="*/ 847725 w 1367790"/>
                  <a:gd name="connsiteY31" fmla="*/ 5463903 h 6521178"/>
                  <a:gd name="connsiteX32" fmla="*/ 1051560 w 1367790"/>
                  <a:gd name="connsiteY32" fmla="*/ 5642021 h 6521178"/>
                  <a:gd name="connsiteX33" fmla="*/ 1186815 w 1367790"/>
                  <a:gd name="connsiteY33" fmla="*/ 5750605 h 6521178"/>
                  <a:gd name="connsiteX34" fmla="*/ 1292543 w 1367790"/>
                  <a:gd name="connsiteY34" fmla="*/ 5853475 h 6521178"/>
                  <a:gd name="connsiteX35" fmla="*/ 1323975 w 1367790"/>
                  <a:gd name="connsiteY35" fmla="*/ 6101125 h 6521178"/>
                  <a:gd name="connsiteX36" fmla="*/ 1283390 w 1367790"/>
                  <a:gd name="connsiteY36" fmla="*/ 6172786 h 6521178"/>
                  <a:gd name="connsiteX37" fmla="*/ 1285652 w 1367790"/>
                  <a:gd name="connsiteY37" fmla="*/ 6200330 h 6521178"/>
                  <a:gd name="connsiteX38" fmla="*/ 1294448 w 1367790"/>
                  <a:gd name="connsiteY38" fmla="*/ 6202089 h 6521178"/>
                  <a:gd name="connsiteX39" fmla="*/ 1346687 w 1367790"/>
                  <a:gd name="connsiteY39" fmla="*/ 6256338 h 6521178"/>
                  <a:gd name="connsiteX40" fmla="*/ 1347775 w 1367790"/>
                  <a:gd name="connsiteY40" fmla="*/ 6284611 h 6521178"/>
                  <a:gd name="connsiteX41" fmla="*/ 1354127 w 1367790"/>
                  <a:gd name="connsiteY41" fmla="*/ 6289468 h 6521178"/>
                  <a:gd name="connsiteX42" fmla="*/ 1367790 w 1367790"/>
                  <a:gd name="connsiteY42" fmla="*/ 6342108 h 6521178"/>
                  <a:gd name="connsiteX43" fmla="*/ 1207770 w 1367790"/>
                  <a:gd name="connsiteY43" fmla="*/ 6521178 h 6521178"/>
                  <a:gd name="connsiteX44" fmla="*/ 891540 w 1367790"/>
                  <a:gd name="connsiteY44" fmla="*/ 6514511 h 6521178"/>
                  <a:gd name="connsiteX45" fmla="*/ 75247 w 1367790"/>
                  <a:gd name="connsiteY45" fmla="*/ 6503081 h 6521178"/>
                  <a:gd name="connsiteX46" fmla="*/ 19050 w 1367790"/>
                  <a:gd name="connsiteY46" fmla="*/ 6498318 h 6521178"/>
                  <a:gd name="connsiteX47" fmla="*/ 4584 w 1367790"/>
                  <a:gd name="connsiteY47" fmla="*/ 6337584 h 6521178"/>
                  <a:gd name="connsiteX48" fmla="*/ 0 w 1367790"/>
                  <a:gd name="connsiteY48" fmla="*/ 6100173 h 6521178"/>
                  <a:gd name="connsiteX49" fmla="*/ 0 w 1367790"/>
                  <a:gd name="connsiteY49" fmla="*/ 110853 h 6521178"/>
                  <a:gd name="connsiteX50" fmla="*/ 20955 w 1367790"/>
                  <a:gd name="connsiteY50" fmla="*/ 2268 h 6521178"/>
                  <a:gd name="connsiteX0" fmla="*/ 20955 w 1367790"/>
                  <a:gd name="connsiteY0" fmla="*/ 2268 h 6682670"/>
                  <a:gd name="connsiteX1" fmla="*/ 396240 w 1367790"/>
                  <a:gd name="connsiteY1" fmla="*/ 9888 h 6682670"/>
                  <a:gd name="connsiteX2" fmla="*/ 488632 w 1367790"/>
                  <a:gd name="connsiteY2" fmla="*/ 107043 h 6682670"/>
                  <a:gd name="connsiteX3" fmla="*/ 496253 w 1367790"/>
                  <a:gd name="connsiteY3" fmla="*/ 387078 h 6682670"/>
                  <a:gd name="connsiteX4" fmla="*/ 488632 w 1367790"/>
                  <a:gd name="connsiteY4" fmla="*/ 967150 h 6682670"/>
                  <a:gd name="connsiteX5" fmla="*/ 382905 w 1367790"/>
                  <a:gd name="connsiteY5" fmla="*/ 1118598 h 6682670"/>
                  <a:gd name="connsiteX6" fmla="*/ 354330 w 1367790"/>
                  <a:gd name="connsiteY6" fmla="*/ 1161460 h 6682670"/>
                  <a:gd name="connsiteX7" fmla="*/ 372428 w 1367790"/>
                  <a:gd name="connsiteY7" fmla="*/ 1321480 h 6682670"/>
                  <a:gd name="connsiteX8" fmla="*/ 439103 w 1367790"/>
                  <a:gd name="connsiteY8" fmla="*/ 1371963 h 6682670"/>
                  <a:gd name="connsiteX9" fmla="*/ 696278 w 1367790"/>
                  <a:gd name="connsiteY9" fmla="*/ 1436733 h 6682670"/>
                  <a:gd name="connsiteX10" fmla="*/ 787718 w 1367790"/>
                  <a:gd name="connsiteY10" fmla="*/ 1486263 h 6682670"/>
                  <a:gd name="connsiteX11" fmla="*/ 855345 w 1367790"/>
                  <a:gd name="connsiteY11" fmla="*/ 1693908 h 6682670"/>
                  <a:gd name="connsiteX12" fmla="*/ 735330 w 1367790"/>
                  <a:gd name="connsiteY12" fmla="*/ 1931080 h 6682670"/>
                  <a:gd name="connsiteX13" fmla="*/ 499110 w 1367790"/>
                  <a:gd name="connsiteY13" fmla="*/ 2343513 h 6682670"/>
                  <a:gd name="connsiteX14" fmla="*/ 504825 w 1367790"/>
                  <a:gd name="connsiteY14" fmla="*/ 2436859 h 6682670"/>
                  <a:gd name="connsiteX15" fmla="*/ 488632 w 1367790"/>
                  <a:gd name="connsiteY15" fmla="*/ 2573065 h 6682670"/>
                  <a:gd name="connsiteX16" fmla="*/ 445770 w 1367790"/>
                  <a:gd name="connsiteY16" fmla="*/ 2602593 h 6682670"/>
                  <a:gd name="connsiteX17" fmla="*/ 458153 w 1367790"/>
                  <a:gd name="connsiteY17" fmla="*/ 2741658 h 6682670"/>
                  <a:gd name="connsiteX18" fmla="*/ 539115 w 1367790"/>
                  <a:gd name="connsiteY18" fmla="*/ 2832145 h 6682670"/>
                  <a:gd name="connsiteX19" fmla="*/ 583882 w 1367790"/>
                  <a:gd name="connsiteY19" fmla="*/ 2892153 h 6682670"/>
                  <a:gd name="connsiteX20" fmla="*/ 621982 w 1367790"/>
                  <a:gd name="connsiteY20" fmla="*/ 3030265 h 6682670"/>
                  <a:gd name="connsiteX21" fmla="*/ 520065 w 1367790"/>
                  <a:gd name="connsiteY21" fmla="*/ 3109323 h 6682670"/>
                  <a:gd name="connsiteX22" fmla="*/ 492443 w 1367790"/>
                  <a:gd name="connsiteY22" fmla="*/ 3114085 h 6682670"/>
                  <a:gd name="connsiteX23" fmla="*/ 392430 w 1367790"/>
                  <a:gd name="connsiteY23" fmla="*/ 3214098 h 6682670"/>
                  <a:gd name="connsiteX24" fmla="*/ 402907 w 1367790"/>
                  <a:gd name="connsiteY24" fmla="*/ 3717970 h 6682670"/>
                  <a:gd name="connsiteX25" fmla="*/ 439103 w 1367790"/>
                  <a:gd name="connsiteY25" fmla="*/ 4249465 h 6682670"/>
                  <a:gd name="connsiteX26" fmla="*/ 598170 w 1367790"/>
                  <a:gd name="connsiteY26" fmla="*/ 5068615 h 6682670"/>
                  <a:gd name="connsiteX27" fmla="*/ 663893 w 1367790"/>
                  <a:gd name="connsiteY27" fmla="*/ 5122908 h 6682670"/>
                  <a:gd name="connsiteX28" fmla="*/ 748665 w 1367790"/>
                  <a:gd name="connsiteY28" fmla="*/ 5131480 h 6682670"/>
                  <a:gd name="connsiteX29" fmla="*/ 826770 w 1367790"/>
                  <a:gd name="connsiteY29" fmla="*/ 5221968 h 6682670"/>
                  <a:gd name="connsiteX30" fmla="*/ 822960 w 1367790"/>
                  <a:gd name="connsiteY30" fmla="*/ 5398180 h 6682670"/>
                  <a:gd name="connsiteX31" fmla="*/ 847725 w 1367790"/>
                  <a:gd name="connsiteY31" fmla="*/ 5463903 h 6682670"/>
                  <a:gd name="connsiteX32" fmla="*/ 1051560 w 1367790"/>
                  <a:gd name="connsiteY32" fmla="*/ 5642021 h 6682670"/>
                  <a:gd name="connsiteX33" fmla="*/ 1186815 w 1367790"/>
                  <a:gd name="connsiteY33" fmla="*/ 5750605 h 6682670"/>
                  <a:gd name="connsiteX34" fmla="*/ 1292543 w 1367790"/>
                  <a:gd name="connsiteY34" fmla="*/ 5853475 h 6682670"/>
                  <a:gd name="connsiteX35" fmla="*/ 1323975 w 1367790"/>
                  <a:gd name="connsiteY35" fmla="*/ 6101125 h 6682670"/>
                  <a:gd name="connsiteX36" fmla="*/ 1283390 w 1367790"/>
                  <a:gd name="connsiteY36" fmla="*/ 6172786 h 6682670"/>
                  <a:gd name="connsiteX37" fmla="*/ 1285652 w 1367790"/>
                  <a:gd name="connsiteY37" fmla="*/ 6200330 h 6682670"/>
                  <a:gd name="connsiteX38" fmla="*/ 1294448 w 1367790"/>
                  <a:gd name="connsiteY38" fmla="*/ 6202089 h 6682670"/>
                  <a:gd name="connsiteX39" fmla="*/ 1346687 w 1367790"/>
                  <a:gd name="connsiteY39" fmla="*/ 6256338 h 6682670"/>
                  <a:gd name="connsiteX40" fmla="*/ 1347775 w 1367790"/>
                  <a:gd name="connsiteY40" fmla="*/ 6284611 h 6682670"/>
                  <a:gd name="connsiteX41" fmla="*/ 1354127 w 1367790"/>
                  <a:gd name="connsiteY41" fmla="*/ 6289468 h 6682670"/>
                  <a:gd name="connsiteX42" fmla="*/ 1367790 w 1367790"/>
                  <a:gd name="connsiteY42" fmla="*/ 6342108 h 6682670"/>
                  <a:gd name="connsiteX43" fmla="*/ 1207770 w 1367790"/>
                  <a:gd name="connsiteY43" fmla="*/ 6521178 h 6682670"/>
                  <a:gd name="connsiteX44" fmla="*/ 891540 w 1367790"/>
                  <a:gd name="connsiteY44" fmla="*/ 6514511 h 6682670"/>
                  <a:gd name="connsiteX45" fmla="*/ 75247 w 1367790"/>
                  <a:gd name="connsiteY45" fmla="*/ 6503081 h 6682670"/>
                  <a:gd name="connsiteX46" fmla="*/ 19050 w 1367790"/>
                  <a:gd name="connsiteY46" fmla="*/ 6498318 h 6682670"/>
                  <a:gd name="connsiteX47" fmla="*/ 0 w 1367790"/>
                  <a:gd name="connsiteY47" fmla="*/ 6100173 h 6682670"/>
                  <a:gd name="connsiteX48" fmla="*/ 0 w 1367790"/>
                  <a:gd name="connsiteY48" fmla="*/ 110853 h 6682670"/>
                  <a:gd name="connsiteX49" fmla="*/ 20955 w 1367790"/>
                  <a:gd name="connsiteY49" fmla="*/ 2268 h 6682670"/>
                  <a:gd name="connsiteX0" fmla="*/ 20965 w 1367800"/>
                  <a:gd name="connsiteY0" fmla="*/ 2268 h 6521178"/>
                  <a:gd name="connsiteX1" fmla="*/ 396250 w 1367800"/>
                  <a:gd name="connsiteY1" fmla="*/ 9888 h 6521178"/>
                  <a:gd name="connsiteX2" fmla="*/ 488642 w 1367800"/>
                  <a:gd name="connsiteY2" fmla="*/ 107043 h 6521178"/>
                  <a:gd name="connsiteX3" fmla="*/ 496263 w 1367800"/>
                  <a:gd name="connsiteY3" fmla="*/ 387078 h 6521178"/>
                  <a:gd name="connsiteX4" fmla="*/ 488642 w 1367800"/>
                  <a:gd name="connsiteY4" fmla="*/ 967150 h 6521178"/>
                  <a:gd name="connsiteX5" fmla="*/ 382915 w 1367800"/>
                  <a:gd name="connsiteY5" fmla="*/ 1118598 h 6521178"/>
                  <a:gd name="connsiteX6" fmla="*/ 354340 w 1367800"/>
                  <a:gd name="connsiteY6" fmla="*/ 1161460 h 6521178"/>
                  <a:gd name="connsiteX7" fmla="*/ 372438 w 1367800"/>
                  <a:gd name="connsiteY7" fmla="*/ 1321480 h 6521178"/>
                  <a:gd name="connsiteX8" fmla="*/ 439113 w 1367800"/>
                  <a:gd name="connsiteY8" fmla="*/ 1371963 h 6521178"/>
                  <a:gd name="connsiteX9" fmla="*/ 696288 w 1367800"/>
                  <a:gd name="connsiteY9" fmla="*/ 1436733 h 6521178"/>
                  <a:gd name="connsiteX10" fmla="*/ 787728 w 1367800"/>
                  <a:gd name="connsiteY10" fmla="*/ 1486263 h 6521178"/>
                  <a:gd name="connsiteX11" fmla="*/ 855355 w 1367800"/>
                  <a:gd name="connsiteY11" fmla="*/ 1693908 h 6521178"/>
                  <a:gd name="connsiteX12" fmla="*/ 735340 w 1367800"/>
                  <a:gd name="connsiteY12" fmla="*/ 1931080 h 6521178"/>
                  <a:gd name="connsiteX13" fmla="*/ 499120 w 1367800"/>
                  <a:gd name="connsiteY13" fmla="*/ 2343513 h 6521178"/>
                  <a:gd name="connsiteX14" fmla="*/ 504835 w 1367800"/>
                  <a:gd name="connsiteY14" fmla="*/ 2436859 h 6521178"/>
                  <a:gd name="connsiteX15" fmla="*/ 488642 w 1367800"/>
                  <a:gd name="connsiteY15" fmla="*/ 2573065 h 6521178"/>
                  <a:gd name="connsiteX16" fmla="*/ 445780 w 1367800"/>
                  <a:gd name="connsiteY16" fmla="*/ 2602593 h 6521178"/>
                  <a:gd name="connsiteX17" fmla="*/ 458163 w 1367800"/>
                  <a:gd name="connsiteY17" fmla="*/ 2741658 h 6521178"/>
                  <a:gd name="connsiteX18" fmla="*/ 539125 w 1367800"/>
                  <a:gd name="connsiteY18" fmla="*/ 2832145 h 6521178"/>
                  <a:gd name="connsiteX19" fmla="*/ 583892 w 1367800"/>
                  <a:gd name="connsiteY19" fmla="*/ 2892153 h 6521178"/>
                  <a:gd name="connsiteX20" fmla="*/ 621992 w 1367800"/>
                  <a:gd name="connsiteY20" fmla="*/ 3030265 h 6521178"/>
                  <a:gd name="connsiteX21" fmla="*/ 520075 w 1367800"/>
                  <a:gd name="connsiteY21" fmla="*/ 3109323 h 6521178"/>
                  <a:gd name="connsiteX22" fmla="*/ 492453 w 1367800"/>
                  <a:gd name="connsiteY22" fmla="*/ 3114085 h 6521178"/>
                  <a:gd name="connsiteX23" fmla="*/ 392440 w 1367800"/>
                  <a:gd name="connsiteY23" fmla="*/ 3214098 h 6521178"/>
                  <a:gd name="connsiteX24" fmla="*/ 402917 w 1367800"/>
                  <a:gd name="connsiteY24" fmla="*/ 3717970 h 6521178"/>
                  <a:gd name="connsiteX25" fmla="*/ 439113 w 1367800"/>
                  <a:gd name="connsiteY25" fmla="*/ 4249465 h 6521178"/>
                  <a:gd name="connsiteX26" fmla="*/ 598180 w 1367800"/>
                  <a:gd name="connsiteY26" fmla="*/ 5068615 h 6521178"/>
                  <a:gd name="connsiteX27" fmla="*/ 663903 w 1367800"/>
                  <a:gd name="connsiteY27" fmla="*/ 5122908 h 6521178"/>
                  <a:gd name="connsiteX28" fmla="*/ 748675 w 1367800"/>
                  <a:gd name="connsiteY28" fmla="*/ 5131480 h 6521178"/>
                  <a:gd name="connsiteX29" fmla="*/ 826780 w 1367800"/>
                  <a:gd name="connsiteY29" fmla="*/ 5221968 h 6521178"/>
                  <a:gd name="connsiteX30" fmla="*/ 822970 w 1367800"/>
                  <a:gd name="connsiteY30" fmla="*/ 5398180 h 6521178"/>
                  <a:gd name="connsiteX31" fmla="*/ 847735 w 1367800"/>
                  <a:gd name="connsiteY31" fmla="*/ 5463903 h 6521178"/>
                  <a:gd name="connsiteX32" fmla="*/ 1051570 w 1367800"/>
                  <a:gd name="connsiteY32" fmla="*/ 5642021 h 6521178"/>
                  <a:gd name="connsiteX33" fmla="*/ 1186825 w 1367800"/>
                  <a:gd name="connsiteY33" fmla="*/ 5750605 h 6521178"/>
                  <a:gd name="connsiteX34" fmla="*/ 1292553 w 1367800"/>
                  <a:gd name="connsiteY34" fmla="*/ 5853475 h 6521178"/>
                  <a:gd name="connsiteX35" fmla="*/ 1323985 w 1367800"/>
                  <a:gd name="connsiteY35" fmla="*/ 6101125 h 6521178"/>
                  <a:gd name="connsiteX36" fmla="*/ 1283400 w 1367800"/>
                  <a:gd name="connsiteY36" fmla="*/ 6172786 h 6521178"/>
                  <a:gd name="connsiteX37" fmla="*/ 1285662 w 1367800"/>
                  <a:gd name="connsiteY37" fmla="*/ 6200330 h 6521178"/>
                  <a:gd name="connsiteX38" fmla="*/ 1294458 w 1367800"/>
                  <a:gd name="connsiteY38" fmla="*/ 6202089 h 6521178"/>
                  <a:gd name="connsiteX39" fmla="*/ 1346697 w 1367800"/>
                  <a:gd name="connsiteY39" fmla="*/ 6256338 h 6521178"/>
                  <a:gd name="connsiteX40" fmla="*/ 1347785 w 1367800"/>
                  <a:gd name="connsiteY40" fmla="*/ 6284611 h 6521178"/>
                  <a:gd name="connsiteX41" fmla="*/ 1354137 w 1367800"/>
                  <a:gd name="connsiteY41" fmla="*/ 6289468 h 6521178"/>
                  <a:gd name="connsiteX42" fmla="*/ 1367800 w 1367800"/>
                  <a:gd name="connsiteY42" fmla="*/ 6342108 h 6521178"/>
                  <a:gd name="connsiteX43" fmla="*/ 1207780 w 1367800"/>
                  <a:gd name="connsiteY43" fmla="*/ 6521178 h 6521178"/>
                  <a:gd name="connsiteX44" fmla="*/ 891550 w 1367800"/>
                  <a:gd name="connsiteY44" fmla="*/ 6514511 h 6521178"/>
                  <a:gd name="connsiteX45" fmla="*/ 75257 w 1367800"/>
                  <a:gd name="connsiteY45" fmla="*/ 6503081 h 6521178"/>
                  <a:gd name="connsiteX46" fmla="*/ 19060 w 1367800"/>
                  <a:gd name="connsiteY46" fmla="*/ 6498318 h 6521178"/>
                  <a:gd name="connsiteX47" fmla="*/ 10 w 1367800"/>
                  <a:gd name="connsiteY47" fmla="*/ 110853 h 6521178"/>
                  <a:gd name="connsiteX48" fmla="*/ 20965 w 1367800"/>
                  <a:gd name="connsiteY48" fmla="*/ 2268 h 6521178"/>
                  <a:gd name="connsiteX0" fmla="*/ 25863 w 1372698"/>
                  <a:gd name="connsiteY0" fmla="*/ 2268 h 6521178"/>
                  <a:gd name="connsiteX1" fmla="*/ 401148 w 1372698"/>
                  <a:gd name="connsiteY1" fmla="*/ 9888 h 6521178"/>
                  <a:gd name="connsiteX2" fmla="*/ 493540 w 1372698"/>
                  <a:gd name="connsiteY2" fmla="*/ 107043 h 6521178"/>
                  <a:gd name="connsiteX3" fmla="*/ 501161 w 1372698"/>
                  <a:gd name="connsiteY3" fmla="*/ 387078 h 6521178"/>
                  <a:gd name="connsiteX4" fmla="*/ 493540 w 1372698"/>
                  <a:gd name="connsiteY4" fmla="*/ 967150 h 6521178"/>
                  <a:gd name="connsiteX5" fmla="*/ 387813 w 1372698"/>
                  <a:gd name="connsiteY5" fmla="*/ 1118598 h 6521178"/>
                  <a:gd name="connsiteX6" fmla="*/ 359238 w 1372698"/>
                  <a:gd name="connsiteY6" fmla="*/ 1161460 h 6521178"/>
                  <a:gd name="connsiteX7" fmla="*/ 377336 w 1372698"/>
                  <a:gd name="connsiteY7" fmla="*/ 1321480 h 6521178"/>
                  <a:gd name="connsiteX8" fmla="*/ 444011 w 1372698"/>
                  <a:gd name="connsiteY8" fmla="*/ 1371963 h 6521178"/>
                  <a:gd name="connsiteX9" fmla="*/ 701186 w 1372698"/>
                  <a:gd name="connsiteY9" fmla="*/ 1436733 h 6521178"/>
                  <a:gd name="connsiteX10" fmla="*/ 792626 w 1372698"/>
                  <a:gd name="connsiteY10" fmla="*/ 1486263 h 6521178"/>
                  <a:gd name="connsiteX11" fmla="*/ 860253 w 1372698"/>
                  <a:gd name="connsiteY11" fmla="*/ 1693908 h 6521178"/>
                  <a:gd name="connsiteX12" fmla="*/ 740238 w 1372698"/>
                  <a:gd name="connsiteY12" fmla="*/ 1931080 h 6521178"/>
                  <a:gd name="connsiteX13" fmla="*/ 504018 w 1372698"/>
                  <a:gd name="connsiteY13" fmla="*/ 2343513 h 6521178"/>
                  <a:gd name="connsiteX14" fmla="*/ 509733 w 1372698"/>
                  <a:gd name="connsiteY14" fmla="*/ 2436859 h 6521178"/>
                  <a:gd name="connsiteX15" fmla="*/ 493540 w 1372698"/>
                  <a:gd name="connsiteY15" fmla="*/ 2573065 h 6521178"/>
                  <a:gd name="connsiteX16" fmla="*/ 450678 w 1372698"/>
                  <a:gd name="connsiteY16" fmla="*/ 2602593 h 6521178"/>
                  <a:gd name="connsiteX17" fmla="*/ 463061 w 1372698"/>
                  <a:gd name="connsiteY17" fmla="*/ 2741658 h 6521178"/>
                  <a:gd name="connsiteX18" fmla="*/ 544023 w 1372698"/>
                  <a:gd name="connsiteY18" fmla="*/ 2832145 h 6521178"/>
                  <a:gd name="connsiteX19" fmla="*/ 588790 w 1372698"/>
                  <a:gd name="connsiteY19" fmla="*/ 2892153 h 6521178"/>
                  <a:gd name="connsiteX20" fmla="*/ 626890 w 1372698"/>
                  <a:gd name="connsiteY20" fmla="*/ 3030265 h 6521178"/>
                  <a:gd name="connsiteX21" fmla="*/ 524973 w 1372698"/>
                  <a:gd name="connsiteY21" fmla="*/ 3109323 h 6521178"/>
                  <a:gd name="connsiteX22" fmla="*/ 497351 w 1372698"/>
                  <a:gd name="connsiteY22" fmla="*/ 3114085 h 6521178"/>
                  <a:gd name="connsiteX23" fmla="*/ 397338 w 1372698"/>
                  <a:gd name="connsiteY23" fmla="*/ 3214098 h 6521178"/>
                  <a:gd name="connsiteX24" fmla="*/ 407815 w 1372698"/>
                  <a:gd name="connsiteY24" fmla="*/ 3717970 h 6521178"/>
                  <a:gd name="connsiteX25" fmla="*/ 444011 w 1372698"/>
                  <a:gd name="connsiteY25" fmla="*/ 4249465 h 6521178"/>
                  <a:gd name="connsiteX26" fmla="*/ 603078 w 1372698"/>
                  <a:gd name="connsiteY26" fmla="*/ 5068615 h 6521178"/>
                  <a:gd name="connsiteX27" fmla="*/ 668801 w 1372698"/>
                  <a:gd name="connsiteY27" fmla="*/ 5122908 h 6521178"/>
                  <a:gd name="connsiteX28" fmla="*/ 753573 w 1372698"/>
                  <a:gd name="connsiteY28" fmla="*/ 5131480 h 6521178"/>
                  <a:gd name="connsiteX29" fmla="*/ 831678 w 1372698"/>
                  <a:gd name="connsiteY29" fmla="*/ 5221968 h 6521178"/>
                  <a:gd name="connsiteX30" fmla="*/ 827868 w 1372698"/>
                  <a:gd name="connsiteY30" fmla="*/ 5398180 h 6521178"/>
                  <a:gd name="connsiteX31" fmla="*/ 852633 w 1372698"/>
                  <a:gd name="connsiteY31" fmla="*/ 5463903 h 6521178"/>
                  <a:gd name="connsiteX32" fmla="*/ 1056468 w 1372698"/>
                  <a:gd name="connsiteY32" fmla="*/ 5642021 h 6521178"/>
                  <a:gd name="connsiteX33" fmla="*/ 1191723 w 1372698"/>
                  <a:gd name="connsiteY33" fmla="*/ 5750605 h 6521178"/>
                  <a:gd name="connsiteX34" fmla="*/ 1297451 w 1372698"/>
                  <a:gd name="connsiteY34" fmla="*/ 5853475 h 6521178"/>
                  <a:gd name="connsiteX35" fmla="*/ 1328883 w 1372698"/>
                  <a:gd name="connsiteY35" fmla="*/ 6101125 h 6521178"/>
                  <a:gd name="connsiteX36" fmla="*/ 1288298 w 1372698"/>
                  <a:gd name="connsiteY36" fmla="*/ 6172786 h 6521178"/>
                  <a:gd name="connsiteX37" fmla="*/ 1290560 w 1372698"/>
                  <a:gd name="connsiteY37" fmla="*/ 6200330 h 6521178"/>
                  <a:gd name="connsiteX38" fmla="*/ 1299356 w 1372698"/>
                  <a:gd name="connsiteY38" fmla="*/ 6202089 h 6521178"/>
                  <a:gd name="connsiteX39" fmla="*/ 1351595 w 1372698"/>
                  <a:gd name="connsiteY39" fmla="*/ 6256338 h 6521178"/>
                  <a:gd name="connsiteX40" fmla="*/ 1352683 w 1372698"/>
                  <a:gd name="connsiteY40" fmla="*/ 6284611 h 6521178"/>
                  <a:gd name="connsiteX41" fmla="*/ 1359035 w 1372698"/>
                  <a:gd name="connsiteY41" fmla="*/ 6289468 h 6521178"/>
                  <a:gd name="connsiteX42" fmla="*/ 1372698 w 1372698"/>
                  <a:gd name="connsiteY42" fmla="*/ 6342108 h 6521178"/>
                  <a:gd name="connsiteX43" fmla="*/ 1212678 w 1372698"/>
                  <a:gd name="connsiteY43" fmla="*/ 6521178 h 6521178"/>
                  <a:gd name="connsiteX44" fmla="*/ 896448 w 1372698"/>
                  <a:gd name="connsiteY44" fmla="*/ 6514511 h 6521178"/>
                  <a:gd name="connsiteX45" fmla="*/ 80155 w 1372698"/>
                  <a:gd name="connsiteY45" fmla="*/ 6503081 h 6521178"/>
                  <a:gd name="connsiteX46" fmla="*/ 5928 w 1372698"/>
                  <a:gd name="connsiteY46" fmla="*/ 6503470 h 6521178"/>
                  <a:gd name="connsiteX47" fmla="*/ 4908 w 1372698"/>
                  <a:gd name="connsiteY47" fmla="*/ 110853 h 6521178"/>
                  <a:gd name="connsiteX48" fmla="*/ 25863 w 1372698"/>
                  <a:gd name="connsiteY48" fmla="*/ 2268 h 6521178"/>
                  <a:gd name="connsiteX0" fmla="*/ 36429 w 1383264"/>
                  <a:gd name="connsiteY0" fmla="*/ 2268 h 6521178"/>
                  <a:gd name="connsiteX1" fmla="*/ 411714 w 1383264"/>
                  <a:gd name="connsiteY1" fmla="*/ 9888 h 6521178"/>
                  <a:gd name="connsiteX2" fmla="*/ 504106 w 1383264"/>
                  <a:gd name="connsiteY2" fmla="*/ 107043 h 6521178"/>
                  <a:gd name="connsiteX3" fmla="*/ 511727 w 1383264"/>
                  <a:gd name="connsiteY3" fmla="*/ 387078 h 6521178"/>
                  <a:gd name="connsiteX4" fmla="*/ 504106 w 1383264"/>
                  <a:gd name="connsiteY4" fmla="*/ 967150 h 6521178"/>
                  <a:gd name="connsiteX5" fmla="*/ 398379 w 1383264"/>
                  <a:gd name="connsiteY5" fmla="*/ 1118598 h 6521178"/>
                  <a:gd name="connsiteX6" fmla="*/ 369804 w 1383264"/>
                  <a:gd name="connsiteY6" fmla="*/ 1161460 h 6521178"/>
                  <a:gd name="connsiteX7" fmla="*/ 387902 w 1383264"/>
                  <a:gd name="connsiteY7" fmla="*/ 1321480 h 6521178"/>
                  <a:gd name="connsiteX8" fmla="*/ 454577 w 1383264"/>
                  <a:gd name="connsiteY8" fmla="*/ 1371963 h 6521178"/>
                  <a:gd name="connsiteX9" fmla="*/ 711752 w 1383264"/>
                  <a:gd name="connsiteY9" fmla="*/ 1436733 h 6521178"/>
                  <a:gd name="connsiteX10" fmla="*/ 803192 w 1383264"/>
                  <a:gd name="connsiteY10" fmla="*/ 1486263 h 6521178"/>
                  <a:gd name="connsiteX11" fmla="*/ 870819 w 1383264"/>
                  <a:gd name="connsiteY11" fmla="*/ 1693908 h 6521178"/>
                  <a:gd name="connsiteX12" fmla="*/ 750804 w 1383264"/>
                  <a:gd name="connsiteY12" fmla="*/ 1931080 h 6521178"/>
                  <a:gd name="connsiteX13" fmla="*/ 514584 w 1383264"/>
                  <a:gd name="connsiteY13" fmla="*/ 2343513 h 6521178"/>
                  <a:gd name="connsiteX14" fmla="*/ 520299 w 1383264"/>
                  <a:gd name="connsiteY14" fmla="*/ 2436859 h 6521178"/>
                  <a:gd name="connsiteX15" fmla="*/ 504106 w 1383264"/>
                  <a:gd name="connsiteY15" fmla="*/ 2573065 h 6521178"/>
                  <a:gd name="connsiteX16" fmla="*/ 461244 w 1383264"/>
                  <a:gd name="connsiteY16" fmla="*/ 2602593 h 6521178"/>
                  <a:gd name="connsiteX17" fmla="*/ 473627 w 1383264"/>
                  <a:gd name="connsiteY17" fmla="*/ 2741658 h 6521178"/>
                  <a:gd name="connsiteX18" fmla="*/ 554589 w 1383264"/>
                  <a:gd name="connsiteY18" fmla="*/ 2832145 h 6521178"/>
                  <a:gd name="connsiteX19" fmla="*/ 599356 w 1383264"/>
                  <a:gd name="connsiteY19" fmla="*/ 2892153 h 6521178"/>
                  <a:gd name="connsiteX20" fmla="*/ 637456 w 1383264"/>
                  <a:gd name="connsiteY20" fmla="*/ 3030265 h 6521178"/>
                  <a:gd name="connsiteX21" fmla="*/ 535539 w 1383264"/>
                  <a:gd name="connsiteY21" fmla="*/ 3109323 h 6521178"/>
                  <a:gd name="connsiteX22" fmla="*/ 507917 w 1383264"/>
                  <a:gd name="connsiteY22" fmla="*/ 3114085 h 6521178"/>
                  <a:gd name="connsiteX23" fmla="*/ 407904 w 1383264"/>
                  <a:gd name="connsiteY23" fmla="*/ 3214098 h 6521178"/>
                  <a:gd name="connsiteX24" fmla="*/ 418381 w 1383264"/>
                  <a:gd name="connsiteY24" fmla="*/ 3717970 h 6521178"/>
                  <a:gd name="connsiteX25" fmla="*/ 454577 w 1383264"/>
                  <a:gd name="connsiteY25" fmla="*/ 4249465 h 6521178"/>
                  <a:gd name="connsiteX26" fmla="*/ 613644 w 1383264"/>
                  <a:gd name="connsiteY26" fmla="*/ 5068615 h 6521178"/>
                  <a:gd name="connsiteX27" fmla="*/ 679367 w 1383264"/>
                  <a:gd name="connsiteY27" fmla="*/ 5122908 h 6521178"/>
                  <a:gd name="connsiteX28" fmla="*/ 764139 w 1383264"/>
                  <a:gd name="connsiteY28" fmla="*/ 5131480 h 6521178"/>
                  <a:gd name="connsiteX29" fmla="*/ 842244 w 1383264"/>
                  <a:gd name="connsiteY29" fmla="*/ 5221968 h 6521178"/>
                  <a:gd name="connsiteX30" fmla="*/ 838434 w 1383264"/>
                  <a:gd name="connsiteY30" fmla="*/ 5398180 h 6521178"/>
                  <a:gd name="connsiteX31" fmla="*/ 863199 w 1383264"/>
                  <a:gd name="connsiteY31" fmla="*/ 5463903 h 6521178"/>
                  <a:gd name="connsiteX32" fmla="*/ 1067034 w 1383264"/>
                  <a:gd name="connsiteY32" fmla="*/ 5642021 h 6521178"/>
                  <a:gd name="connsiteX33" fmla="*/ 1202289 w 1383264"/>
                  <a:gd name="connsiteY33" fmla="*/ 5750605 h 6521178"/>
                  <a:gd name="connsiteX34" fmla="*/ 1308017 w 1383264"/>
                  <a:gd name="connsiteY34" fmla="*/ 5853475 h 6521178"/>
                  <a:gd name="connsiteX35" fmla="*/ 1339449 w 1383264"/>
                  <a:gd name="connsiteY35" fmla="*/ 6101125 h 6521178"/>
                  <a:gd name="connsiteX36" fmla="*/ 1298864 w 1383264"/>
                  <a:gd name="connsiteY36" fmla="*/ 6172786 h 6521178"/>
                  <a:gd name="connsiteX37" fmla="*/ 1301126 w 1383264"/>
                  <a:gd name="connsiteY37" fmla="*/ 6200330 h 6521178"/>
                  <a:gd name="connsiteX38" fmla="*/ 1309922 w 1383264"/>
                  <a:gd name="connsiteY38" fmla="*/ 6202089 h 6521178"/>
                  <a:gd name="connsiteX39" fmla="*/ 1362161 w 1383264"/>
                  <a:gd name="connsiteY39" fmla="*/ 6256338 h 6521178"/>
                  <a:gd name="connsiteX40" fmla="*/ 1363249 w 1383264"/>
                  <a:gd name="connsiteY40" fmla="*/ 6284611 h 6521178"/>
                  <a:gd name="connsiteX41" fmla="*/ 1369601 w 1383264"/>
                  <a:gd name="connsiteY41" fmla="*/ 6289468 h 6521178"/>
                  <a:gd name="connsiteX42" fmla="*/ 1383264 w 1383264"/>
                  <a:gd name="connsiteY42" fmla="*/ 6342108 h 6521178"/>
                  <a:gd name="connsiteX43" fmla="*/ 1223244 w 1383264"/>
                  <a:gd name="connsiteY43" fmla="*/ 6521178 h 6521178"/>
                  <a:gd name="connsiteX44" fmla="*/ 907014 w 1383264"/>
                  <a:gd name="connsiteY44" fmla="*/ 6514511 h 6521178"/>
                  <a:gd name="connsiteX45" fmla="*/ 90721 w 1383264"/>
                  <a:gd name="connsiteY45" fmla="*/ 6503081 h 6521178"/>
                  <a:gd name="connsiteX46" fmla="*/ 3615 w 1383264"/>
                  <a:gd name="connsiteY46" fmla="*/ 6490591 h 6521178"/>
                  <a:gd name="connsiteX47" fmla="*/ 15474 w 1383264"/>
                  <a:gd name="connsiteY47" fmla="*/ 110853 h 6521178"/>
                  <a:gd name="connsiteX48" fmla="*/ 36429 w 1383264"/>
                  <a:gd name="connsiteY48" fmla="*/ 2268 h 6521178"/>
                  <a:gd name="connsiteX0" fmla="*/ 34162 w 1380997"/>
                  <a:gd name="connsiteY0" fmla="*/ 2268 h 6521178"/>
                  <a:gd name="connsiteX1" fmla="*/ 409447 w 1380997"/>
                  <a:gd name="connsiteY1" fmla="*/ 9888 h 6521178"/>
                  <a:gd name="connsiteX2" fmla="*/ 501839 w 1380997"/>
                  <a:gd name="connsiteY2" fmla="*/ 107043 h 6521178"/>
                  <a:gd name="connsiteX3" fmla="*/ 509460 w 1380997"/>
                  <a:gd name="connsiteY3" fmla="*/ 387078 h 6521178"/>
                  <a:gd name="connsiteX4" fmla="*/ 501839 w 1380997"/>
                  <a:gd name="connsiteY4" fmla="*/ 967150 h 6521178"/>
                  <a:gd name="connsiteX5" fmla="*/ 396112 w 1380997"/>
                  <a:gd name="connsiteY5" fmla="*/ 1118598 h 6521178"/>
                  <a:gd name="connsiteX6" fmla="*/ 367537 w 1380997"/>
                  <a:gd name="connsiteY6" fmla="*/ 1161460 h 6521178"/>
                  <a:gd name="connsiteX7" fmla="*/ 385635 w 1380997"/>
                  <a:gd name="connsiteY7" fmla="*/ 1321480 h 6521178"/>
                  <a:gd name="connsiteX8" fmla="*/ 452310 w 1380997"/>
                  <a:gd name="connsiteY8" fmla="*/ 1371963 h 6521178"/>
                  <a:gd name="connsiteX9" fmla="*/ 709485 w 1380997"/>
                  <a:gd name="connsiteY9" fmla="*/ 1436733 h 6521178"/>
                  <a:gd name="connsiteX10" fmla="*/ 800925 w 1380997"/>
                  <a:gd name="connsiteY10" fmla="*/ 1486263 h 6521178"/>
                  <a:gd name="connsiteX11" fmla="*/ 868552 w 1380997"/>
                  <a:gd name="connsiteY11" fmla="*/ 1693908 h 6521178"/>
                  <a:gd name="connsiteX12" fmla="*/ 748537 w 1380997"/>
                  <a:gd name="connsiteY12" fmla="*/ 1931080 h 6521178"/>
                  <a:gd name="connsiteX13" fmla="*/ 512317 w 1380997"/>
                  <a:gd name="connsiteY13" fmla="*/ 2343513 h 6521178"/>
                  <a:gd name="connsiteX14" fmla="*/ 518032 w 1380997"/>
                  <a:gd name="connsiteY14" fmla="*/ 2436859 h 6521178"/>
                  <a:gd name="connsiteX15" fmla="*/ 501839 w 1380997"/>
                  <a:gd name="connsiteY15" fmla="*/ 2573065 h 6521178"/>
                  <a:gd name="connsiteX16" fmla="*/ 458977 w 1380997"/>
                  <a:gd name="connsiteY16" fmla="*/ 2602593 h 6521178"/>
                  <a:gd name="connsiteX17" fmla="*/ 471360 w 1380997"/>
                  <a:gd name="connsiteY17" fmla="*/ 2741658 h 6521178"/>
                  <a:gd name="connsiteX18" fmla="*/ 552322 w 1380997"/>
                  <a:gd name="connsiteY18" fmla="*/ 2832145 h 6521178"/>
                  <a:gd name="connsiteX19" fmla="*/ 597089 w 1380997"/>
                  <a:gd name="connsiteY19" fmla="*/ 2892153 h 6521178"/>
                  <a:gd name="connsiteX20" fmla="*/ 635189 w 1380997"/>
                  <a:gd name="connsiteY20" fmla="*/ 3030265 h 6521178"/>
                  <a:gd name="connsiteX21" fmla="*/ 533272 w 1380997"/>
                  <a:gd name="connsiteY21" fmla="*/ 3109323 h 6521178"/>
                  <a:gd name="connsiteX22" fmla="*/ 505650 w 1380997"/>
                  <a:gd name="connsiteY22" fmla="*/ 3114085 h 6521178"/>
                  <a:gd name="connsiteX23" fmla="*/ 405637 w 1380997"/>
                  <a:gd name="connsiteY23" fmla="*/ 3214098 h 6521178"/>
                  <a:gd name="connsiteX24" fmla="*/ 416114 w 1380997"/>
                  <a:gd name="connsiteY24" fmla="*/ 3717970 h 6521178"/>
                  <a:gd name="connsiteX25" fmla="*/ 452310 w 1380997"/>
                  <a:gd name="connsiteY25" fmla="*/ 4249465 h 6521178"/>
                  <a:gd name="connsiteX26" fmla="*/ 611377 w 1380997"/>
                  <a:gd name="connsiteY26" fmla="*/ 5068615 h 6521178"/>
                  <a:gd name="connsiteX27" fmla="*/ 677100 w 1380997"/>
                  <a:gd name="connsiteY27" fmla="*/ 5122908 h 6521178"/>
                  <a:gd name="connsiteX28" fmla="*/ 761872 w 1380997"/>
                  <a:gd name="connsiteY28" fmla="*/ 5131480 h 6521178"/>
                  <a:gd name="connsiteX29" fmla="*/ 839977 w 1380997"/>
                  <a:gd name="connsiteY29" fmla="*/ 5221968 h 6521178"/>
                  <a:gd name="connsiteX30" fmla="*/ 836167 w 1380997"/>
                  <a:gd name="connsiteY30" fmla="*/ 5398180 h 6521178"/>
                  <a:gd name="connsiteX31" fmla="*/ 860932 w 1380997"/>
                  <a:gd name="connsiteY31" fmla="*/ 5463903 h 6521178"/>
                  <a:gd name="connsiteX32" fmla="*/ 1064767 w 1380997"/>
                  <a:gd name="connsiteY32" fmla="*/ 5642021 h 6521178"/>
                  <a:gd name="connsiteX33" fmla="*/ 1200022 w 1380997"/>
                  <a:gd name="connsiteY33" fmla="*/ 5750605 h 6521178"/>
                  <a:gd name="connsiteX34" fmla="*/ 1305750 w 1380997"/>
                  <a:gd name="connsiteY34" fmla="*/ 5853475 h 6521178"/>
                  <a:gd name="connsiteX35" fmla="*/ 1337182 w 1380997"/>
                  <a:gd name="connsiteY35" fmla="*/ 6101125 h 6521178"/>
                  <a:gd name="connsiteX36" fmla="*/ 1296597 w 1380997"/>
                  <a:gd name="connsiteY36" fmla="*/ 6172786 h 6521178"/>
                  <a:gd name="connsiteX37" fmla="*/ 1298859 w 1380997"/>
                  <a:gd name="connsiteY37" fmla="*/ 6200330 h 6521178"/>
                  <a:gd name="connsiteX38" fmla="*/ 1307655 w 1380997"/>
                  <a:gd name="connsiteY38" fmla="*/ 6202089 h 6521178"/>
                  <a:gd name="connsiteX39" fmla="*/ 1359894 w 1380997"/>
                  <a:gd name="connsiteY39" fmla="*/ 6256338 h 6521178"/>
                  <a:gd name="connsiteX40" fmla="*/ 1360982 w 1380997"/>
                  <a:gd name="connsiteY40" fmla="*/ 6284611 h 6521178"/>
                  <a:gd name="connsiteX41" fmla="*/ 1367334 w 1380997"/>
                  <a:gd name="connsiteY41" fmla="*/ 6289468 h 6521178"/>
                  <a:gd name="connsiteX42" fmla="*/ 1380997 w 1380997"/>
                  <a:gd name="connsiteY42" fmla="*/ 6342108 h 6521178"/>
                  <a:gd name="connsiteX43" fmla="*/ 1220977 w 1380997"/>
                  <a:gd name="connsiteY43" fmla="*/ 6521178 h 6521178"/>
                  <a:gd name="connsiteX44" fmla="*/ 904747 w 1380997"/>
                  <a:gd name="connsiteY44" fmla="*/ 6514511 h 6521178"/>
                  <a:gd name="connsiteX45" fmla="*/ 88454 w 1380997"/>
                  <a:gd name="connsiteY45" fmla="*/ 6503081 h 6521178"/>
                  <a:gd name="connsiteX46" fmla="*/ 3924 w 1380997"/>
                  <a:gd name="connsiteY46" fmla="*/ 6503470 h 6521178"/>
                  <a:gd name="connsiteX47" fmla="*/ 13207 w 1380997"/>
                  <a:gd name="connsiteY47" fmla="*/ 110853 h 6521178"/>
                  <a:gd name="connsiteX48" fmla="*/ 34162 w 1380997"/>
                  <a:gd name="connsiteY48" fmla="*/ 2268 h 6521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380997" h="6521178">
                    <a:moveTo>
                      <a:pt x="34162" y="2268"/>
                    </a:moveTo>
                    <a:cubicBezTo>
                      <a:pt x="158939" y="1315"/>
                      <a:pt x="284670" y="-5352"/>
                      <a:pt x="409447" y="9888"/>
                    </a:cubicBezTo>
                    <a:cubicBezTo>
                      <a:pt x="467550" y="17508"/>
                      <a:pt x="495172" y="47988"/>
                      <a:pt x="501839" y="107043"/>
                    </a:cubicBezTo>
                    <a:cubicBezTo>
                      <a:pt x="513270" y="200388"/>
                      <a:pt x="510412" y="293733"/>
                      <a:pt x="509460" y="387078"/>
                    </a:cubicBezTo>
                    <a:cubicBezTo>
                      <a:pt x="507554" y="580435"/>
                      <a:pt x="517079" y="773793"/>
                      <a:pt x="501839" y="967150"/>
                    </a:cubicBezTo>
                    <a:cubicBezTo>
                      <a:pt x="496125" y="1038588"/>
                      <a:pt x="484695" y="1104310"/>
                      <a:pt x="396112" y="1118598"/>
                    </a:cubicBezTo>
                    <a:cubicBezTo>
                      <a:pt x="374204" y="1122408"/>
                      <a:pt x="366585" y="1139553"/>
                      <a:pt x="367537" y="1161460"/>
                    </a:cubicBezTo>
                    <a:cubicBezTo>
                      <a:pt x="369442" y="1215753"/>
                      <a:pt x="376110" y="1269093"/>
                      <a:pt x="385635" y="1321480"/>
                    </a:cubicBezTo>
                    <a:cubicBezTo>
                      <a:pt x="392302" y="1357675"/>
                      <a:pt x="419925" y="1367200"/>
                      <a:pt x="452310" y="1371963"/>
                    </a:cubicBezTo>
                    <a:cubicBezTo>
                      <a:pt x="540892" y="1383393"/>
                      <a:pt x="626617" y="1401490"/>
                      <a:pt x="709485" y="1436733"/>
                    </a:cubicBezTo>
                    <a:cubicBezTo>
                      <a:pt x="741870" y="1451020"/>
                      <a:pt x="772350" y="1466260"/>
                      <a:pt x="800925" y="1486263"/>
                    </a:cubicBezTo>
                    <a:cubicBezTo>
                      <a:pt x="877125" y="1540555"/>
                      <a:pt x="899032" y="1605325"/>
                      <a:pt x="868552" y="1693908"/>
                    </a:cubicBezTo>
                    <a:cubicBezTo>
                      <a:pt x="839025" y="1777728"/>
                      <a:pt x="792352" y="1853928"/>
                      <a:pt x="748537" y="1931080"/>
                    </a:cubicBezTo>
                    <a:cubicBezTo>
                      <a:pt x="669479" y="2068240"/>
                      <a:pt x="592327" y="2206353"/>
                      <a:pt x="512317" y="2343513"/>
                    </a:cubicBezTo>
                    <a:cubicBezTo>
                      <a:pt x="493267" y="2376850"/>
                      <a:pt x="487552" y="2403520"/>
                      <a:pt x="518032" y="2436859"/>
                    </a:cubicBezTo>
                    <a:cubicBezTo>
                      <a:pt x="558989" y="2482578"/>
                      <a:pt x="550417" y="2534965"/>
                      <a:pt x="501839" y="2573065"/>
                    </a:cubicBezTo>
                    <a:cubicBezTo>
                      <a:pt x="488504" y="2583543"/>
                      <a:pt x="472312" y="2591163"/>
                      <a:pt x="458977" y="2602593"/>
                    </a:cubicBezTo>
                    <a:cubicBezTo>
                      <a:pt x="402779" y="2647360"/>
                      <a:pt x="408495" y="2708320"/>
                      <a:pt x="471360" y="2741658"/>
                    </a:cubicBezTo>
                    <a:cubicBezTo>
                      <a:pt x="510412" y="2761660"/>
                      <a:pt x="544702" y="2782615"/>
                      <a:pt x="552322" y="2832145"/>
                    </a:cubicBezTo>
                    <a:cubicBezTo>
                      <a:pt x="556132" y="2856910"/>
                      <a:pt x="578039" y="2875008"/>
                      <a:pt x="597089" y="2892153"/>
                    </a:cubicBezTo>
                    <a:cubicBezTo>
                      <a:pt x="639952" y="2929300"/>
                      <a:pt x="650429" y="2975973"/>
                      <a:pt x="635189" y="3030265"/>
                    </a:cubicBezTo>
                    <a:cubicBezTo>
                      <a:pt x="619950" y="3081700"/>
                      <a:pt x="582802" y="3103608"/>
                      <a:pt x="533272" y="3109323"/>
                    </a:cubicBezTo>
                    <a:cubicBezTo>
                      <a:pt x="523747" y="3110275"/>
                      <a:pt x="514222" y="3113133"/>
                      <a:pt x="505650" y="3114085"/>
                    </a:cubicBezTo>
                    <a:cubicBezTo>
                      <a:pt x="425639" y="3119800"/>
                      <a:pt x="410400" y="3133135"/>
                      <a:pt x="405637" y="3214098"/>
                    </a:cubicBezTo>
                    <a:cubicBezTo>
                      <a:pt x="395160" y="3382690"/>
                      <a:pt x="408495" y="3550330"/>
                      <a:pt x="416114" y="3717970"/>
                    </a:cubicBezTo>
                    <a:cubicBezTo>
                      <a:pt x="424687" y="3895135"/>
                      <a:pt x="430402" y="4073253"/>
                      <a:pt x="452310" y="4249465"/>
                    </a:cubicBezTo>
                    <a:cubicBezTo>
                      <a:pt x="487552" y="4525690"/>
                      <a:pt x="528510" y="4800963"/>
                      <a:pt x="611377" y="5068615"/>
                    </a:cubicBezTo>
                    <a:cubicBezTo>
                      <a:pt x="622807" y="5103858"/>
                      <a:pt x="639000" y="5121955"/>
                      <a:pt x="677100" y="5122908"/>
                    </a:cubicBezTo>
                    <a:cubicBezTo>
                      <a:pt x="705675" y="5123860"/>
                      <a:pt x="734250" y="5125765"/>
                      <a:pt x="761872" y="5131480"/>
                    </a:cubicBezTo>
                    <a:cubicBezTo>
                      <a:pt x="818070" y="5141958"/>
                      <a:pt x="839025" y="5164818"/>
                      <a:pt x="839977" y="5221968"/>
                    </a:cubicBezTo>
                    <a:cubicBezTo>
                      <a:pt x="841882" y="5280071"/>
                      <a:pt x="839977" y="5339125"/>
                      <a:pt x="836167" y="5398180"/>
                    </a:cubicBezTo>
                    <a:cubicBezTo>
                      <a:pt x="834262" y="5425803"/>
                      <a:pt x="839025" y="5444853"/>
                      <a:pt x="860932" y="5463903"/>
                    </a:cubicBezTo>
                    <a:cubicBezTo>
                      <a:pt x="930464" y="5522005"/>
                      <a:pt x="997139" y="5582013"/>
                      <a:pt x="1064767" y="5642021"/>
                    </a:cubicBezTo>
                    <a:cubicBezTo>
                      <a:pt x="1121917" y="5662975"/>
                      <a:pt x="1154302" y="5714410"/>
                      <a:pt x="1200022" y="5750605"/>
                    </a:cubicBezTo>
                    <a:cubicBezTo>
                      <a:pt x="1238122" y="5781085"/>
                      <a:pt x="1268602" y="5821090"/>
                      <a:pt x="1305750" y="5853475"/>
                    </a:cubicBezTo>
                    <a:cubicBezTo>
                      <a:pt x="1385759" y="5923960"/>
                      <a:pt x="1379092" y="6023021"/>
                      <a:pt x="1337182" y="6101125"/>
                    </a:cubicBezTo>
                    <a:cubicBezTo>
                      <a:pt x="1324323" y="6125414"/>
                      <a:pt x="1301285" y="6145416"/>
                      <a:pt x="1296597" y="6172786"/>
                    </a:cubicBezTo>
                    <a:lnTo>
                      <a:pt x="1298859" y="6200330"/>
                    </a:lnTo>
                    <a:lnTo>
                      <a:pt x="1307655" y="6202089"/>
                    </a:lnTo>
                    <a:cubicBezTo>
                      <a:pt x="1333373" y="6214948"/>
                      <a:pt x="1353732" y="6231022"/>
                      <a:pt x="1359894" y="6256338"/>
                    </a:cubicBezTo>
                    <a:cubicBezTo>
                      <a:pt x="1360257" y="6265762"/>
                      <a:pt x="1360619" y="6275187"/>
                      <a:pt x="1360982" y="6284611"/>
                    </a:cubicBezTo>
                    <a:lnTo>
                      <a:pt x="1367334" y="6289468"/>
                    </a:lnTo>
                    <a:cubicBezTo>
                      <a:pt x="1379390" y="6303532"/>
                      <a:pt x="1380997" y="6322820"/>
                      <a:pt x="1380997" y="6342108"/>
                    </a:cubicBezTo>
                    <a:cubicBezTo>
                      <a:pt x="1380997" y="6426881"/>
                      <a:pt x="1307654" y="6518321"/>
                      <a:pt x="1220977" y="6521178"/>
                    </a:cubicBezTo>
                    <a:lnTo>
                      <a:pt x="904747" y="6514511"/>
                    </a:lnTo>
                    <a:cubicBezTo>
                      <a:pt x="633285" y="6500223"/>
                      <a:pt x="360869" y="6507843"/>
                      <a:pt x="88454" y="6503081"/>
                    </a:cubicBezTo>
                    <a:cubicBezTo>
                      <a:pt x="69404" y="6503081"/>
                      <a:pt x="22021" y="6512043"/>
                      <a:pt x="3924" y="6503470"/>
                    </a:cubicBezTo>
                    <a:cubicBezTo>
                      <a:pt x="-8617" y="5438099"/>
                      <a:pt x="12889" y="1193528"/>
                      <a:pt x="13207" y="110853"/>
                    </a:cubicBezTo>
                    <a:cubicBezTo>
                      <a:pt x="17017" y="71800"/>
                      <a:pt x="6539" y="33700"/>
                      <a:pt x="34162" y="226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631F624-C122-41E3-8B6C-9F76BE92728F}"/>
                  </a:ext>
                </a:extLst>
              </p:cNvPr>
              <p:cNvSpPr/>
              <p:nvPr/>
            </p:nvSpPr>
            <p:spPr>
              <a:xfrm>
                <a:off x="3111533" y="6332520"/>
                <a:ext cx="1360748" cy="87630"/>
              </a:xfrm>
              <a:custGeom>
                <a:avLst/>
                <a:gdLst>
                  <a:gd name="connsiteX0" fmla="*/ 32142 w 1360748"/>
                  <a:gd name="connsiteY0" fmla="*/ 0 h 87630"/>
                  <a:gd name="connsiteX1" fmla="*/ 1297062 w 1360748"/>
                  <a:gd name="connsiteY1" fmla="*/ 952 h 87630"/>
                  <a:gd name="connsiteX2" fmla="*/ 1306587 w 1360748"/>
                  <a:gd name="connsiteY2" fmla="*/ 2857 h 87630"/>
                  <a:gd name="connsiteX3" fmla="*/ 1359927 w 1360748"/>
                  <a:gd name="connsiteY3" fmla="*/ 85725 h 87630"/>
                  <a:gd name="connsiteX4" fmla="*/ 1357069 w 1360748"/>
                  <a:gd name="connsiteY4" fmla="*/ 87630 h 87630"/>
                  <a:gd name="connsiteX5" fmla="*/ 32142 w 1360748"/>
                  <a:gd name="connsiteY5" fmla="*/ 87630 h 87630"/>
                  <a:gd name="connsiteX6" fmla="*/ 0 w 1360748"/>
                  <a:gd name="connsiteY6" fmla="*/ 87630 h 87630"/>
                  <a:gd name="connsiteX7" fmla="*/ 0 w 1360748"/>
                  <a:gd name="connsiteY7" fmla="*/ 74 h 8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0748" h="87630">
                    <a:moveTo>
                      <a:pt x="32142" y="0"/>
                    </a:moveTo>
                    <a:cubicBezTo>
                      <a:pt x="454099" y="0"/>
                      <a:pt x="875104" y="952"/>
                      <a:pt x="1297062" y="952"/>
                    </a:cubicBezTo>
                    <a:cubicBezTo>
                      <a:pt x="1299919" y="952"/>
                      <a:pt x="1302777" y="1905"/>
                      <a:pt x="1306587" y="2857"/>
                    </a:cubicBezTo>
                    <a:cubicBezTo>
                      <a:pt x="1340877" y="20002"/>
                      <a:pt x="1365641" y="42863"/>
                      <a:pt x="1359927" y="85725"/>
                    </a:cubicBezTo>
                    <a:cubicBezTo>
                      <a:pt x="1359927" y="85725"/>
                      <a:pt x="1357069" y="87630"/>
                      <a:pt x="1357069" y="87630"/>
                    </a:cubicBezTo>
                    <a:cubicBezTo>
                      <a:pt x="915109" y="87630"/>
                      <a:pt x="473149" y="87630"/>
                      <a:pt x="32142" y="87630"/>
                    </a:cubicBezTo>
                    <a:lnTo>
                      <a:pt x="0" y="8763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57F1821-A9AA-4222-A1F9-C3E25679F1BD}"/>
                </a:ext>
              </a:extLst>
            </p:cNvPr>
            <p:cNvGrpSpPr/>
            <p:nvPr/>
          </p:nvGrpSpPr>
          <p:grpSpPr>
            <a:xfrm>
              <a:off x="6727482" y="2275536"/>
              <a:ext cx="831980" cy="3734838"/>
              <a:chOff x="5709311" y="764028"/>
              <a:chExt cx="1312120" cy="589023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5F21352-8DAF-4D4B-8203-AF1F62E969F5}"/>
                  </a:ext>
                </a:extLst>
              </p:cNvPr>
              <p:cNvSpPr/>
              <p:nvPr/>
            </p:nvSpPr>
            <p:spPr>
              <a:xfrm>
                <a:off x="5710817" y="764028"/>
                <a:ext cx="1310614" cy="5890230"/>
              </a:xfrm>
              <a:custGeom>
                <a:avLst/>
                <a:gdLst>
                  <a:gd name="connsiteX0" fmla="*/ 37745 w 1312120"/>
                  <a:gd name="connsiteY0" fmla="*/ 134 h 5890230"/>
                  <a:gd name="connsiteX1" fmla="*/ 70814 w 1312120"/>
                  <a:gd name="connsiteY1" fmla="*/ 1875 h 5890230"/>
                  <a:gd name="connsiteX2" fmla="*/ 288937 w 1312120"/>
                  <a:gd name="connsiteY2" fmla="*/ 173325 h 5890230"/>
                  <a:gd name="connsiteX3" fmla="*/ 373709 w 1312120"/>
                  <a:gd name="connsiteY3" fmla="*/ 210472 h 5890230"/>
                  <a:gd name="connsiteX4" fmla="*/ 478484 w 1312120"/>
                  <a:gd name="connsiteY4" fmla="*/ 219045 h 5890230"/>
                  <a:gd name="connsiteX5" fmla="*/ 736612 w 1312120"/>
                  <a:gd name="connsiteY5" fmla="*/ 360967 h 5890230"/>
                  <a:gd name="connsiteX6" fmla="*/ 803287 w 1312120"/>
                  <a:gd name="connsiteY6" fmla="*/ 356205 h 5890230"/>
                  <a:gd name="connsiteX7" fmla="*/ 943304 w 1312120"/>
                  <a:gd name="connsiteY7" fmla="*/ 241905 h 5890230"/>
                  <a:gd name="connsiteX8" fmla="*/ 1011884 w 1312120"/>
                  <a:gd name="connsiteY8" fmla="*/ 221902 h 5890230"/>
                  <a:gd name="connsiteX9" fmla="*/ 1040459 w 1312120"/>
                  <a:gd name="connsiteY9" fmla="*/ 287625 h 5890230"/>
                  <a:gd name="connsiteX10" fmla="*/ 969022 w 1312120"/>
                  <a:gd name="connsiteY10" fmla="*/ 702915 h 5890230"/>
                  <a:gd name="connsiteX11" fmla="*/ 616597 w 1312120"/>
                  <a:gd name="connsiteY11" fmla="*/ 1533495 h 5890230"/>
                  <a:gd name="connsiteX12" fmla="*/ 460387 w 1312120"/>
                  <a:gd name="connsiteY12" fmla="*/ 1800195 h 5890230"/>
                  <a:gd name="connsiteX13" fmla="*/ 464197 w 1312120"/>
                  <a:gd name="connsiteY13" fmla="*/ 1858297 h 5890230"/>
                  <a:gd name="connsiteX14" fmla="*/ 415619 w 1312120"/>
                  <a:gd name="connsiteY14" fmla="*/ 2045940 h 5890230"/>
                  <a:gd name="connsiteX15" fmla="*/ 367042 w 1312120"/>
                  <a:gd name="connsiteY15" fmla="*/ 2109757 h 5890230"/>
                  <a:gd name="connsiteX16" fmla="*/ 417524 w 1312120"/>
                  <a:gd name="connsiteY16" fmla="*/ 2160240 h 5890230"/>
                  <a:gd name="connsiteX17" fmla="*/ 512774 w 1312120"/>
                  <a:gd name="connsiteY17" fmla="*/ 2265967 h 5890230"/>
                  <a:gd name="connsiteX18" fmla="*/ 545159 w 1312120"/>
                  <a:gd name="connsiteY18" fmla="*/ 2323117 h 5890230"/>
                  <a:gd name="connsiteX19" fmla="*/ 585164 w 1312120"/>
                  <a:gd name="connsiteY19" fmla="*/ 2463135 h 5890230"/>
                  <a:gd name="connsiteX20" fmla="*/ 508964 w 1312120"/>
                  <a:gd name="connsiteY20" fmla="*/ 2549812 h 5890230"/>
                  <a:gd name="connsiteX21" fmla="*/ 458482 w 1312120"/>
                  <a:gd name="connsiteY21" fmla="*/ 2562195 h 5890230"/>
                  <a:gd name="connsiteX22" fmla="*/ 380377 w 1312120"/>
                  <a:gd name="connsiteY22" fmla="*/ 2579340 h 5890230"/>
                  <a:gd name="connsiteX23" fmla="*/ 375614 w 1312120"/>
                  <a:gd name="connsiteY23" fmla="*/ 2659350 h 5890230"/>
                  <a:gd name="connsiteX24" fmla="*/ 386092 w 1312120"/>
                  <a:gd name="connsiteY24" fmla="*/ 3382297 h 5890230"/>
                  <a:gd name="connsiteX25" fmla="*/ 554684 w 1312120"/>
                  <a:gd name="connsiteY25" fmla="*/ 4400520 h 5890230"/>
                  <a:gd name="connsiteX26" fmla="*/ 681367 w 1312120"/>
                  <a:gd name="connsiteY26" fmla="*/ 4496722 h 5890230"/>
                  <a:gd name="connsiteX27" fmla="*/ 783284 w 1312120"/>
                  <a:gd name="connsiteY27" fmla="*/ 4597688 h 5890230"/>
                  <a:gd name="connsiteX28" fmla="*/ 780427 w 1312120"/>
                  <a:gd name="connsiteY28" fmla="*/ 4769138 h 5890230"/>
                  <a:gd name="connsiteX29" fmla="*/ 809002 w 1312120"/>
                  <a:gd name="connsiteY29" fmla="*/ 4833907 h 5890230"/>
                  <a:gd name="connsiteX30" fmla="*/ 919492 w 1312120"/>
                  <a:gd name="connsiteY30" fmla="*/ 4931063 h 5890230"/>
                  <a:gd name="connsiteX31" fmla="*/ 957592 w 1312120"/>
                  <a:gd name="connsiteY31" fmla="*/ 4946302 h 5890230"/>
                  <a:gd name="connsiteX32" fmla="*/ 1218577 w 1312120"/>
                  <a:gd name="connsiteY32" fmla="*/ 5187285 h 5890230"/>
                  <a:gd name="connsiteX33" fmla="*/ 1291919 w 1312120"/>
                  <a:gd name="connsiteY33" fmla="*/ 5383500 h 5890230"/>
                  <a:gd name="connsiteX34" fmla="*/ 1270964 w 1312120"/>
                  <a:gd name="connsiteY34" fmla="*/ 5455890 h 5890230"/>
                  <a:gd name="connsiteX35" fmla="*/ 1232388 w 1312120"/>
                  <a:gd name="connsiteY35" fmla="*/ 5526211 h 5890230"/>
                  <a:gd name="connsiteX36" fmla="*/ 1231912 w 1312120"/>
                  <a:gd name="connsiteY36" fmla="*/ 5554949 h 5890230"/>
                  <a:gd name="connsiteX37" fmla="*/ 1232865 w 1312120"/>
                  <a:gd name="connsiteY37" fmla="*/ 5554949 h 5890230"/>
                  <a:gd name="connsiteX38" fmla="*/ 1241437 w 1312120"/>
                  <a:gd name="connsiteY38" fmla="*/ 5556854 h 5890230"/>
                  <a:gd name="connsiteX39" fmla="*/ 1290864 w 1312120"/>
                  <a:gd name="connsiteY39" fmla="*/ 5612576 h 5890230"/>
                  <a:gd name="connsiteX40" fmla="*/ 1290109 w 1312120"/>
                  <a:gd name="connsiteY40" fmla="*/ 5638408 h 5890230"/>
                  <a:gd name="connsiteX41" fmla="*/ 1291146 w 1312120"/>
                  <a:gd name="connsiteY41" fmla="*/ 5638963 h 5890230"/>
                  <a:gd name="connsiteX42" fmla="*/ 1310969 w 1312120"/>
                  <a:gd name="connsiteY42" fmla="*/ 5685442 h 5890230"/>
                  <a:gd name="connsiteX43" fmla="*/ 1192859 w 1312120"/>
                  <a:gd name="connsiteY43" fmla="*/ 5869275 h 5890230"/>
                  <a:gd name="connsiteX44" fmla="*/ 1141425 w 1312120"/>
                  <a:gd name="connsiteY44" fmla="*/ 5890230 h 5890230"/>
                  <a:gd name="connsiteX45" fmla="*/ 21284 w 1312120"/>
                  <a:gd name="connsiteY45" fmla="*/ 5888325 h 5890230"/>
                  <a:gd name="connsiteX46" fmla="*/ 6044 w 1312120"/>
                  <a:gd name="connsiteY46" fmla="*/ 5854988 h 5890230"/>
                  <a:gd name="connsiteX47" fmla="*/ 6997 w 1312120"/>
                  <a:gd name="connsiteY47" fmla="*/ 5670202 h 5890230"/>
                  <a:gd name="connsiteX48" fmla="*/ 18223 w 1312120"/>
                  <a:gd name="connsiteY48" fmla="*/ 5642571 h 5890230"/>
                  <a:gd name="connsiteX49" fmla="*/ 0 w 1312120"/>
                  <a:gd name="connsiteY49" fmla="*/ 5642521 h 5890230"/>
                  <a:gd name="connsiteX50" fmla="*/ 0 w 1312120"/>
                  <a:gd name="connsiteY50" fmla="*/ 5555119 h 5890230"/>
                  <a:gd name="connsiteX51" fmla="*/ 15714 w 1312120"/>
                  <a:gd name="connsiteY51" fmla="*/ 5554994 h 5890230"/>
                  <a:gd name="connsiteX52" fmla="*/ 6402 w 1312120"/>
                  <a:gd name="connsiteY52" fmla="*/ 5535067 h 5890230"/>
                  <a:gd name="connsiteX53" fmla="*/ 3187 w 1312120"/>
                  <a:gd name="connsiteY53" fmla="*/ 5509230 h 5890230"/>
                  <a:gd name="connsiteX54" fmla="*/ 2234 w 1312120"/>
                  <a:gd name="connsiteY54" fmla="*/ 5452080 h 5890230"/>
                  <a:gd name="connsiteX55" fmla="*/ 2234 w 1312120"/>
                  <a:gd name="connsiteY55" fmla="*/ 110460 h 5890230"/>
                  <a:gd name="connsiteX56" fmla="*/ 3187 w 1312120"/>
                  <a:gd name="connsiteY56" fmla="*/ 53310 h 5890230"/>
                  <a:gd name="connsiteX57" fmla="*/ 37745 w 1312120"/>
                  <a:gd name="connsiteY57" fmla="*/ 134 h 5890230"/>
                  <a:gd name="connsiteX0" fmla="*/ 37745 w 1312120"/>
                  <a:gd name="connsiteY0" fmla="*/ 134 h 5890230"/>
                  <a:gd name="connsiteX1" fmla="*/ 70814 w 1312120"/>
                  <a:gd name="connsiteY1" fmla="*/ 1875 h 5890230"/>
                  <a:gd name="connsiteX2" fmla="*/ 288937 w 1312120"/>
                  <a:gd name="connsiteY2" fmla="*/ 173325 h 5890230"/>
                  <a:gd name="connsiteX3" fmla="*/ 373709 w 1312120"/>
                  <a:gd name="connsiteY3" fmla="*/ 210472 h 5890230"/>
                  <a:gd name="connsiteX4" fmla="*/ 478484 w 1312120"/>
                  <a:gd name="connsiteY4" fmla="*/ 219045 h 5890230"/>
                  <a:gd name="connsiteX5" fmla="*/ 736612 w 1312120"/>
                  <a:gd name="connsiteY5" fmla="*/ 360967 h 5890230"/>
                  <a:gd name="connsiteX6" fmla="*/ 803287 w 1312120"/>
                  <a:gd name="connsiteY6" fmla="*/ 356205 h 5890230"/>
                  <a:gd name="connsiteX7" fmla="*/ 943304 w 1312120"/>
                  <a:gd name="connsiteY7" fmla="*/ 241905 h 5890230"/>
                  <a:gd name="connsiteX8" fmla="*/ 1011884 w 1312120"/>
                  <a:gd name="connsiteY8" fmla="*/ 221902 h 5890230"/>
                  <a:gd name="connsiteX9" fmla="*/ 1040459 w 1312120"/>
                  <a:gd name="connsiteY9" fmla="*/ 287625 h 5890230"/>
                  <a:gd name="connsiteX10" fmla="*/ 969022 w 1312120"/>
                  <a:gd name="connsiteY10" fmla="*/ 702915 h 5890230"/>
                  <a:gd name="connsiteX11" fmla="*/ 616597 w 1312120"/>
                  <a:gd name="connsiteY11" fmla="*/ 1533495 h 5890230"/>
                  <a:gd name="connsiteX12" fmla="*/ 460387 w 1312120"/>
                  <a:gd name="connsiteY12" fmla="*/ 1800195 h 5890230"/>
                  <a:gd name="connsiteX13" fmla="*/ 464197 w 1312120"/>
                  <a:gd name="connsiteY13" fmla="*/ 1858297 h 5890230"/>
                  <a:gd name="connsiteX14" fmla="*/ 415619 w 1312120"/>
                  <a:gd name="connsiteY14" fmla="*/ 2045940 h 5890230"/>
                  <a:gd name="connsiteX15" fmla="*/ 367042 w 1312120"/>
                  <a:gd name="connsiteY15" fmla="*/ 2109757 h 5890230"/>
                  <a:gd name="connsiteX16" fmla="*/ 417524 w 1312120"/>
                  <a:gd name="connsiteY16" fmla="*/ 2160240 h 5890230"/>
                  <a:gd name="connsiteX17" fmla="*/ 512774 w 1312120"/>
                  <a:gd name="connsiteY17" fmla="*/ 2265967 h 5890230"/>
                  <a:gd name="connsiteX18" fmla="*/ 545159 w 1312120"/>
                  <a:gd name="connsiteY18" fmla="*/ 2323117 h 5890230"/>
                  <a:gd name="connsiteX19" fmla="*/ 585164 w 1312120"/>
                  <a:gd name="connsiteY19" fmla="*/ 2463135 h 5890230"/>
                  <a:gd name="connsiteX20" fmla="*/ 508964 w 1312120"/>
                  <a:gd name="connsiteY20" fmla="*/ 2549812 h 5890230"/>
                  <a:gd name="connsiteX21" fmla="*/ 458482 w 1312120"/>
                  <a:gd name="connsiteY21" fmla="*/ 2562195 h 5890230"/>
                  <a:gd name="connsiteX22" fmla="*/ 380377 w 1312120"/>
                  <a:gd name="connsiteY22" fmla="*/ 2579340 h 5890230"/>
                  <a:gd name="connsiteX23" fmla="*/ 375614 w 1312120"/>
                  <a:gd name="connsiteY23" fmla="*/ 2659350 h 5890230"/>
                  <a:gd name="connsiteX24" fmla="*/ 386092 w 1312120"/>
                  <a:gd name="connsiteY24" fmla="*/ 3382297 h 5890230"/>
                  <a:gd name="connsiteX25" fmla="*/ 554684 w 1312120"/>
                  <a:gd name="connsiteY25" fmla="*/ 4400520 h 5890230"/>
                  <a:gd name="connsiteX26" fmla="*/ 681367 w 1312120"/>
                  <a:gd name="connsiteY26" fmla="*/ 4496722 h 5890230"/>
                  <a:gd name="connsiteX27" fmla="*/ 783284 w 1312120"/>
                  <a:gd name="connsiteY27" fmla="*/ 4597688 h 5890230"/>
                  <a:gd name="connsiteX28" fmla="*/ 780427 w 1312120"/>
                  <a:gd name="connsiteY28" fmla="*/ 4769138 h 5890230"/>
                  <a:gd name="connsiteX29" fmla="*/ 809002 w 1312120"/>
                  <a:gd name="connsiteY29" fmla="*/ 4833907 h 5890230"/>
                  <a:gd name="connsiteX30" fmla="*/ 919492 w 1312120"/>
                  <a:gd name="connsiteY30" fmla="*/ 4931063 h 5890230"/>
                  <a:gd name="connsiteX31" fmla="*/ 957592 w 1312120"/>
                  <a:gd name="connsiteY31" fmla="*/ 4946302 h 5890230"/>
                  <a:gd name="connsiteX32" fmla="*/ 1218577 w 1312120"/>
                  <a:gd name="connsiteY32" fmla="*/ 5187285 h 5890230"/>
                  <a:gd name="connsiteX33" fmla="*/ 1291919 w 1312120"/>
                  <a:gd name="connsiteY33" fmla="*/ 5383500 h 5890230"/>
                  <a:gd name="connsiteX34" fmla="*/ 1270964 w 1312120"/>
                  <a:gd name="connsiteY34" fmla="*/ 5455890 h 5890230"/>
                  <a:gd name="connsiteX35" fmla="*/ 1232388 w 1312120"/>
                  <a:gd name="connsiteY35" fmla="*/ 5526211 h 5890230"/>
                  <a:gd name="connsiteX36" fmla="*/ 1231912 w 1312120"/>
                  <a:gd name="connsiteY36" fmla="*/ 5554949 h 5890230"/>
                  <a:gd name="connsiteX37" fmla="*/ 1232865 w 1312120"/>
                  <a:gd name="connsiteY37" fmla="*/ 5554949 h 5890230"/>
                  <a:gd name="connsiteX38" fmla="*/ 1241437 w 1312120"/>
                  <a:gd name="connsiteY38" fmla="*/ 5556854 h 5890230"/>
                  <a:gd name="connsiteX39" fmla="*/ 1290864 w 1312120"/>
                  <a:gd name="connsiteY39" fmla="*/ 5612576 h 5890230"/>
                  <a:gd name="connsiteX40" fmla="*/ 1290109 w 1312120"/>
                  <a:gd name="connsiteY40" fmla="*/ 5638408 h 5890230"/>
                  <a:gd name="connsiteX41" fmla="*/ 1291146 w 1312120"/>
                  <a:gd name="connsiteY41" fmla="*/ 5638963 h 5890230"/>
                  <a:gd name="connsiteX42" fmla="*/ 1310969 w 1312120"/>
                  <a:gd name="connsiteY42" fmla="*/ 5685442 h 5890230"/>
                  <a:gd name="connsiteX43" fmla="*/ 1192859 w 1312120"/>
                  <a:gd name="connsiteY43" fmla="*/ 5869275 h 5890230"/>
                  <a:gd name="connsiteX44" fmla="*/ 1141425 w 1312120"/>
                  <a:gd name="connsiteY44" fmla="*/ 5890230 h 5890230"/>
                  <a:gd name="connsiteX45" fmla="*/ 21284 w 1312120"/>
                  <a:gd name="connsiteY45" fmla="*/ 5888325 h 5890230"/>
                  <a:gd name="connsiteX46" fmla="*/ 6044 w 1312120"/>
                  <a:gd name="connsiteY46" fmla="*/ 5854988 h 5890230"/>
                  <a:gd name="connsiteX47" fmla="*/ 6997 w 1312120"/>
                  <a:gd name="connsiteY47" fmla="*/ 5670202 h 5890230"/>
                  <a:gd name="connsiteX48" fmla="*/ 18223 w 1312120"/>
                  <a:gd name="connsiteY48" fmla="*/ 5642571 h 5890230"/>
                  <a:gd name="connsiteX49" fmla="*/ 0 w 1312120"/>
                  <a:gd name="connsiteY49" fmla="*/ 5642521 h 5890230"/>
                  <a:gd name="connsiteX50" fmla="*/ 0 w 1312120"/>
                  <a:gd name="connsiteY50" fmla="*/ 5555119 h 5890230"/>
                  <a:gd name="connsiteX51" fmla="*/ 6402 w 1312120"/>
                  <a:gd name="connsiteY51" fmla="*/ 5535067 h 5890230"/>
                  <a:gd name="connsiteX52" fmla="*/ 3187 w 1312120"/>
                  <a:gd name="connsiteY52" fmla="*/ 5509230 h 5890230"/>
                  <a:gd name="connsiteX53" fmla="*/ 2234 w 1312120"/>
                  <a:gd name="connsiteY53" fmla="*/ 5452080 h 5890230"/>
                  <a:gd name="connsiteX54" fmla="*/ 2234 w 1312120"/>
                  <a:gd name="connsiteY54" fmla="*/ 110460 h 5890230"/>
                  <a:gd name="connsiteX55" fmla="*/ 3187 w 1312120"/>
                  <a:gd name="connsiteY55" fmla="*/ 53310 h 5890230"/>
                  <a:gd name="connsiteX56" fmla="*/ 37745 w 1312120"/>
                  <a:gd name="connsiteY56" fmla="*/ 134 h 5890230"/>
                  <a:gd name="connsiteX0" fmla="*/ 37745 w 1312120"/>
                  <a:gd name="connsiteY0" fmla="*/ 134 h 5890230"/>
                  <a:gd name="connsiteX1" fmla="*/ 70814 w 1312120"/>
                  <a:gd name="connsiteY1" fmla="*/ 1875 h 5890230"/>
                  <a:gd name="connsiteX2" fmla="*/ 288937 w 1312120"/>
                  <a:gd name="connsiteY2" fmla="*/ 173325 h 5890230"/>
                  <a:gd name="connsiteX3" fmla="*/ 373709 w 1312120"/>
                  <a:gd name="connsiteY3" fmla="*/ 210472 h 5890230"/>
                  <a:gd name="connsiteX4" fmla="*/ 478484 w 1312120"/>
                  <a:gd name="connsiteY4" fmla="*/ 219045 h 5890230"/>
                  <a:gd name="connsiteX5" fmla="*/ 736612 w 1312120"/>
                  <a:gd name="connsiteY5" fmla="*/ 360967 h 5890230"/>
                  <a:gd name="connsiteX6" fmla="*/ 803287 w 1312120"/>
                  <a:gd name="connsiteY6" fmla="*/ 356205 h 5890230"/>
                  <a:gd name="connsiteX7" fmla="*/ 943304 w 1312120"/>
                  <a:gd name="connsiteY7" fmla="*/ 241905 h 5890230"/>
                  <a:gd name="connsiteX8" fmla="*/ 1011884 w 1312120"/>
                  <a:gd name="connsiteY8" fmla="*/ 221902 h 5890230"/>
                  <a:gd name="connsiteX9" fmla="*/ 1040459 w 1312120"/>
                  <a:gd name="connsiteY9" fmla="*/ 287625 h 5890230"/>
                  <a:gd name="connsiteX10" fmla="*/ 969022 w 1312120"/>
                  <a:gd name="connsiteY10" fmla="*/ 702915 h 5890230"/>
                  <a:gd name="connsiteX11" fmla="*/ 616597 w 1312120"/>
                  <a:gd name="connsiteY11" fmla="*/ 1533495 h 5890230"/>
                  <a:gd name="connsiteX12" fmla="*/ 460387 w 1312120"/>
                  <a:gd name="connsiteY12" fmla="*/ 1800195 h 5890230"/>
                  <a:gd name="connsiteX13" fmla="*/ 464197 w 1312120"/>
                  <a:gd name="connsiteY13" fmla="*/ 1858297 h 5890230"/>
                  <a:gd name="connsiteX14" fmla="*/ 415619 w 1312120"/>
                  <a:gd name="connsiteY14" fmla="*/ 2045940 h 5890230"/>
                  <a:gd name="connsiteX15" fmla="*/ 367042 w 1312120"/>
                  <a:gd name="connsiteY15" fmla="*/ 2109757 h 5890230"/>
                  <a:gd name="connsiteX16" fmla="*/ 417524 w 1312120"/>
                  <a:gd name="connsiteY16" fmla="*/ 2160240 h 5890230"/>
                  <a:gd name="connsiteX17" fmla="*/ 512774 w 1312120"/>
                  <a:gd name="connsiteY17" fmla="*/ 2265967 h 5890230"/>
                  <a:gd name="connsiteX18" fmla="*/ 545159 w 1312120"/>
                  <a:gd name="connsiteY18" fmla="*/ 2323117 h 5890230"/>
                  <a:gd name="connsiteX19" fmla="*/ 585164 w 1312120"/>
                  <a:gd name="connsiteY19" fmla="*/ 2463135 h 5890230"/>
                  <a:gd name="connsiteX20" fmla="*/ 508964 w 1312120"/>
                  <a:gd name="connsiteY20" fmla="*/ 2549812 h 5890230"/>
                  <a:gd name="connsiteX21" fmla="*/ 458482 w 1312120"/>
                  <a:gd name="connsiteY21" fmla="*/ 2562195 h 5890230"/>
                  <a:gd name="connsiteX22" fmla="*/ 380377 w 1312120"/>
                  <a:gd name="connsiteY22" fmla="*/ 2579340 h 5890230"/>
                  <a:gd name="connsiteX23" fmla="*/ 375614 w 1312120"/>
                  <a:gd name="connsiteY23" fmla="*/ 2659350 h 5890230"/>
                  <a:gd name="connsiteX24" fmla="*/ 386092 w 1312120"/>
                  <a:gd name="connsiteY24" fmla="*/ 3382297 h 5890230"/>
                  <a:gd name="connsiteX25" fmla="*/ 554684 w 1312120"/>
                  <a:gd name="connsiteY25" fmla="*/ 4400520 h 5890230"/>
                  <a:gd name="connsiteX26" fmla="*/ 681367 w 1312120"/>
                  <a:gd name="connsiteY26" fmla="*/ 4496722 h 5890230"/>
                  <a:gd name="connsiteX27" fmla="*/ 783284 w 1312120"/>
                  <a:gd name="connsiteY27" fmla="*/ 4597688 h 5890230"/>
                  <a:gd name="connsiteX28" fmla="*/ 780427 w 1312120"/>
                  <a:gd name="connsiteY28" fmla="*/ 4769138 h 5890230"/>
                  <a:gd name="connsiteX29" fmla="*/ 809002 w 1312120"/>
                  <a:gd name="connsiteY29" fmla="*/ 4833907 h 5890230"/>
                  <a:gd name="connsiteX30" fmla="*/ 919492 w 1312120"/>
                  <a:gd name="connsiteY30" fmla="*/ 4931063 h 5890230"/>
                  <a:gd name="connsiteX31" fmla="*/ 957592 w 1312120"/>
                  <a:gd name="connsiteY31" fmla="*/ 4946302 h 5890230"/>
                  <a:gd name="connsiteX32" fmla="*/ 1218577 w 1312120"/>
                  <a:gd name="connsiteY32" fmla="*/ 5187285 h 5890230"/>
                  <a:gd name="connsiteX33" fmla="*/ 1291919 w 1312120"/>
                  <a:gd name="connsiteY33" fmla="*/ 5383500 h 5890230"/>
                  <a:gd name="connsiteX34" fmla="*/ 1270964 w 1312120"/>
                  <a:gd name="connsiteY34" fmla="*/ 5455890 h 5890230"/>
                  <a:gd name="connsiteX35" fmla="*/ 1232388 w 1312120"/>
                  <a:gd name="connsiteY35" fmla="*/ 5526211 h 5890230"/>
                  <a:gd name="connsiteX36" fmla="*/ 1231912 w 1312120"/>
                  <a:gd name="connsiteY36" fmla="*/ 5554949 h 5890230"/>
                  <a:gd name="connsiteX37" fmla="*/ 1232865 w 1312120"/>
                  <a:gd name="connsiteY37" fmla="*/ 5554949 h 5890230"/>
                  <a:gd name="connsiteX38" fmla="*/ 1241437 w 1312120"/>
                  <a:gd name="connsiteY38" fmla="*/ 5556854 h 5890230"/>
                  <a:gd name="connsiteX39" fmla="*/ 1290864 w 1312120"/>
                  <a:gd name="connsiteY39" fmla="*/ 5612576 h 5890230"/>
                  <a:gd name="connsiteX40" fmla="*/ 1290109 w 1312120"/>
                  <a:gd name="connsiteY40" fmla="*/ 5638408 h 5890230"/>
                  <a:gd name="connsiteX41" fmla="*/ 1291146 w 1312120"/>
                  <a:gd name="connsiteY41" fmla="*/ 5638963 h 5890230"/>
                  <a:gd name="connsiteX42" fmla="*/ 1310969 w 1312120"/>
                  <a:gd name="connsiteY42" fmla="*/ 5685442 h 5890230"/>
                  <a:gd name="connsiteX43" fmla="*/ 1192859 w 1312120"/>
                  <a:gd name="connsiteY43" fmla="*/ 5869275 h 5890230"/>
                  <a:gd name="connsiteX44" fmla="*/ 1141425 w 1312120"/>
                  <a:gd name="connsiteY44" fmla="*/ 5890230 h 5890230"/>
                  <a:gd name="connsiteX45" fmla="*/ 21284 w 1312120"/>
                  <a:gd name="connsiteY45" fmla="*/ 5888325 h 5890230"/>
                  <a:gd name="connsiteX46" fmla="*/ 6044 w 1312120"/>
                  <a:gd name="connsiteY46" fmla="*/ 5854988 h 5890230"/>
                  <a:gd name="connsiteX47" fmla="*/ 6997 w 1312120"/>
                  <a:gd name="connsiteY47" fmla="*/ 5670202 h 5890230"/>
                  <a:gd name="connsiteX48" fmla="*/ 18223 w 1312120"/>
                  <a:gd name="connsiteY48" fmla="*/ 5642571 h 5890230"/>
                  <a:gd name="connsiteX49" fmla="*/ 0 w 1312120"/>
                  <a:gd name="connsiteY49" fmla="*/ 5642521 h 5890230"/>
                  <a:gd name="connsiteX50" fmla="*/ 0 w 1312120"/>
                  <a:gd name="connsiteY50" fmla="*/ 5555119 h 5890230"/>
                  <a:gd name="connsiteX51" fmla="*/ 3187 w 1312120"/>
                  <a:gd name="connsiteY51" fmla="*/ 5509230 h 5890230"/>
                  <a:gd name="connsiteX52" fmla="*/ 2234 w 1312120"/>
                  <a:gd name="connsiteY52" fmla="*/ 5452080 h 5890230"/>
                  <a:gd name="connsiteX53" fmla="*/ 2234 w 1312120"/>
                  <a:gd name="connsiteY53" fmla="*/ 110460 h 5890230"/>
                  <a:gd name="connsiteX54" fmla="*/ 3187 w 1312120"/>
                  <a:gd name="connsiteY54" fmla="*/ 53310 h 5890230"/>
                  <a:gd name="connsiteX55" fmla="*/ 37745 w 1312120"/>
                  <a:gd name="connsiteY55" fmla="*/ 134 h 5890230"/>
                  <a:gd name="connsiteX0" fmla="*/ 37745 w 1312120"/>
                  <a:gd name="connsiteY0" fmla="*/ 134 h 5890230"/>
                  <a:gd name="connsiteX1" fmla="*/ 70814 w 1312120"/>
                  <a:gd name="connsiteY1" fmla="*/ 1875 h 5890230"/>
                  <a:gd name="connsiteX2" fmla="*/ 288937 w 1312120"/>
                  <a:gd name="connsiteY2" fmla="*/ 173325 h 5890230"/>
                  <a:gd name="connsiteX3" fmla="*/ 373709 w 1312120"/>
                  <a:gd name="connsiteY3" fmla="*/ 210472 h 5890230"/>
                  <a:gd name="connsiteX4" fmla="*/ 478484 w 1312120"/>
                  <a:gd name="connsiteY4" fmla="*/ 219045 h 5890230"/>
                  <a:gd name="connsiteX5" fmla="*/ 736612 w 1312120"/>
                  <a:gd name="connsiteY5" fmla="*/ 360967 h 5890230"/>
                  <a:gd name="connsiteX6" fmla="*/ 803287 w 1312120"/>
                  <a:gd name="connsiteY6" fmla="*/ 356205 h 5890230"/>
                  <a:gd name="connsiteX7" fmla="*/ 943304 w 1312120"/>
                  <a:gd name="connsiteY7" fmla="*/ 241905 h 5890230"/>
                  <a:gd name="connsiteX8" fmla="*/ 1011884 w 1312120"/>
                  <a:gd name="connsiteY8" fmla="*/ 221902 h 5890230"/>
                  <a:gd name="connsiteX9" fmla="*/ 1040459 w 1312120"/>
                  <a:gd name="connsiteY9" fmla="*/ 287625 h 5890230"/>
                  <a:gd name="connsiteX10" fmla="*/ 969022 w 1312120"/>
                  <a:gd name="connsiteY10" fmla="*/ 702915 h 5890230"/>
                  <a:gd name="connsiteX11" fmla="*/ 616597 w 1312120"/>
                  <a:gd name="connsiteY11" fmla="*/ 1533495 h 5890230"/>
                  <a:gd name="connsiteX12" fmla="*/ 460387 w 1312120"/>
                  <a:gd name="connsiteY12" fmla="*/ 1800195 h 5890230"/>
                  <a:gd name="connsiteX13" fmla="*/ 464197 w 1312120"/>
                  <a:gd name="connsiteY13" fmla="*/ 1858297 h 5890230"/>
                  <a:gd name="connsiteX14" fmla="*/ 415619 w 1312120"/>
                  <a:gd name="connsiteY14" fmla="*/ 2045940 h 5890230"/>
                  <a:gd name="connsiteX15" fmla="*/ 367042 w 1312120"/>
                  <a:gd name="connsiteY15" fmla="*/ 2109757 h 5890230"/>
                  <a:gd name="connsiteX16" fmla="*/ 417524 w 1312120"/>
                  <a:gd name="connsiteY16" fmla="*/ 2160240 h 5890230"/>
                  <a:gd name="connsiteX17" fmla="*/ 512774 w 1312120"/>
                  <a:gd name="connsiteY17" fmla="*/ 2265967 h 5890230"/>
                  <a:gd name="connsiteX18" fmla="*/ 545159 w 1312120"/>
                  <a:gd name="connsiteY18" fmla="*/ 2323117 h 5890230"/>
                  <a:gd name="connsiteX19" fmla="*/ 585164 w 1312120"/>
                  <a:gd name="connsiteY19" fmla="*/ 2463135 h 5890230"/>
                  <a:gd name="connsiteX20" fmla="*/ 508964 w 1312120"/>
                  <a:gd name="connsiteY20" fmla="*/ 2549812 h 5890230"/>
                  <a:gd name="connsiteX21" fmla="*/ 458482 w 1312120"/>
                  <a:gd name="connsiteY21" fmla="*/ 2562195 h 5890230"/>
                  <a:gd name="connsiteX22" fmla="*/ 380377 w 1312120"/>
                  <a:gd name="connsiteY22" fmla="*/ 2579340 h 5890230"/>
                  <a:gd name="connsiteX23" fmla="*/ 375614 w 1312120"/>
                  <a:gd name="connsiteY23" fmla="*/ 2659350 h 5890230"/>
                  <a:gd name="connsiteX24" fmla="*/ 386092 w 1312120"/>
                  <a:gd name="connsiteY24" fmla="*/ 3382297 h 5890230"/>
                  <a:gd name="connsiteX25" fmla="*/ 554684 w 1312120"/>
                  <a:gd name="connsiteY25" fmla="*/ 4400520 h 5890230"/>
                  <a:gd name="connsiteX26" fmla="*/ 681367 w 1312120"/>
                  <a:gd name="connsiteY26" fmla="*/ 4496722 h 5890230"/>
                  <a:gd name="connsiteX27" fmla="*/ 783284 w 1312120"/>
                  <a:gd name="connsiteY27" fmla="*/ 4597688 h 5890230"/>
                  <a:gd name="connsiteX28" fmla="*/ 780427 w 1312120"/>
                  <a:gd name="connsiteY28" fmla="*/ 4769138 h 5890230"/>
                  <a:gd name="connsiteX29" fmla="*/ 809002 w 1312120"/>
                  <a:gd name="connsiteY29" fmla="*/ 4833907 h 5890230"/>
                  <a:gd name="connsiteX30" fmla="*/ 919492 w 1312120"/>
                  <a:gd name="connsiteY30" fmla="*/ 4931063 h 5890230"/>
                  <a:gd name="connsiteX31" fmla="*/ 957592 w 1312120"/>
                  <a:gd name="connsiteY31" fmla="*/ 4946302 h 5890230"/>
                  <a:gd name="connsiteX32" fmla="*/ 1218577 w 1312120"/>
                  <a:gd name="connsiteY32" fmla="*/ 5187285 h 5890230"/>
                  <a:gd name="connsiteX33" fmla="*/ 1291919 w 1312120"/>
                  <a:gd name="connsiteY33" fmla="*/ 5383500 h 5890230"/>
                  <a:gd name="connsiteX34" fmla="*/ 1270964 w 1312120"/>
                  <a:gd name="connsiteY34" fmla="*/ 5455890 h 5890230"/>
                  <a:gd name="connsiteX35" fmla="*/ 1232388 w 1312120"/>
                  <a:gd name="connsiteY35" fmla="*/ 5526211 h 5890230"/>
                  <a:gd name="connsiteX36" fmla="*/ 1231912 w 1312120"/>
                  <a:gd name="connsiteY36" fmla="*/ 5554949 h 5890230"/>
                  <a:gd name="connsiteX37" fmla="*/ 1232865 w 1312120"/>
                  <a:gd name="connsiteY37" fmla="*/ 5554949 h 5890230"/>
                  <a:gd name="connsiteX38" fmla="*/ 1241437 w 1312120"/>
                  <a:gd name="connsiteY38" fmla="*/ 5556854 h 5890230"/>
                  <a:gd name="connsiteX39" fmla="*/ 1290864 w 1312120"/>
                  <a:gd name="connsiteY39" fmla="*/ 5612576 h 5890230"/>
                  <a:gd name="connsiteX40" fmla="*/ 1290109 w 1312120"/>
                  <a:gd name="connsiteY40" fmla="*/ 5638408 h 5890230"/>
                  <a:gd name="connsiteX41" fmla="*/ 1291146 w 1312120"/>
                  <a:gd name="connsiteY41" fmla="*/ 5638963 h 5890230"/>
                  <a:gd name="connsiteX42" fmla="*/ 1310969 w 1312120"/>
                  <a:gd name="connsiteY42" fmla="*/ 5685442 h 5890230"/>
                  <a:gd name="connsiteX43" fmla="*/ 1192859 w 1312120"/>
                  <a:gd name="connsiteY43" fmla="*/ 5869275 h 5890230"/>
                  <a:gd name="connsiteX44" fmla="*/ 1141425 w 1312120"/>
                  <a:gd name="connsiteY44" fmla="*/ 5890230 h 5890230"/>
                  <a:gd name="connsiteX45" fmla="*/ 21284 w 1312120"/>
                  <a:gd name="connsiteY45" fmla="*/ 5888325 h 5890230"/>
                  <a:gd name="connsiteX46" fmla="*/ 6044 w 1312120"/>
                  <a:gd name="connsiteY46" fmla="*/ 5854988 h 5890230"/>
                  <a:gd name="connsiteX47" fmla="*/ 6997 w 1312120"/>
                  <a:gd name="connsiteY47" fmla="*/ 5670202 h 5890230"/>
                  <a:gd name="connsiteX48" fmla="*/ 18223 w 1312120"/>
                  <a:gd name="connsiteY48" fmla="*/ 5642571 h 5890230"/>
                  <a:gd name="connsiteX49" fmla="*/ 0 w 1312120"/>
                  <a:gd name="connsiteY49" fmla="*/ 5642521 h 5890230"/>
                  <a:gd name="connsiteX50" fmla="*/ 0 w 1312120"/>
                  <a:gd name="connsiteY50" fmla="*/ 5555119 h 5890230"/>
                  <a:gd name="connsiteX51" fmla="*/ 2234 w 1312120"/>
                  <a:gd name="connsiteY51" fmla="*/ 5452080 h 5890230"/>
                  <a:gd name="connsiteX52" fmla="*/ 2234 w 1312120"/>
                  <a:gd name="connsiteY52" fmla="*/ 110460 h 5890230"/>
                  <a:gd name="connsiteX53" fmla="*/ 3187 w 1312120"/>
                  <a:gd name="connsiteY53" fmla="*/ 53310 h 5890230"/>
                  <a:gd name="connsiteX54" fmla="*/ 37745 w 1312120"/>
                  <a:gd name="connsiteY54" fmla="*/ 134 h 5890230"/>
                  <a:gd name="connsiteX0" fmla="*/ 37745 w 1312120"/>
                  <a:gd name="connsiteY0" fmla="*/ 134 h 5890230"/>
                  <a:gd name="connsiteX1" fmla="*/ 70814 w 1312120"/>
                  <a:gd name="connsiteY1" fmla="*/ 1875 h 5890230"/>
                  <a:gd name="connsiteX2" fmla="*/ 288937 w 1312120"/>
                  <a:gd name="connsiteY2" fmla="*/ 173325 h 5890230"/>
                  <a:gd name="connsiteX3" fmla="*/ 373709 w 1312120"/>
                  <a:gd name="connsiteY3" fmla="*/ 210472 h 5890230"/>
                  <a:gd name="connsiteX4" fmla="*/ 478484 w 1312120"/>
                  <a:gd name="connsiteY4" fmla="*/ 219045 h 5890230"/>
                  <a:gd name="connsiteX5" fmla="*/ 736612 w 1312120"/>
                  <a:gd name="connsiteY5" fmla="*/ 360967 h 5890230"/>
                  <a:gd name="connsiteX6" fmla="*/ 803287 w 1312120"/>
                  <a:gd name="connsiteY6" fmla="*/ 356205 h 5890230"/>
                  <a:gd name="connsiteX7" fmla="*/ 943304 w 1312120"/>
                  <a:gd name="connsiteY7" fmla="*/ 241905 h 5890230"/>
                  <a:gd name="connsiteX8" fmla="*/ 1011884 w 1312120"/>
                  <a:gd name="connsiteY8" fmla="*/ 221902 h 5890230"/>
                  <a:gd name="connsiteX9" fmla="*/ 1040459 w 1312120"/>
                  <a:gd name="connsiteY9" fmla="*/ 287625 h 5890230"/>
                  <a:gd name="connsiteX10" fmla="*/ 969022 w 1312120"/>
                  <a:gd name="connsiteY10" fmla="*/ 702915 h 5890230"/>
                  <a:gd name="connsiteX11" fmla="*/ 616597 w 1312120"/>
                  <a:gd name="connsiteY11" fmla="*/ 1533495 h 5890230"/>
                  <a:gd name="connsiteX12" fmla="*/ 460387 w 1312120"/>
                  <a:gd name="connsiteY12" fmla="*/ 1800195 h 5890230"/>
                  <a:gd name="connsiteX13" fmla="*/ 464197 w 1312120"/>
                  <a:gd name="connsiteY13" fmla="*/ 1858297 h 5890230"/>
                  <a:gd name="connsiteX14" fmla="*/ 415619 w 1312120"/>
                  <a:gd name="connsiteY14" fmla="*/ 2045940 h 5890230"/>
                  <a:gd name="connsiteX15" fmla="*/ 367042 w 1312120"/>
                  <a:gd name="connsiteY15" fmla="*/ 2109757 h 5890230"/>
                  <a:gd name="connsiteX16" fmla="*/ 417524 w 1312120"/>
                  <a:gd name="connsiteY16" fmla="*/ 2160240 h 5890230"/>
                  <a:gd name="connsiteX17" fmla="*/ 512774 w 1312120"/>
                  <a:gd name="connsiteY17" fmla="*/ 2265967 h 5890230"/>
                  <a:gd name="connsiteX18" fmla="*/ 545159 w 1312120"/>
                  <a:gd name="connsiteY18" fmla="*/ 2323117 h 5890230"/>
                  <a:gd name="connsiteX19" fmla="*/ 585164 w 1312120"/>
                  <a:gd name="connsiteY19" fmla="*/ 2463135 h 5890230"/>
                  <a:gd name="connsiteX20" fmla="*/ 508964 w 1312120"/>
                  <a:gd name="connsiteY20" fmla="*/ 2549812 h 5890230"/>
                  <a:gd name="connsiteX21" fmla="*/ 458482 w 1312120"/>
                  <a:gd name="connsiteY21" fmla="*/ 2562195 h 5890230"/>
                  <a:gd name="connsiteX22" fmla="*/ 380377 w 1312120"/>
                  <a:gd name="connsiteY22" fmla="*/ 2579340 h 5890230"/>
                  <a:gd name="connsiteX23" fmla="*/ 375614 w 1312120"/>
                  <a:gd name="connsiteY23" fmla="*/ 2659350 h 5890230"/>
                  <a:gd name="connsiteX24" fmla="*/ 386092 w 1312120"/>
                  <a:gd name="connsiteY24" fmla="*/ 3382297 h 5890230"/>
                  <a:gd name="connsiteX25" fmla="*/ 554684 w 1312120"/>
                  <a:gd name="connsiteY25" fmla="*/ 4400520 h 5890230"/>
                  <a:gd name="connsiteX26" fmla="*/ 681367 w 1312120"/>
                  <a:gd name="connsiteY26" fmla="*/ 4496722 h 5890230"/>
                  <a:gd name="connsiteX27" fmla="*/ 783284 w 1312120"/>
                  <a:gd name="connsiteY27" fmla="*/ 4597688 h 5890230"/>
                  <a:gd name="connsiteX28" fmla="*/ 780427 w 1312120"/>
                  <a:gd name="connsiteY28" fmla="*/ 4769138 h 5890230"/>
                  <a:gd name="connsiteX29" fmla="*/ 809002 w 1312120"/>
                  <a:gd name="connsiteY29" fmla="*/ 4833907 h 5890230"/>
                  <a:gd name="connsiteX30" fmla="*/ 919492 w 1312120"/>
                  <a:gd name="connsiteY30" fmla="*/ 4931063 h 5890230"/>
                  <a:gd name="connsiteX31" fmla="*/ 957592 w 1312120"/>
                  <a:gd name="connsiteY31" fmla="*/ 4946302 h 5890230"/>
                  <a:gd name="connsiteX32" fmla="*/ 1218577 w 1312120"/>
                  <a:gd name="connsiteY32" fmla="*/ 5187285 h 5890230"/>
                  <a:gd name="connsiteX33" fmla="*/ 1291919 w 1312120"/>
                  <a:gd name="connsiteY33" fmla="*/ 5383500 h 5890230"/>
                  <a:gd name="connsiteX34" fmla="*/ 1270964 w 1312120"/>
                  <a:gd name="connsiteY34" fmla="*/ 5455890 h 5890230"/>
                  <a:gd name="connsiteX35" fmla="*/ 1232388 w 1312120"/>
                  <a:gd name="connsiteY35" fmla="*/ 5526211 h 5890230"/>
                  <a:gd name="connsiteX36" fmla="*/ 1231912 w 1312120"/>
                  <a:gd name="connsiteY36" fmla="*/ 5554949 h 5890230"/>
                  <a:gd name="connsiteX37" fmla="*/ 1232865 w 1312120"/>
                  <a:gd name="connsiteY37" fmla="*/ 5554949 h 5890230"/>
                  <a:gd name="connsiteX38" fmla="*/ 1241437 w 1312120"/>
                  <a:gd name="connsiteY38" fmla="*/ 5556854 h 5890230"/>
                  <a:gd name="connsiteX39" fmla="*/ 1290864 w 1312120"/>
                  <a:gd name="connsiteY39" fmla="*/ 5612576 h 5890230"/>
                  <a:gd name="connsiteX40" fmla="*/ 1290109 w 1312120"/>
                  <a:gd name="connsiteY40" fmla="*/ 5638408 h 5890230"/>
                  <a:gd name="connsiteX41" fmla="*/ 1291146 w 1312120"/>
                  <a:gd name="connsiteY41" fmla="*/ 5638963 h 5890230"/>
                  <a:gd name="connsiteX42" fmla="*/ 1310969 w 1312120"/>
                  <a:gd name="connsiteY42" fmla="*/ 5685442 h 5890230"/>
                  <a:gd name="connsiteX43" fmla="*/ 1192859 w 1312120"/>
                  <a:gd name="connsiteY43" fmla="*/ 5869275 h 5890230"/>
                  <a:gd name="connsiteX44" fmla="*/ 1141425 w 1312120"/>
                  <a:gd name="connsiteY44" fmla="*/ 5890230 h 5890230"/>
                  <a:gd name="connsiteX45" fmla="*/ 21284 w 1312120"/>
                  <a:gd name="connsiteY45" fmla="*/ 5888325 h 5890230"/>
                  <a:gd name="connsiteX46" fmla="*/ 6044 w 1312120"/>
                  <a:gd name="connsiteY46" fmla="*/ 5854988 h 5890230"/>
                  <a:gd name="connsiteX47" fmla="*/ 6997 w 1312120"/>
                  <a:gd name="connsiteY47" fmla="*/ 5670202 h 5890230"/>
                  <a:gd name="connsiteX48" fmla="*/ 18223 w 1312120"/>
                  <a:gd name="connsiteY48" fmla="*/ 5642571 h 5890230"/>
                  <a:gd name="connsiteX49" fmla="*/ 0 w 1312120"/>
                  <a:gd name="connsiteY49" fmla="*/ 5642521 h 5890230"/>
                  <a:gd name="connsiteX50" fmla="*/ 2234 w 1312120"/>
                  <a:gd name="connsiteY50" fmla="*/ 5452080 h 5890230"/>
                  <a:gd name="connsiteX51" fmla="*/ 2234 w 1312120"/>
                  <a:gd name="connsiteY51" fmla="*/ 110460 h 5890230"/>
                  <a:gd name="connsiteX52" fmla="*/ 3187 w 1312120"/>
                  <a:gd name="connsiteY52" fmla="*/ 53310 h 5890230"/>
                  <a:gd name="connsiteX53" fmla="*/ 37745 w 1312120"/>
                  <a:gd name="connsiteY53" fmla="*/ 134 h 5890230"/>
                  <a:gd name="connsiteX0" fmla="*/ 35749 w 1310124"/>
                  <a:gd name="connsiteY0" fmla="*/ 134 h 5890230"/>
                  <a:gd name="connsiteX1" fmla="*/ 68818 w 1310124"/>
                  <a:gd name="connsiteY1" fmla="*/ 1875 h 5890230"/>
                  <a:gd name="connsiteX2" fmla="*/ 286941 w 1310124"/>
                  <a:gd name="connsiteY2" fmla="*/ 173325 h 5890230"/>
                  <a:gd name="connsiteX3" fmla="*/ 371713 w 1310124"/>
                  <a:gd name="connsiteY3" fmla="*/ 210472 h 5890230"/>
                  <a:gd name="connsiteX4" fmla="*/ 476488 w 1310124"/>
                  <a:gd name="connsiteY4" fmla="*/ 219045 h 5890230"/>
                  <a:gd name="connsiteX5" fmla="*/ 734616 w 1310124"/>
                  <a:gd name="connsiteY5" fmla="*/ 360967 h 5890230"/>
                  <a:gd name="connsiteX6" fmla="*/ 801291 w 1310124"/>
                  <a:gd name="connsiteY6" fmla="*/ 356205 h 5890230"/>
                  <a:gd name="connsiteX7" fmla="*/ 941308 w 1310124"/>
                  <a:gd name="connsiteY7" fmla="*/ 241905 h 5890230"/>
                  <a:gd name="connsiteX8" fmla="*/ 1009888 w 1310124"/>
                  <a:gd name="connsiteY8" fmla="*/ 221902 h 5890230"/>
                  <a:gd name="connsiteX9" fmla="*/ 1038463 w 1310124"/>
                  <a:gd name="connsiteY9" fmla="*/ 287625 h 5890230"/>
                  <a:gd name="connsiteX10" fmla="*/ 967026 w 1310124"/>
                  <a:gd name="connsiteY10" fmla="*/ 702915 h 5890230"/>
                  <a:gd name="connsiteX11" fmla="*/ 614601 w 1310124"/>
                  <a:gd name="connsiteY11" fmla="*/ 1533495 h 5890230"/>
                  <a:gd name="connsiteX12" fmla="*/ 458391 w 1310124"/>
                  <a:gd name="connsiteY12" fmla="*/ 1800195 h 5890230"/>
                  <a:gd name="connsiteX13" fmla="*/ 462201 w 1310124"/>
                  <a:gd name="connsiteY13" fmla="*/ 1858297 h 5890230"/>
                  <a:gd name="connsiteX14" fmla="*/ 413623 w 1310124"/>
                  <a:gd name="connsiteY14" fmla="*/ 2045940 h 5890230"/>
                  <a:gd name="connsiteX15" fmla="*/ 365046 w 1310124"/>
                  <a:gd name="connsiteY15" fmla="*/ 2109757 h 5890230"/>
                  <a:gd name="connsiteX16" fmla="*/ 415528 w 1310124"/>
                  <a:gd name="connsiteY16" fmla="*/ 2160240 h 5890230"/>
                  <a:gd name="connsiteX17" fmla="*/ 510778 w 1310124"/>
                  <a:gd name="connsiteY17" fmla="*/ 2265967 h 5890230"/>
                  <a:gd name="connsiteX18" fmla="*/ 543163 w 1310124"/>
                  <a:gd name="connsiteY18" fmla="*/ 2323117 h 5890230"/>
                  <a:gd name="connsiteX19" fmla="*/ 583168 w 1310124"/>
                  <a:gd name="connsiteY19" fmla="*/ 2463135 h 5890230"/>
                  <a:gd name="connsiteX20" fmla="*/ 506968 w 1310124"/>
                  <a:gd name="connsiteY20" fmla="*/ 2549812 h 5890230"/>
                  <a:gd name="connsiteX21" fmla="*/ 456486 w 1310124"/>
                  <a:gd name="connsiteY21" fmla="*/ 2562195 h 5890230"/>
                  <a:gd name="connsiteX22" fmla="*/ 378381 w 1310124"/>
                  <a:gd name="connsiteY22" fmla="*/ 2579340 h 5890230"/>
                  <a:gd name="connsiteX23" fmla="*/ 373618 w 1310124"/>
                  <a:gd name="connsiteY23" fmla="*/ 2659350 h 5890230"/>
                  <a:gd name="connsiteX24" fmla="*/ 384096 w 1310124"/>
                  <a:gd name="connsiteY24" fmla="*/ 3382297 h 5890230"/>
                  <a:gd name="connsiteX25" fmla="*/ 552688 w 1310124"/>
                  <a:gd name="connsiteY25" fmla="*/ 4400520 h 5890230"/>
                  <a:gd name="connsiteX26" fmla="*/ 679371 w 1310124"/>
                  <a:gd name="connsiteY26" fmla="*/ 4496722 h 5890230"/>
                  <a:gd name="connsiteX27" fmla="*/ 781288 w 1310124"/>
                  <a:gd name="connsiteY27" fmla="*/ 4597688 h 5890230"/>
                  <a:gd name="connsiteX28" fmla="*/ 778431 w 1310124"/>
                  <a:gd name="connsiteY28" fmla="*/ 4769138 h 5890230"/>
                  <a:gd name="connsiteX29" fmla="*/ 807006 w 1310124"/>
                  <a:gd name="connsiteY29" fmla="*/ 4833907 h 5890230"/>
                  <a:gd name="connsiteX30" fmla="*/ 917496 w 1310124"/>
                  <a:gd name="connsiteY30" fmla="*/ 4931063 h 5890230"/>
                  <a:gd name="connsiteX31" fmla="*/ 955596 w 1310124"/>
                  <a:gd name="connsiteY31" fmla="*/ 4946302 h 5890230"/>
                  <a:gd name="connsiteX32" fmla="*/ 1216581 w 1310124"/>
                  <a:gd name="connsiteY32" fmla="*/ 5187285 h 5890230"/>
                  <a:gd name="connsiteX33" fmla="*/ 1289923 w 1310124"/>
                  <a:gd name="connsiteY33" fmla="*/ 5383500 h 5890230"/>
                  <a:gd name="connsiteX34" fmla="*/ 1268968 w 1310124"/>
                  <a:gd name="connsiteY34" fmla="*/ 5455890 h 5890230"/>
                  <a:gd name="connsiteX35" fmla="*/ 1230392 w 1310124"/>
                  <a:gd name="connsiteY35" fmla="*/ 5526211 h 5890230"/>
                  <a:gd name="connsiteX36" fmla="*/ 1229916 w 1310124"/>
                  <a:gd name="connsiteY36" fmla="*/ 5554949 h 5890230"/>
                  <a:gd name="connsiteX37" fmla="*/ 1230869 w 1310124"/>
                  <a:gd name="connsiteY37" fmla="*/ 5554949 h 5890230"/>
                  <a:gd name="connsiteX38" fmla="*/ 1239441 w 1310124"/>
                  <a:gd name="connsiteY38" fmla="*/ 5556854 h 5890230"/>
                  <a:gd name="connsiteX39" fmla="*/ 1288868 w 1310124"/>
                  <a:gd name="connsiteY39" fmla="*/ 5612576 h 5890230"/>
                  <a:gd name="connsiteX40" fmla="*/ 1288113 w 1310124"/>
                  <a:gd name="connsiteY40" fmla="*/ 5638408 h 5890230"/>
                  <a:gd name="connsiteX41" fmla="*/ 1289150 w 1310124"/>
                  <a:gd name="connsiteY41" fmla="*/ 5638963 h 5890230"/>
                  <a:gd name="connsiteX42" fmla="*/ 1308973 w 1310124"/>
                  <a:gd name="connsiteY42" fmla="*/ 5685442 h 5890230"/>
                  <a:gd name="connsiteX43" fmla="*/ 1190863 w 1310124"/>
                  <a:gd name="connsiteY43" fmla="*/ 5869275 h 5890230"/>
                  <a:gd name="connsiteX44" fmla="*/ 1139429 w 1310124"/>
                  <a:gd name="connsiteY44" fmla="*/ 5890230 h 5890230"/>
                  <a:gd name="connsiteX45" fmla="*/ 19288 w 1310124"/>
                  <a:gd name="connsiteY45" fmla="*/ 5888325 h 5890230"/>
                  <a:gd name="connsiteX46" fmla="*/ 4048 w 1310124"/>
                  <a:gd name="connsiteY46" fmla="*/ 5854988 h 5890230"/>
                  <a:gd name="connsiteX47" fmla="*/ 5001 w 1310124"/>
                  <a:gd name="connsiteY47" fmla="*/ 5670202 h 5890230"/>
                  <a:gd name="connsiteX48" fmla="*/ 16227 w 1310124"/>
                  <a:gd name="connsiteY48" fmla="*/ 5642571 h 5890230"/>
                  <a:gd name="connsiteX49" fmla="*/ 238 w 1310124"/>
                  <a:gd name="connsiteY49" fmla="*/ 5452080 h 5890230"/>
                  <a:gd name="connsiteX50" fmla="*/ 238 w 1310124"/>
                  <a:gd name="connsiteY50" fmla="*/ 110460 h 5890230"/>
                  <a:gd name="connsiteX51" fmla="*/ 1191 w 1310124"/>
                  <a:gd name="connsiteY51" fmla="*/ 53310 h 5890230"/>
                  <a:gd name="connsiteX52" fmla="*/ 35749 w 1310124"/>
                  <a:gd name="connsiteY52" fmla="*/ 134 h 5890230"/>
                  <a:gd name="connsiteX0" fmla="*/ 35749 w 1310124"/>
                  <a:gd name="connsiteY0" fmla="*/ 134 h 5890230"/>
                  <a:gd name="connsiteX1" fmla="*/ 68818 w 1310124"/>
                  <a:gd name="connsiteY1" fmla="*/ 1875 h 5890230"/>
                  <a:gd name="connsiteX2" fmla="*/ 286941 w 1310124"/>
                  <a:gd name="connsiteY2" fmla="*/ 173325 h 5890230"/>
                  <a:gd name="connsiteX3" fmla="*/ 371713 w 1310124"/>
                  <a:gd name="connsiteY3" fmla="*/ 210472 h 5890230"/>
                  <a:gd name="connsiteX4" fmla="*/ 476488 w 1310124"/>
                  <a:gd name="connsiteY4" fmla="*/ 219045 h 5890230"/>
                  <a:gd name="connsiteX5" fmla="*/ 734616 w 1310124"/>
                  <a:gd name="connsiteY5" fmla="*/ 360967 h 5890230"/>
                  <a:gd name="connsiteX6" fmla="*/ 801291 w 1310124"/>
                  <a:gd name="connsiteY6" fmla="*/ 356205 h 5890230"/>
                  <a:gd name="connsiteX7" fmla="*/ 941308 w 1310124"/>
                  <a:gd name="connsiteY7" fmla="*/ 241905 h 5890230"/>
                  <a:gd name="connsiteX8" fmla="*/ 1009888 w 1310124"/>
                  <a:gd name="connsiteY8" fmla="*/ 221902 h 5890230"/>
                  <a:gd name="connsiteX9" fmla="*/ 1038463 w 1310124"/>
                  <a:gd name="connsiteY9" fmla="*/ 287625 h 5890230"/>
                  <a:gd name="connsiteX10" fmla="*/ 967026 w 1310124"/>
                  <a:gd name="connsiteY10" fmla="*/ 702915 h 5890230"/>
                  <a:gd name="connsiteX11" fmla="*/ 614601 w 1310124"/>
                  <a:gd name="connsiteY11" fmla="*/ 1533495 h 5890230"/>
                  <a:gd name="connsiteX12" fmla="*/ 458391 w 1310124"/>
                  <a:gd name="connsiteY12" fmla="*/ 1800195 h 5890230"/>
                  <a:gd name="connsiteX13" fmla="*/ 462201 w 1310124"/>
                  <a:gd name="connsiteY13" fmla="*/ 1858297 h 5890230"/>
                  <a:gd name="connsiteX14" fmla="*/ 413623 w 1310124"/>
                  <a:gd name="connsiteY14" fmla="*/ 2045940 h 5890230"/>
                  <a:gd name="connsiteX15" fmla="*/ 365046 w 1310124"/>
                  <a:gd name="connsiteY15" fmla="*/ 2109757 h 5890230"/>
                  <a:gd name="connsiteX16" fmla="*/ 415528 w 1310124"/>
                  <a:gd name="connsiteY16" fmla="*/ 2160240 h 5890230"/>
                  <a:gd name="connsiteX17" fmla="*/ 510778 w 1310124"/>
                  <a:gd name="connsiteY17" fmla="*/ 2265967 h 5890230"/>
                  <a:gd name="connsiteX18" fmla="*/ 543163 w 1310124"/>
                  <a:gd name="connsiteY18" fmla="*/ 2323117 h 5890230"/>
                  <a:gd name="connsiteX19" fmla="*/ 583168 w 1310124"/>
                  <a:gd name="connsiteY19" fmla="*/ 2463135 h 5890230"/>
                  <a:gd name="connsiteX20" fmla="*/ 506968 w 1310124"/>
                  <a:gd name="connsiteY20" fmla="*/ 2549812 h 5890230"/>
                  <a:gd name="connsiteX21" fmla="*/ 456486 w 1310124"/>
                  <a:gd name="connsiteY21" fmla="*/ 2562195 h 5890230"/>
                  <a:gd name="connsiteX22" fmla="*/ 378381 w 1310124"/>
                  <a:gd name="connsiteY22" fmla="*/ 2579340 h 5890230"/>
                  <a:gd name="connsiteX23" fmla="*/ 373618 w 1310124"/>
                  <a:gd name="connsiteY23" fmla="*/ 2659350 h 5890230"/>
                  <a:gd name="connsiteX24" fmla="*/ 384096 w 1310124"/>
                  <a:gd name="connsiteY24" fmla="*/ 3382297 h 5890230"/>
                  <a:gd name="connsiteX25" fmla="*/ 552688 w 1310124"/>
                  <a:gd name="connsiteY25" fmla="*/ 4400520 h 5890230"/>
                  <a:gd name="connsiteX26" fmla="*/ 679371 w 1310124"/>
                  <a:gd name="connsiteY26" fmla="*/ 4496722 h 5890230"/>
                  <a:gd name="connsiteX27" fmla="*/ 781288 w 1310124"/>
                  <a:gd name="connsiteY27" fmla="*/ 4597688 h 5890230"/>
                  <a:gd name="connsiteX28" fmla="*/ 778431 w 1310124"/>
                  <a:gd name="connsiteY28" fmla="*/ 4769138 h 5890230"/>
                  <a:gd name="connsiteX29" fmla="*/ 807006 w 1310124"/>
                  <a:gd name="connsiteY29" fmla="*/ 4833907 h 5890230"/>
                  <a:gd name="connsiteX30" fmla="*/ 917496 w 1310124"/>
                  <a:gd name="connsiteY30" fmla="*/ 4931063 h 5890230"/>
                  <a:gd name="connsiteX31" fmla="*/ 955596 w 1310124"/>
                  <a:gd name="connsiteY31" fmla="*/ 4946302 h 5890230"/>
                  <a:gd name="connsiteX32" fmla="*/ 1216581 w 1310124"/>
                  <a:gd name="connsiteY32" fmla="*/ 5187285 h 5890230"/>
                  <a:gd name="connsiteX33" fmla="*/ 1289923 w 1310124"/>
                  <a:gd name="connsiteY33" fmla="*/ 5383500 h 5890230"/>
                  <a:gd name="connsiteX34" fmla="*/ 1268968 w 1310124"/>
                  <a:gd name="connsiteY34" fmla="*/ 5455890 h 5890230"/>
                  <a:gd name="connsiteX35" fmla="*/ 1230392 w 1310124"/>
                  <a:gd name="connsiteY35" fmla="*/ 5526211 h 5890230"/>
                  <a:gd name="connsiteX36" fmla="*/ 1229916 w 1310124"/>
                  <a:gd name="connsiteY36" fmla="*/ 5554949 h 5890230"/>
                  <a:gd name="connsiteX37" fmla="*/ 1230869 w 1310124"/>
                  <a:gd name="connsiteY37" fmla="*/ 5554949 h 5890230"/>
                  <a:gd name="connsiteX38" fmla="*/ 1239441 w 1310124"/>
                  <a:gd name="connsiteY38" fmla="*/ 5556854 h 5890230"/>
                  <a:gd name="connsiteX39" fmla="*/ 1288868 w 1310124"/>
                  <a:gd name="connsiteY39" fmla="*/ 5612576 h 5890230"/>
                  <a:gd name="connsiteX40" fmla="*/ 1288113 w 1310124"/>
                  <a:gd name="connsiteY40" fmla="*/ 5638408 h 5890230"/>
                  <a:gd name="connsiteX41" fmla="*/ 1289150 w 1310124"/>
                  <a:gd name="connsiteY41" fmla="*/ 5638963 h 5890230"/>
                  <a:gd name="connsiteX42" fmla="*/ 1308973 w 1310124"/>
                  <a:gd name="connsiteY42" fmla="*/ 5685442 h 5890230"/>
                  <a:gd name="connsiteX43" fmla="*/ 1190863 w 1310124"/>
                  <a:gd name="connsiteY43" fmla="*/ 5869275 h 5890230"/>
                  <a:gd name="connsiteX44" fmla="*/ 1139429 w 1310124"/>
                  <a:gd name="connsiteY44" fmla="*/ 5890230 h 5890230"/>
                  <a:gd name="connsiteX45" fmla="*/ 19288 w 1310124"/>
                  <a:gd name="connsiteY45" fmla="*/ 5888325 h 5890230"/>
                  <a:gd name="connsiteX46" fmla="*/ 4048 w 1310124"/>
                  <a:gd name="connsiteY46" fmla="*/ 5854988 h 5890230"/>
                  <a:gd name="connsiteX47" fmla="*/ 5001 w 1310124"/>
                  <a:gd name="connsiteY47" fmla="*/ 5670202 h 5890230"/>
                  <a:gd name="connsiteX48" fmla="*/ 238 w 1310124"/>
                  <a:gd name="connsiteY48" fmla="*/ 5452080 h 5890230"/>
                  <a:gd name="connsiteX49" fmla="*/ 238 w 1310124"/>
                  <a:gd name="connsiteY49" fmla="*/ 110460 h 5890230"/>
                  <a:gd name="connsiteX50" fmla="*/ 1191 w 1310124"/>
                  <a:gd name="connsiteY50" fmla="*/ 53310 h 5890230"/>
                  <a:gd name="connsiteX51" fmla="*/ 35749 w 1310124"/>
                  <a:gd name="connsiteY51" fmla="*/ 134 h 5890230"/>
                  <a:gd name="connsiteX0" fmla="*/ 35793 w 1310168"/>
                  <a:gd name="connsiteY0" fmla="*/ 134 h 5990160"/>
                  <a:gd name="connsiteX1" fmla="*/ 68862 w 1310168"/>
                  <a:gd name="connsiteY1" fmla="*/ 1875 h 5990160"/>
                  <a:gd name="connsiteX2" fmla="*/ 286985 w 1310168"/>
                  <a:gd name="connsiteY2" fmla="*/ 173325 h 5990160"/>
                  <a:gd name="connsiteX3" fmla="*/ 371757 w 1310168"/>
                  <a:gd name="connsiteY3" fmla="*/ 210472 h 5990160"/>
                  <a:gd name="connsiteX4" fmla="*/ 476532 w 1310168"/>
                  <a:gd name="connsiteY4" fmla="*/ 219045 h 5990160"/>
                  <a:gd name="connsiteX5" fmla="*/ 734660 w 1310168"/>
                  <a:gd name="connsiteY5" fmla="*/ 360967 h 5990160"/>
                  <a:gd name="connsiteX6" fmla="*/ 801335 w 1310168"/>
                  <a:gd name="connsiteY6" fmla="*/ 356205 h 5990160"/>
                  <a:gd name="connsiteX7" fmla="*/ 941352 w 1310168"/>
                  <a:gd name="connsiteY7" fmla="*/ 241905 h 5990160"/>
                  <a:gd name="connsiteX8" fmla="*/ 1009932 w 1310168"/>
                  <a:gd name="connsiteY8" fmla="*/ 221902 h 5990160"/>
                  <a:gd name="connsiteX9" fmla="*/ 1038507 w 1310168"/>
                  <a:gd name="connsiteY9" fmla="*/ 287625 h 5990160"/>
                  <a:gd name="connsiteX10" fmla="*/ 967070 w 1310168"/>
                  <a:gd name="connsiteY10" fmla="*/ 702915 h 5990160"/>
                  <a:gd name="connsiteX11" fmla="*/ 614645 w 1310168"/>
                  <a:gd name="connsiteY11" fmla="*/ 1533495 h 5990160"/>
                  <a:gd name="connsiteX12" fmla="*/ 458435 w 1310168"/>
                  <a:gd name="connsiteY12" fmla="*/ 1800195 h 5990160"/>
                  <a:gd name="connsiteX13" fmla="*/ 462245 w 1310168"/>
                  <a:gd name="connsiteY13" fmla="*/ 1858297 h 5990160"/>
                  <a:gd name="connsiteX14" fmla="*/ 413667 w 1310168"/>
                  <a:gd name="connsiteY14" fmla="*/ 2045940 h 5990160"/>
                  <a:gd name="connsiteX15" fmla="*/ 365090 w 1310168"/>
                  <a:gd name="connsiteY15" fmla="*/ 2109757 h 5990160"/>
                  <a:gd name="connsiteX16" fmla="*/ 415572 w 1310168"/>
                  <a:gd name="connsiteY16" fmla="*/ 2160240 h 5990160"/>
                  <a:gd name="connsiteX17" fmla="*/ 510822 w 1310168"/>
                  <a:gd name="connsiteY17" fmla="*/ 2265967 h 5990160"/>
                  <a:gd name="connsiteX18" fmla="*/ 543207 w 1310168"/>
                  <a:gd name="connsiteY18" fmla="*/ 2323117 h 5990160"/>
                  <a:gd name="connsiteX19" fmla="*/ 583212 w 1310168"/>
                  <a:gd name="connsiteY19" fmla="*/ 2463135 h 5990160"/>
                  <a:gd name="connsiteX20" fmla="*/ 507012 w 1310168"/>
                  <a:gd name="connsiteY20" fmla="*/ 2549812 h 5990160"/>
                  <a:gd name="connsiteX21" fmla="*/ 456530 w 1310168"/>
                  <a:gd name="connsiteY21" fmla="*/ 2562195 h 5990160"/>
                  <a:gd name="connsiteX22" fmla="*/ 378425 w 1310168"/>
                  <a:gd name="connsiteY22" fmla="*/ 2579340 h 5990160"/>
                  <a:gd name="connsiteX23" fmla="*/ 373662 w 1310168"/>
                  <a:gd name="connsiteY23" fmla="*/ 2659350 h 5990160"/>
                  <a:gd name="connsiteX24" fmla="*/ 384140 w 1310168"/>
                  <a:gd name="connsiteY24" fmla="*/ 3382297 h 5990160"/>
                  <a:gd name="connsiteX25" fmla="*/ 552732 w 1310168"/>
                  <a:gd name="connsiteY25" fmla="*/ 4400520 h 5990160"/>
                  <a:gd name="connsiteX26" fmla="*/ 679415 w 1310168"/>
                  <a:gd name="connsiteY26" fmla="*/ 4496722 h 5990160"/>
                  <a:gd name="connsiteX27" fmla="*/ 781332 w 1310168"/>
                  <a:gd name="connsiteY27" fmla="*/ 4597688 h 5990160"/>
                  <a:gd name="connsiteX28" fmla="*/ 778475 w 1310168"/>
                  <a:gd name="connsiteY28" fmla="*/ 4769138 h 5990160"/>
                  <a:gd name="connsiteX29" fmla="*/ 807050 w 1310168"/>
                  <a:gd name="connsiteY29" fmla="*/ 4833907 h 5990160"/>
                  <a:gd name="connsiteX30" fmla="*/ 917540 w 1310168"/>
                  <a:gd name="connsiteY30" fmla="*/ 4931063 h 5990160"/>
                  <a:gd name="connsiteX31" fmla="*/ 955640 w 1310168"/>
                  <a:gd name="connsiteY31" fmla="*/ 4946302 h 5990160"/>
                  <a:gd name="connsiteX32" fmla="*/ 1216625 w 1310168"/>
                  <a:gd name="connsiteY32" fmla="*/ 5187285 h 5990160"/>
                  <a:gd name="connsiteX33" fmla="*/ 1289967 w 1310168"/>
                  <a:gd name="connsiteY33" fmla="*/ 5383500 h 5990160"/>
                  <a:gd name="connsiteX34" fmla="*/ 1269012 w 1310168"/>
                  <a:gd name="connsiteY34" fmla="*/ 5455890 h 5990160"/>
                  <a:gd name="connsiteX35" fmla="*/ 1230436 w 1310168"/>
                  <a:gd name="connsiteY35" fmla="*/ 5526211 h 5990160"/>
                  <a:gd name="connsiteX36" fmla="*/ 1229960 w 1310168"/>
                  <a:gd name="connsiteY36" fmla="*/ 5554949 h 5990160"/>
                  <a:gd name="connsiteX37" fmla="*/ 1230913 w 1310168"/>
                  <a:gd name="connsiteY37" fmla="*/ 5554949 h 5990160"/>
                  <a:gd name="connsiteX38" fmla="*/ 1239485 w 1310168"/>
                  <a:gd name="connsiteY38" fmla="*/ 5556854 h 5990160"/>
                  <a:gd name="connsiteX39" fmla="*/ 1288912 w 1310168"/>
                  <a:gd name="connsiteY39" fmla="*/ 5612576 h 5990160"/>
                  <a:gd name="connsiteX40" fmla="*/ 1288157 w 1310168"/>
                  <a:gd name="connsiteY40" fmla="*/ 5638408 h 5990160"/>
                  <a:gd name="connsiteX41" fmla="*/ 1289194 w 1310168"/>
                  <a:gd name="connsiteY41" fmla="*/ 5638963 h 5990160"/>
                  <a:gd name="connsiteX42" fmla="*/ 1309017 w 1310168"/>
                  <a:gd name="connsiteY42" fmla="*/ 5685442 h 5990160"/>
                  <a:gd name="connsiteX43" fmla="*/ 1190907 w 1310168"/>
                  <a:gd name="connsiteY43" fmla="*/ 5869275 h 5990160"/>
                  <a:gd name="connsiteX44" fmla="*/ 1139473 w 1310168"/>
                  <a:gd name="connsiteY44" fmla="*/ 5890230 h 5990160"/>
                  <a:gd name="connsiteX45" fmla="*/ 19332 w 1310168"/>
                  <a:gd name="connsiteY45" fmla="*/ 5888325 h 5990160"/>
                  <a:gd name="connsiteX46" fmla="*/ 4092 w 1310168"/>
                  <a:gd name="connsiteY46" fmla="*/ 5854988 h 5990160"/>
                  <a:gd name="connsiteX47" fmla="*/ 282 w 1310168"/>
                  <a:gd name="connsiteY47" fmla="*/ 5452080 h 5990160"/>
                  <a:gd name="connsiteX48" fmla="*/ 282 w 1310168"/>
                  <a:gd name="connsiteY48" fmla="*/ 110460 h 5990160"/>
                  <a:gd name="connsiteX49" fmla="*/ 1235 w 1310168"/>
                  <a:gd name="connsiteY49" fmla="*/ 53310 h 5990160"/>
                  <a:gd name="connsiteX50" fmla="*/ 35793 w 1310168"/>
                  <a:gd name="connsiteY50" fmla="*/ 134 h 5990160"/>
                  <a:gd name="connsiteX0" fmla="*/ 35749 w 1310124"/>
                  <a:gd name="connsiteY0" fmla="*/ 134 h 5890230"/>
                  <a:gd name="connsiteX1" fmla="*/ 68818 w 1310124"/>
                  <a:gd name="connsiteY1" fmla="*/ 1875 h 5890230"/>
                  <a:gd name="connsiteX2" fmla="*/ 286941 w 1310124"/>
                  <a:gd name="connsiteY2" fmla="*/ 173325 h 5890230"/>
                  <a:gd name="connsiteX3" fmla="*/ 371713 w 1310124"/>
                  <a:gd name="connsiteY3" fmla="*/ 210472 h 5890230"/>
                  <a:gd name="connsiteX4" fmla="*/ 476488 w 1310124"/>
                  <a:gd name="connsiteY4" fmla="*/ 219045 h 5890230"/>
                  <a:gd name="connsiteX5" fmla="*/ 734616 w 1310124"/>
                  <a:gd name="connsiteY5" fmla="*/ 360967 h 5890230"/>
                  <a:gd name="connsiteX6" fmla="*/ 801291 w 1310124"/>
                  <a:gd name="connsiteY6" fmla="*/ 356205 h 5890230"/>
                  <a:gd name="connsiteX7" fmla="*/ 941308 w 1310124"/>
                  <a:gd name="connsiteY7" fmla="*/ 241905 h 5890230"/>
                  <a:gd name="connsiteX8" fmla="*/ 1009888 w 1310124"/>
                  <a:gd name="connsiteY8" fmla="*/ 221902 h 5890230"/>
                  <a:gd name="connsiteX9" fmla="*/ 1038463 w 1310124"/>
                  <a:gd name="connsiteY9" fmla="*/ 287625 h 5890230"/>
                  <a:gd name="connsiteX10" fmla="*/ 967026 w 1310124"/>
                  <a:gd name="connsiteY10" fmla="*/ 702915 h 5890230"/>
                  <a:gd name="connsiteX11" fmla="*/ 614601 w 1310124"/>
                  <a:gd name="connsiteY11" fmla="*/ 1533495 h 5890230"/>
                  <a:gd name="connsiteX12" fmla="*/ 458391 w 1310124"/>
                  <a:gd name="connsiteY12" fmla="*/ 1800195 h 5890230"/>
                  <a:gd name="connsiteX13" fmla="*/ 462201 w 1310124"/>
                  <a:gd name="connsiteY13" fmla="*/ 1858297 h 5890230"/>
                  <a:gd name="connsiteX14" fmla="*/ 413623 w 1310124"/>
                  <a:gd name="connsiteY14" fmla="*/ 2045940 h 5890230"/>
                  <a:gd name="connsiteX15" fmla="*/ 365046 w 1310124"/>
                  <a:gd name="connsiteY15" fmla="*/ 2109757 h 5890230"/>
                  <a:gd name="connsiteX16" fmla="*/ 415528 w 1310124"/>
                  <a:gd name="connsiteY16" fmla="*/ 2160240 h 5890230"/>
                  <a:gd name="connsiteX17" fmla="*/ 510778 w 1310124"/>
                  <a:gd name="connsiteY17" fmla="*/ 2265967 h 5890230"/>
                  <a:gd name="connsiteX18" fmla="*/ 543163 w 1310124"/>
                  <a:gd name="connsiteY18" fmla="*/ 2323117 h 5890230"/>
                  <a:gd name="connsiteX19" fmla="*/ 583168 w 1310124"/>
                  <a:gd name="connsiteY19" fmla="*/ 2463135 h 5890230"/>
                  <a:gd name="connsiteX20" fmla="*/ 506968 w 1310124"/>
                  <a:gd name="connsiteY20" fmla="*/ 2549812 h 5890230"/>
                  <a:gd name="connsiteX21" fmla="*/ 456486 w 1310124"/>
                  <a:gd name="connsiteY21" fmla="*/ 2562195 h 5890230"/>
                  <a:gd name="connsiteX22" fmla="*/ 378381 w 1310124"/>
                  <a:gd name="connsiteY22" fmla="*/ 2579340 h 5890230"/>
                  <a:gd name="connsiteX23" fmla="*/ 373618 w 1310124"/>
                  <a:gd name="connsiteY23" fmla="*/ 2659350 h 5890230"/>
                  <a:gd name="connsiteX24" fmla="*/ 384096 w 1310124"/>
                  <a:gd name="connsiteY24" fmla="*/ 3382297 h 5890230"/>
                  <a:gd name="connsiteX25" fmla="*/ 552688 w 1310124"/>
                  <a:gd name="connsiteY25" fmla="*/ 4400520 h 5890230"/>
                  <a:gd name="connsiteX26" fmla="*/ 679371 w 1310124"/>
                  <a:gd name="connsiteY26" fmla="*/ 4496722 h 5890230"/>
                  <a:gd name="connsiteX27" fmla="*/ 781288 w 1310124"/>
                  <a:gd name="connsiteY27" fmla="*/ 4597688 h 5890230"/>
                  <a:gd name="connsiteX28" fmla="*/ 778431 w 1310124"/>
                  <a:gd name="connsiteY28" fmla="*/ 4769138 h 5890230"/>
                  <a:gd name="connsiteX29" fmla="*/ 807006 w 1310124"/>
                  <a:gd name="connsiteY29" fmla="*/ 4833907 h 5890230"/>
                  <a:gd name="connsiteX30" fmla="*/ 917496 w 1310124"/>
                  <a:gd name="connsiteY30" fmla="*/ 4931063 h 5890230"/>
                  <a:gd name="connsiteX31" fmla="*/ 955596 w 1310124"/>
                  <a:gd name="connsiteY31" fmla="*/ 4946302 h 5890230"/>
                  <a:gd name="connsiteX32" fmla="*/ 1216581 w 1310124"/>
                  <a:gd name="connsiteY32" fmla="*/ 5187285 h 5890230"/>
                  <a:gd name="connsiteX33" fmla="*/ 1289923 w 1310124"/>
                  <a:gd name="connsiteY33" fmla="*/ 5383500 h 5890230"/>
                  <a:gd name="connsiteX34" fmla="*/ 1268968 w 1310124"/>
                  <a:gd name="connsiteY34" fmla="*/ 5455890 h 5890230"/>
                  <a:gd name="connsiteX35" fmla="*/ 1230392 w 1310124"/>
                  <a:gd name="connsiteY35" fmla="*/ 5526211 h 5890230"/>
                  <a:gd name="connsiteX36" fmla="*/ 1229916 w 1310124"/>
                  <a:gd name="connsiteY36" fmla="*/ 5554949 h 5890230"/>
                  <a:gd name="connsiteX37" fmla="*/ 1230869 w 1310124"/>
                  <a:gd name="connsiteY37" fmla="*/ 5554949 h 5890230"/>
                  <a:gd name="connsiteX38" fmla="*/ 1239441 w 1310124"/>
                  <a:gd name="connsiteY38" fmla="*/ 5556854 h 5890230"/>
                  <a:gd name="connsiteX39" fmla="*/ 1288868 w 1310124"/>
                  <a:gd name="connsiteY39" fmla="*/ 5612576 h 5890230"/>
                  <a:gd name="connsiteX40" fmla="*/ 1288113 w 1310124"/>
                  <a:gd name="connsiteY40" fmla="*/ 5638408 h 5890230"/>
                  <a:gd name="connsiteX41" fmla="*/ 1289150 w 1310124"/>
                  <a:gd name="connsiteY41" fmla="*/ 5638963 h 5890230"/>
                  <a:gd name="connsiteX42" fmla="*/ 1308973 w 1310124"/>
                  <a:gd name="connsiteY42" fmla="*/ 5685442 h 5890230"/>
                  <a:gd name="connsiteX43" fmla="*/ 1190863 w 1310124"/>
                  <a:gd name="connsiteY43" fmla="*/ 5869275 h 5890230"/>
                  <a:gd name="connsiteX44" fmla="*/ 1139429 w 1310124"/>
                  <a:gd name="connsiteY44" fmla="*/ 5890230 h 5890230"/>
                  <a:gd name="connsiteX45" fmla="*/ 19288 w 1310124"/>
                  <a:gd name="connsiteY45" fmla="*/ 5888325 h 5890230"/>
                  <a:gd name="connsiteX46" fmla="*/ 4048 w 1310124"/>
                  <a:gd name="connsiteY46" fmla="*/ 5854988 h 5890230"/>
                  <a:gd name="connsiteX47" fmla="*/ 238 w 1310124"/>
                  <a:gd name="connsiteY47" fmla="*/ 110460 h 5890230"/>
                  <a:gd name="connsiteX48" fmla="*/ 1191 w 1310124"/>
                  <a:gd name="connsiteY48" fmla="*/ 53310 h 5890230"/>
                  <a:gd name="connsiteX49" fmla="*/ 35749 w 1310124"/>
                  <a:gd name="connsiteY49" fmla="*/ 134 h 5890230"/>
                  <a:gd name="connsiteX0" fmla="*/ 36239 w 1310614"/>
                  <a:gd name="connsiteY0" fmla="*/ 134 h 5890230"/>
                  <a:gd name="connsiteX1" fmla="*/ 69308 w 1310614"/>
                  <a:gd name="connsiteY1" fmla="*/ 1875 h 5890230"/>
                  <a:gd name="connsiteX2" fmla="*/ 287431 w 1310614"/>
                  <a:gd name="connsiteY2" fmla="*/ 173325 h 5890230"/>
                  <a:gd name="connsiteX3" fmla="*/ 372203 w 1310614"/>
                  <a:gd name="connsiteY3" fmla="*/ 210472 h 5890230"/>
                  <a:gd name="connsiteX4" fmla="*/ 476978 w 1310614"/>
                  <a:gd name="connsiteY4" fmla="*/ 219045 h 5890230"/>
                  <a:gd name="connsiteX5" fmla="*/ 735106 w 1310614"/>
                  <a:gd name="connsiteY5" fmla="*/ 360967 h 5890230"/>
                  <a:gd name="connsiteX6" fmla="*/ 801781 w 1310614"/>
                  <a:gd name="connsiteY6" fmla="*/ 356205 h 5890230"/>
                  <a:gd name="connsiteX7" fmla="*/ 941798 w 1310614"/>
                  <a:gd name="connsiteY7" fmla="*/ 241905 h 5890230"/>
                  <a:gd name="connsiteX8" fmla="*/ 1010378 w 1310614"/>
                  <a:gd name="connsiteY8" fmla="*/ 221902 h 5890230"/>
                  <a:gd name="connsiteX9" fmla="*/ 1038953 w 1310614"/>
                  <a:gd name="connsiteY9" fmla="*/ 287625 h 5890230"/>
                  <a:gd name="connsiteX10" fmla="*/ 967516 w 1310614"/>
                  <a:gd name="connsiteY10" fmla="*/ 702915 h 5890230"/>
                  <a:gd name="connsiteX11" fmla="*/ 615091 w 1310614"/>
                  <a:gd name="connsiteY11" fmla="*/ 1533495 h 5890230"/>
                  <a:gd name="connsiteX12" fmla="*/ 458881 w 1310614"/>
                  <a:gd name="connsiteY12" fmla="*/ 1800195 h 5890230"/>
                  <a:gd name="connsiteX13" fmla="*/ 462691 w 1310614"/>
                  <a:gd name="connsiteY13" fmla="*/ 1858297 h 5890230"/>
                  <a:gd name="connsiteX14" fmla="*/ 414113 w 1310614"/>
                  <a:gd name="connsiteY14" fmla="*/ 2045940 h 5890230"/>
                  <a:gd name="connsiteX15" fmla="*/ 365536 w 1310614"/>
                  <a:gd name="connsiteY15" fmla="*/ 2109757 h 5890230"/>
                  <a:gd name="connsiteX16" fmla="*/ 416018 w 1310614"/>
                  <a:gd name="connsiteY16" fmla="*/ 2160240 h 5890230"/>
                  <a:gd name="connsiteX17" fmla="*/ 511268 w 1310614"/>
                  <a:gd name="connsiteY17" fmla="*/ 2265967 h 5890230"/>
                  <a:gd name="connsiteX18" fmla="*/ 543653 w 1310614"/>
                  <a:gd name="connsiteY18" fmla="*/ 2323117 h 5890230"/>
                  <a:gd name="connsiteX19" fmla="*/ 583658 w 1310614"/>
                  <a:gd name="connsiteY19" fmla="*/ 2463135 h 5890230"/>
                  <a:gd name="connsiteX20" fmla="*/ 507458 w 1310614"/>
                  <a:gd name="connsiteY20" fmla="*/ 2549812 h 5890230"/>
                  <a:gd name="connsiteX21" fmla="*/ 456976 w 1310614"/>
                  <a:gd name="connsiteY21" fmla="*/ 2562195 h 5890230"/>
                  <a:gd name="connsiteX22" fmla="*/ 378871 w 1310614"/>
                  <a:gd name="connsiteY22" fmla="*/ 2579340 h 5890230"/>
                  <a:gd name="connsiteX23" fmla="*/ 374108 w 1310614"/>
                  <a:gd name="connsiteY23" fmla="*/ 2659350 h 5890230"/>
                  <a:gd name="connsiteX24" fmla="*/ 384586 w 1310614"/>
                  <a:gd name="connsiteY24" fmla="*/ 3382297 h 5890230"/>
                  <a:gd name="connsiteX25" fmla="*/ 553178 w 1310614"/>
                  <a:gd name="connsiteY25" fmla="*/ 4400520 h 5890230"/>
                  <a:gd name="connsiteX26" fmla="*/ 679861 w 1310614"/>
                  <a:gd name="connsiteY26" fmla="*/ 4496722 h 5890230"/>
                  <a:gd name="connsiteX27" fmla="*/ 781778 w 1310614"/>
                  <a:gd name="connsiteY27" fmla="*/ 4597688 h 5890230"/>
                  <a:gd name="connsiteX28" fmla="*/ 778921 w 1310614"/>
                  <a:gd name="connsiteY28" fmla="*/ 4769138 h 5890230"/>
                  <a:gd name="connsiteX29" fmla="*/ 807496 w 1310614"/>
                  <a:gd name="connsiteY29" fmla="*/ 4833907 h 5890230"/>
                  <a:gd name="connsiteX30" fmla="*/ 917986 w 1310614"/>
                  <a:gd name="connsiteY30" fmla="*/ 4931063 h 5890230"/>
                  <a:gd name="connsiteX31" fmla="*/ 956086 w 1310614"/>
                  <a:gd name="connsiteY31" fmla="*/ 4946302 h 5890230"/>
                  <a:gd name="connsiteX32" fmla="*/ 1217071 w 1310614"/>
                  <a:gd name="connsiteY32" fmla="*/ 5187285 h 5890230"/>
                  <a:gd name="connsiteX33" fmla="*/ 1290413 w 1310614"/>
                  <a:gd name="connsiteY33" fmla="*/ 5383500 h 5890230"/>
                  <a:gd name="connsiteX34" fmla="*/ 1269458 w 1310614"/>
                  <a:gd name="connsiteY34" fmla="*/ 5455890 h 5890230"/>
                  <a:gd name="connsiteX35" fmla="*/ 1230882 w 1310614"/>
                  <a:gd name="connsiteY35" fmla="*/ 5526211 h 5890230"/>
                  <a:gd name="connsiteX36" fmla="*/ 1230406 w 1310614"/>
                  <a:gd name="connsiteY36" fmla="*/ 5554949 h 5890230"/>
                  <a:gd name="connsiteX37" fmla="*/ 1231359 w 1310614"/>
                  <a:gd name="connsiteY37" fmla="*/ 5554949 h 5890230"/>
                  <a:gd name="connsiteX38" fmla="*/ 1239931 w 1310614"/>
                  <a:gd name="connsiteY38" fmla="*/ 5556854 h 5890230"/>
                  <a:gd name="connsiteX39" fmla="*/ 1289358 w 1310614"/>
                  <a:gd name="connsiteY39" fmla="*/ 5612576 h 5890230"/>
                  <a:gd name="connsiteX40" fmla="*/ 1288603 w 1310614"/>
                  <a:gd name="connsiteY40" fmla="*/ 5638408 h 5890230"/>
                  <a:gd name="connsiteX41" fmla="*/ 1289640 w 1310614"/>
                  <a:gd name="connsiteY41" fmla="*/ 5638963 h 5890230"/>
                  <a:gd name="connsiteX42" fmla="*/ 1309463 w 1310614"/>
                  <a:gd name="connsiteY42" fmla="*/ 5685442 h 5890230"/>
                  <a:gd name="connsiteX43" fmla="*/ 1191353 w 1310614"/>
                  <a:gd name="connsiteY43" fmla="*/ 5869275 h 5890230"/>
                  <a:gd name="connsiteX44" fmla="*/ 1139919 w 1310614"/>
                  <a:gd name="connsiteY44" fmla="*/ 5890230 h 5890230"/>
                  <a:gd name="connsiteX45" fmla="*/ 19778 w 1310614"/>
                  <a:gd name="connsiteY45" fmla="*/ 5888325 h 5890230"/>
                  <a:gd name="connsiteX46" fmla="*/ 1520 w 1310614"/>
                  <a:gd name="connsiteY46" fmla="*/ 5854988 h 5890230"/>
                  <a:gd name="connsiteX47" fmla="*/ 728 w 1310614"/>
                  <a:gd name="connsiteY47" fmla="*/ 110460 h 5890230"/>
                  <a:gd name="connsiteX48" fmla="*/ 1681 w 1310614"/>
                  <a:gd name="connsiteY48" fmla="*/ 53310 h 5890230"/>
                  <a:gd name="connsiteX49" fmla="*/ 36239 w 1310614"/>
                  <a:gd name="connsiteY49" fmla="*/ 134 h 5890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310614" h="5890230">
                    <a:moveTo>
                      <a:pt x="36239" y="134"/>
                    </a:moveTo>
                    <a:cubicBezTo>
                      <a:pt x="44722" y="-328"/>
                      <a:pt x="55497" y="446"/>
                      <a:pt x="69308" y="1875"/>
                    </a:cubicBezTo>
                    <a:cubicBezTo>
                      <a:pt x="182656" y="10447"/>
                      <a:pt x="250283" y="63787"/>
                      <a:pt x="287431" y="173325"/>
                    </a:cubicBezTo>
                    <a:cubicBezTo>
                      <a:pt x="303623" y="222855"/>
                      <a:pt x="325531" y="233332"/>
                      <a:pt x="372203" y="210472"/>
                    </a:cubicBezTo>
                    <a:cubicBezTo>
                      <a:pt x="410303" y="192375"/>
                      <a:pt x="444593" y="201900"/>
                      <a:pt x="476978" y="219045"/>
                    </a:cubicBezTo>
                    <a:cubicBezTo>
                      <a:pt x="563656" y="264765"/>
                      <a:pt x="650333" y="312390"/>
                      <a:pt x="735106" y="360967"/>
                    </a:cubicBezTo>
                    <a:cubicBezTo>
                      <a:pt x="760823" y="376207"/>
                      <a:pt x="777968" y="377160"/>
                      <a:pt x="801781" y="356205"/>
                    </a:cubicBezTo>
                    <a:cubicBezTo>
                      <a:pt x="847501" y="316200"/>
                      <a:pt x="895126" y="280005"/>
                      <a:pt x="941798" y="241905"/>
                    </a:cubicBezTo>
                    <a:cubicBezTo>
                      <a:pt x="961801" y="225712"/>
                      <a:pt x="984661" y="209520"/>
                      <a:pt x="1010378" y="221902"/>
                    </a:cubicBezTo>
                    <a:cubicBezTo>
                      <a:pt x="1037048" y="234285"/>
                      <a:pt x="1038953" y="261907"/>
                      <a:pt x="1038953" y="287625"/>
                    </a:cubicBezTo>
                    <a:cubicBezTo>
                      <a:pt x="1038953" y="430500"/>
                      <a:pt x="995138" y="564802"/>
                      <a:pt x="967516" y="702915"/>
                    </a:cubicBezTo>
                    <a:cubicBezTo>
                      <a:pt x="906556" y="1003905"/>
                      <a:pt x="769396" y="1272510"/>
                      <a:pt x="615091" y="1533495"/>
                    </a:cubicBezTo>
                    <a:cubicBezTo>
                      <a:pt x="562703" y="1622077"/>
                      <a:pt x="512221" y="1711612"/>
                      <a:pt x="458881" y="1800195"/>
                    </a:cubicBezTo>
                    <a:cubicBezTo>
                      <a:pt x="445546" y="1823055"/>
                      <a:pt x="446498" y="1837342"/>
                      <a:pt x="462691" y="1858297"/>
                    </a:cubicBezTo>
                    <a:cubicBezTo>
                      <a:pt x="530318" y="1950690"/>
                      <a:pt x="516983" y="1999267"/>
                      <a:pt x="414113" y="2045940"/>
                    </a:cubicBezTo>
                    <a:cubicBezTo>
                      <a:pt x="385538" y="2059275"/>
                      <a:pt x="366488" y="2076420"/>
                      <a:pt x="365536" y="2109757"/>
                    </a:cubicBezTo>
                    <a:cubicBezTo>
                      <a:pt x="364583" y="2144047"/>
                      <a:pt x="389348" y="2148810"/>
                      <a:pt x="416018" y="2160240"/>
                    </a:cubicBezTo>
                    <a:cubicBezTo>
                      <a:pt x="462691" y="2179290"/>
                      <a:pt x="496028" y="2217390"/>
                      <a:pt x="511268" y="2265967"/>
                    </a:cubicBezTo>
                    <a:cubicBezTo>
                      <a:pt x="517936" y="2287875"/>
                      <a:pt x="527461" y="2306925"/>
                      <a:pt x="543653" y="2323117"/>
                    </a:cubicBezTo>
                    <a:cubicBezTo>
                      <a:pt x="583658" y="2363122"/>
                      <a:pt x="590326" y="2410747"/>
                      <a:pt x="583658" y="2463135"/>
                    </a:cubicBezTo>
                    <a:cubicBezTo>
                      <a:pt x="576991" y="2509807"/>
                      <a:pt x="552226" y="2538382"/>
                      <a:pt x="507458" y="2549812"/>
                    </a:cubicBezTo>
                    <a:cubicBezTo>
                      <a:pt x="490313" y="2554575"/>
                      <a:pt x="473168" y="2556480"/>
                      <a:pt x="456976" y="2562195"/>
                    </a:cubicBezTo>
                    <a:cubicBezTo>
                      <a:pt x="431258" y="2570767"/>
                      <a:pt x="393158" y="2549812"/>
                      <a:pt x="378871" y="2579340"/>
                    </a:cubicBezTo>
                    <a:cubicBezTo>
                      <a:pt x="367441" y="2601247"/>
                      <a:pt x="374108" y="2631727"/>
                      <a:pt x="374108" y="2659350"/>
                    </a:cubicBezTo>
                    <a:cubicBezTo>
                      <a:pt x="371251" y="2900332"/>
                      <a:pt x="365536" y="3141315"/>
                      <a:pt x="384586" y="3382297"/>
                    </a:cubicBezTo>
                    <a:cubicBezTo>
                      <a:pt x="412208" y="3726150"/>
                      <a:pt x="440783" y="4070955"/>
                      <a:pt x="553178" y="4400520"/>
                    </a:cubicBezTo>
                    <a:cubicBezTo>
                      <a:pt x="583658" y="4491007"/>
                      <a:pt x="584611" y="4491007"/>
                      <a:pt x="679861" y="4496722"/>
                    </a:cubicBezTo>
                    <a:cubicBezTo>
                      <a:pt x="756061" y="4501485"/>
                      <a:pt x="778921" y="4522440"/>
                      <a:pt x="781778" y="4597688"/>
                    </a:cubicBezTo>
                    <a:cubicBezTo>
                      <a:pt x="783683" y="4654838"/>
                      <a:pt x="782731" y="4711988"/>
                      <a:pt x="778921" y="4769138"/>
                    </a:cubicBezTo>
                    <a:cubicBezTo>
                      <a:pt x="777016" y="4797713"/>
                      <a:pt x="785588" y="4815810"/>
                      <a:pt x="807496" y="4833907"/>
                    </a:cubicBezTo>
                    <a:cubicBezTo>
                      <a:pt x="845596" y="4864388"/>
                      <a:pt x="881791" y="4898677"/>
                      <a:pt x="917986" y="4931063"/>
                    </a:cubicBezTo>
                    <a:cubicBezTo>
                      <a:pt x="933226" y="4930110"/>
                      <a:pt x="945608" y="4935825"/>
                      <a:pt x="956086" y="4946302"/>
                    </a:cubicBezTo>
                    <a:cubicBezTo>
                      <a:pt x="1040858" y="5029170"/>
                      <a:pt x="1135156" y="5101560"/>
                      <a:pt x="1217071" y="5187285"/>
                    </a:cubicBezTo>
                    <a:cubicBezTo>
                      <a:pt x="1270411" y="5242530"/>
                      <a:pt x="1300891" y="5304442"/>
                      <a:pt x="1290413" y="5383500"/>
                    </a:cubicBezTo>
                    <a:cubicBezTo>
                      <a:pt x="1287556" y="5409217"/>
                      <a:pt x="1281841" y="5433030"/>
                      <a:pt x="1269458" y="5455890"/>
                    </a:cubicBezTo>
                    <a:cubicBezTo>
                      <a:pt x="1256599" y="5479464"/>
                      <a:pt x="1236776" y="5499824"/>
                      <a:pt x="1230882" y="5526211"/>
                    </a:cubicBezTo>
                    <a:cubicBezTo>
                      <a:pt x="1230723" y="5535790"/>
                      <a:pt x="1230565" y="5545370"/>
                      <a:pt x="1230406" y="5554949"/>
                    </a:cubicBezTo>
                    <a:lnTo>
                      <a:pt x="1231359" y="5554949"/>
                    </a:lnTo>
                    <a:cubicBezTo>
                      <a:pt x="1234216" y="5555901"/>
                      <a:pt x="1237074" y="5555901"/>
                      <a:pt x="1239931" y="5556854"/>
                    </a:cubicBezTo>
                    <a:cubicBezTo>
                      <a:pt x="1263506" y="5571142"/>
                      <a:pt x="1284402" y="5587037"/>
                      <a:pt x="1289358" y="5612576"/>
                    </a:cubicBezTo>
                    <a:cubicBezTo>
                      <a:pt x="1289106" y="5621187"/>
                      <a:pt x="1288855" y="5629797"/>
                      <a:pt x="1288603" y="5638408"/>
                    </a:cubicBezTo>
                    <a:lnTo>
                      <a:pt x="1289640" y="5638963"/>
                    </a:lnTo>
                    <a:cubicBezTo>
                      <a:pt x="1302677" y="5649902"/>
                      <a:pt x="1306606" y="5666869"/>
                      <a:pt x="1309463" y="5685442"/>
                    </a:cubicBezTo>
                    <a:cubicBezTo>
                      <a:pt x="1318988" y="5748307"/>
                      <a:pt x="1268506" y="5846415"/>
                      <a:pt x="1191353" y="5869275"/>
                    </a:cubicBezTo>
                    <a:cubicBezTo>
                      <a:pt x="1175161" y="5877847"/>
                      <a:pt x="1161826" y="5890230"/>
                      <a:pt x="1139919" y="5890230"/>
                    </a:cubicBezTo>
                    <a:lnTo>
                      <a:pt x="19778" y="5888325"/>
                    </a:lnTo>
                    <a:cubicBezTo>
                      <a:pt x="9301" y="5879752"/>
                      <a:pt x="2473" y="5867370"/>
                      <a:pt x="1520" y="5854988"/>
                    </a:cubicBezTo>
                    <a:cubicBezTo>
                      <a:pt x="-1655" y="4892011"/>
                      <a:pt x="1204" y="1077406"/>
                      <a:pt x="728" y="110460"/>
                    </a:cubicBezTo>
                    <a:cubicBezTo>
                      <a:pt x="728" y="91410"/>
                      <a:pt x="-224" y="72360"/>
                      <a:pt x="1681" y="53310"/>
                    </a:cubicBezTo>
                    <a:cubicBezTo>
                      <a:pt x="5968" y="14019"/>
                      <a:pt x="10789" y="1518"/>
                      <a:pt x="36239" y="134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2A6DEE-E7E0-47BD-9086-40F651ED0A41}"/>
                  </a:ext>
                </a:extLst>
              </p:cNvPr>
              <p:cNvSpPr/>
              <p:nvPr/>
            </p:nvSpPr>
            <p:spPr>
              <a:xfrm>
                <a:off x="5709311" y="6318978"/>
                <a:ext cx="1291973" cy="87630"/>
              </a:xfrm>
              <a:custGeom>
                <a:avLst/>
                <a:gdLst>
                  <a:gd name="connsiteX0" fmla="*/ 21284 w 1291973"/>
                  <a:gd name="connsiteY0" fmla="*/ 0 h 87630"/>
                  <a:gd name="connsiteX1" fmla="*/ 1232865 w 1291973"/>
                  <a:gd name="connsiteY1" fmla="*/ 0 h 87630"/>
                  <a:gd name="connsiteX2" fmla="*/ 1241437 w 1291973"/>
                  <a:gd name="connsiteY2" fmla="*/ 1905 h 87630"/>
                  <a:gd name="connsiteX3" fmla="*/ 1290015 w 1291973"/>
                  <a:gd name="connsiteY3" fmla="*/ 86677 h 87630"/>
                  <a:gd name="connsiteX4" fmla="*/ 1289062 w 1291973"/>
                  <a:gd name="connsiteY4" fmla="*/ 87630 h 87630"/>
                  <a:gd name="connsiteX5" fmla="*/ 21284 w 1291973"/>
                  <a:gd name="connsiteY5" fmla="*/ 87630 h 87630"/>
                  <a:gd name="connsiteX6" fmla="*/ 0 w 1291973"/>
                  <a:gd name="connsiteY6" fmla="*/ 87572 h 87630"/>
                  <a:gd name="connsiteX7" fmla="*/ 0 w 1291973"/>
                  <a:gd name="connsiteY7" fmla="*/ 170 h 8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1973" h="87630">
                    <a:moveTo>
                      <a:pt x="21284" y="0"/>
                    </a:moveTo>
                    <a:cubicBezTo>
                      <a:pt x="425145" y="0"/>
                      <a:pt x="829005" y="0"/>
                      <a:pt x="1232865" y="0"/>
                    </a:cubicBezTo>
                    <a:cubicBezTo>
                      <a:pt x="1235722" y="952"/>
                      <a:pt x="1238580" y="952"/>
                      <a:pt x="1241437" y="1905"/>
                    </a:cubicBezTo>
                    <a:cubicBezTo>
                      <a:pt x="1272870" y="20955"/>
                      <a:pt x="1299540" y="42863"/>
                      <a:pt x="1290015" y="86677"/>
                    </a:cubicBezTo>
                    <a:cubicBezTo>
                      <a:pt x="1290015" y="86677"/>
                      <a:pt x="1289062" y="87630"/>
                      <a:pt x="1289062" y="87630"/>
                    </a:cubicBezTo>
                    <a:cubicBezTo>
                      <a:pt x="866152" y="87630"/>
                      <a:pt x="444195" y="87630"/>
                      <a:pt x="21284" y="87630"/>
                    </a:cubicBezTo>
                    <a:lnTo>
                      <a:pt x="0" y="87572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1BC840F-D7F8-4F44-BA45-E4C8CB488901}"/>
                </a:ext>
              </a:extLst>
            </p:cNvPr>
            <p:cNvGrpSpPr/>
            <p:nvPr/>
          </p:nvGrpSpPr>
          <p:grpSpPr>
            <a:xfrm>
              <a:off x="4449642" y="3171882"/>
              <a:ext cx="785583" cy="2838492"/>
              <a:chOff x="11433555" y="1063757"/>
              <a:chExt cx="1238946" cy="447659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A877966-897E-4A05-9FD8-D8762D9EABA5}"/>
                  </a:ext>
                </a:extLst>
              </p:cNvPr>
              <p:cNvSpPr/>
              <p:nvPr/>
            </p:nvSpPr>
            <p:spPr>
              <a:xfrm>
                <a:off x="11438495" y="1063757"/>
                <a:ext cx="1234006" cy="4476598"/>
              </a:xfrm>
              <a:custGeom>
                <a:avLst/>
                <a:gdLst>
                  <a:gd name="connsiteX0" fmla="*/ 679786 w 1238946"/>
                  <a:gd name="connsiteY0" fmla="*/ 82 h 4476598"/>
                  <a:gd name="connsiteX1" fmla="*/ 783757 w 1238946"/>
                  <a:gd name="connsiteY1" fmla="*/ 17569 h 4476598"/>
                  <a:gd name="connsiteX2" fmla="*/ 822810 w 1238946"/>
                  <a:gd name="connsiteY2" fmla="*/ 68052 h 4476598"/>
                  <a:gd name="connsiteX3" fmla="*/ 815190 w 1238946"/>
                  <a:gd name="connsiteY3" fmla="*/ 771949 h 4476598"/>
                  <a:gd name="connsiteX4" fmla="*/ 775185 w 1238946"/>
                  <a:gd name="connsiteY4" fmla="*/ 826242 h 4476598"/>
                  <a:gd name="connsiteX5" fmla="*/ 595162 w 1238946"/>
                  <a:gd name="connsiteY5" fmla="*/ 854817 h 4476598"/>
                  <a:gd name="connsiteX6" fmla="*/ 539917 w 1238946"/>
                  <a:gd name="connsiteY6" fmla="*/ 915777 h 4476598"/>
                  <a:gd name="connsiteX7" fmla="*/ 581827 w 1238946"/>
                  <a:gd name="connsiteY7" fmla="*/ 975784 h 4476598"/>
                  <a:gd name="connsiteX8" fmla="*/ 643740 w 1238946"/>
                  <a:gd name="connsiteY8" fmla="*/ 1051984 h 4476598"/>
                  <a:gd name="connsiteX9" fmla="*/ 588495 w 1238946"/>
                  <a:gd name="connsiteY9" fmla="*/ 1173904 h 4476598"/>
                  <a:gd name="connsiteX10" fmla="*/ 556110 w 1238946"/>
                  <a:gd name="connsiteY10" fmla="*/ 1182477 h 4476598"/>
                  <a:gd name="connsiteX11" fmla="*/ 471337 w 1238946"/>
                  <a:gd name="connsiteY11" fmla="*/ 1276775 h 4476598"/>
                  <a:gd name="connsiteX12" fmla="*/ 538965 w 1238946"/>
                  <a:gd name="connsiteY12" fmla="*/ 2479782 h 4476598"/>
                  <a:gd name="connsiteX13" fmla="*/ 721845 w 1238946"/>
                  <a:gd name="connsiteY13" fmla="*/ 3111290 h 4476598"/>
                  <a:gd name="connsiteX14" fmla="*/ 801855 w 1238946"/>
                  <a:gd name="connsiteY14" fmla="*/ 3204635 h 4476598"/>
                  <a:gd name="connsiteX15" fmla="*/ 965685 w 1238946"/>
                  <a:gd name="connsiteY15" fmla="*/ 3357035 h 4476598"/>
                  <a:gd name="connsiteX16" fmla="*/ 961875 w 1238946"/>
                  <a:gd name="connsiteY16" fmla="*/ 3422757 h 4476598"/>
                  <a:gd name="connsiteX17" fmla="*/ 897105 w 1238946"/>
                  <a:gd name="connsiteY17" fmla="*/ 3480860 h 4476598"/>
                  <a:gd name="connsiteX18" fmla="*/ 798045 w 1238946"/>
                  <a:gd name="connsiteY18" fmla="*/ 3488479 h 4476598"/>
                  <a:gd name="connsiteX19" fmla="*/ 756135 w 1238946"/>
                  <a:gd name="connsiteY19" fmla="*/ 3499910 h 4476598"/>
                  <a:gd name="connsiteX20" fmla="*/ 780900 w 1238946"/>
                  <a:gd name="connsiteY20" fmla="*/ 3537057 h 4476598"/>
                  <a:gd name="connsiteX21" fmla="*/ 1072365 w 1238946"/>
                  <a:gd name="connsiteY21" fmla="*/ 3796137 h 4476598"/>
                  <a:gd name="connsiteX22" fmla="*/ 1191427 w 1238946"/>
                  <a:gd name="connsiteY22" fmla="*/ 3936154 h 4476598"/>
                  <a:gd name="connsiteX23" fmla="*/ 1184760 w 1238946"/>
                  <a:gd name="connsiteY23" fmla="*/ 4102842 h 4476598"/>
                  <a:gd name="connsiteX24" fmla="*/ 1140945 w 1238946"/>
                  <a:gd name="connsiteY24" fmla="*/ 4175232 h 4476598"/>
                  <a:gd name="connsiteX25" fmla="*/ 1138043 w 1238946"/>
                  <a:gd name="connsiteY25" fmla="*/ 4178134 h 4476598"/>
                  <a:gd name="connsiteX26" fmla="*/ 1173806 w 1238946"/>
                  <a:gd name="connsiteY26" fmla="*/ 4217381 h 4476598"/>
                  <a:gd name="connsiteX27" fmla="*/ 1191517 w 1238946"/>
                  <a:gd name="connsiteY27" fmla="*/ 4237949 h 4476598"/>
                  <a:gd name="connsiteX28" fmla="*/ 1198749 w 1238946"/>
                  <a:gd name="connsiteY28" fmla="*/ 4251032 h 4476598"/>
                  <a:gd name="connsiteX29" fmla="*/ 1210477 w 1238946"/>
                  <a:gd name="connsiteY29" fmla="*/ 4254290 h 4476598"/>
                  <a:gd name="connsiteX30" fmla="*/ 1223812 w 1238946"/>
                  <a:gd name="connsiteY30" fmla="*/ 4394308 h 4476598"/>
                  <a:gd name="connsiteX31" fmla="*/ 1119990 w 1238946"/>
                  <a:gd name="connsiteY31" fmla="*/ 4470508 h 4476598"/>
                  <a:gd name="connsiteX32" fmla="*/ 988545 w 1238946"/>
                  <a:gd name="connsiteY32" fmla="*/ 4473365 h 4476598"/>
                  <a:gd name="connsiteX33" fmla="*/ 950445 w 1238946"/>
                  <a:gd name="connsiteY33" fmla="*/ 4476222 h 4476598"/>
                  <a:gd name="connsiteX34" fmla="*/ 66525 w 1238946"/>
                  <a:gd name="connsiteY34" fmla="*/ 4476222 h 4476598"/>
                  <a:gd name="connsiteX35" fmla="*/ 7470 w 1238946"/>
                  <a:gd name="connsiteY35" fmla="*/ 4420025 h 4476598"/>
                  <a:gd name="connsiteX36" fmla="*/ 7470 w 1238946"/>
                  <a:gd name="connsiteY36" fmla="*/ 4300010 h 4476598"/>
                  <a:gd name="connsiteX37" fmla="*/ 19244 w 1238946"/>
                  <a:gd name="connsiteY37" fmla="*/ 4262874 h 4476598"/>
                  <a:gd name="connsiteX38" fmla="*/ 0 w 1238946"/>
                  <a:gd name="connsiteY38" fmla="*/ 4262927 h 4476598"/>
                  <a:gd name="connsiteX39" fmla="*/ 0 w 1238946"/>
                  <a:gd name="connsiteY39" fmla="*/ 4176185 h 4476598"/>
                  <a:gd name="connsiteX40" fmla="*/ 20836 w 1238946"/>
                  <a:gd name="connsiteY40" fmla="*/ 4176185 h 4476598"/>
                  <a:gd name="connsiteX41" fmla="*/ 11086 w 1238946"/>
                  <a:gd name="connsiteY41" fmla="*/ 4156019 h 4476598"/>
                  <a:gd name="connsiteX42" fmla="*/ 7470 w 1238946"/>
                  <a:gd name="connsiteY42" fmla="*/ 4085697 h 4476598"/>
                  <a:gd name="connsiteX43" fmla="*/ 7470 w 1238946"/>
                  <a:gd name="connsiteY43" fmla="*/ 2642660 h 4476598"/>
                  <a:gd name="connsiteX44" fmla="*/ 8422 w 1238946"/>
                  <a:gd name="connsiteY44" fmla="*/ 319512 h 4476598"/>
                  <a:gd name="connsiteX45" fmla="*/ 34140 w 1238946"/>
                  <a:gd name="connsiteY45" fmla="*/ 224262 h 4476598"/>
                  <a:gd name="connsiteX46" fmla="*/ 122722 w 1238946"/>
                  <a:gd name="connsiteY46" fmla="*/ 134727 h 4476598"/>
                  <a:gd name="connsiteX47" fmla="*/ 243690 w 1238946"/>
                  <a:gd name="connsiteY47" fmla="*/ 6139 h 4476598"/>
                  <a:gd name="connsiteX48" fmla="*/ 248452 w 1238946"/>
                  <a:gd name="connsiteY48" fmla="*/ 5187 h 4476598"/>
                  <a:gd name="connsiteX49" fmla="*/ 377040 w 1238946"/>
                  <a:gd name="connsiteY49" fmla="*/ 108057 h 4476598"/>
                  <a:gd name="connsiteX50" fmla="*/ 502770 w 1238946"/>
                  <a:gd name="connsiteY50" fmla="*/ 218547 h 4476598"/>
                  <a:gd name="connsiteX51" fmla="*/ 576112 w 1238946"/>
                  <a:gd name="connsiteY51" fmla="*/ 149967 h 4476598"/>
                  <a:gd name="connsiteX52" fmla="*/ 679786 w 1238946"/>
                  <a:gd name="connsiteY52" fmla="*/ 82 h 4476598"/>
                  <a:gd name="connsiteX0" fmla="*/ 679786 w 1238946"/>
                  <a:gd name="connsiteY0" fmla="*/ 82 h 4476598"/>
                  <a:gd name="connsiteX1" fmla="*/ 783757 w 1238946"/>
                  <a:gd name="connsiteY1" fmla="*/ 17569 h 4476598"/>
                  <a:gd name="connsiteX2" fmla="*/ 822810 w 1238946"/>
                  <a:gd name="connsiteY2" fmla="*/ 68052 h 4476598"/>
                  <a:gd name="connsiteX3" fmla="*/ 815190 w 1238946"/>
                  <a:gd name="connsiteY3" fmla="*/ 771949 h 4476598"/>
                  <a:gd name="connsiteX4" fmla="*/ 775185 w 1238946"/>
                  <a:gd name="connsiteY4" fmla="*/ 826242 h 4476598"/>
                  <a:gd name="connsiteX5" fmla="*/ 595162 w 1238946"/>
                  <a:gd name="connsiteY5" fmla="*/ 854817 h 4476598"/>
                  <a:gd name="connsiteX6" fmla="*/ 539917 w 1238946"/>
                  <a:gd name="connsiteY6" fmla="*/ 915777 h 4476598"/>
                  <a:gd name="connsiteX7" fmla="*/ 581827 w 1238946"/>
                  <a:gd name="connsiteY7" fmla="*/ 975784 h 4476598"/>
                  <a:gd name="connsiteX8" fmla="*/ 643740 w 1238946"/>
                  <a:gd name="connsiteY8" fmla="*/ 1051984 h 4476598"/>
                  <a:gd name="connsiteX9" fmla="*/ 588495 w 1238946"/>
                  <a:gd name="connsiteY9" fmla="*/ 1173904 h 4476598"/>
                  <a:gd name="connsiteX10" fmla="*/ 556110 w 1238946"/>
                  <a:gd name="connsiteY10" fmla="*/ 1182477 h 4476598"/>
                  <a:gd name="connsiteX11" fmla="*/ 471337 w 1238946"/>
                  <a:gd name="connsiteY11" fmla="*/ 1276775 h 4476598"/>
                  <a:gd name="connsiteX12" fmla="*/ 538965 w 1238946"/>
                  <a:gd name="connsiteY12" fmla="*/ 2479782 h 4476598"/>
                  <a:gd name="connsiteX13" fmla="*/ 721845 w 1238946"/>
                  <a:gd name="connsiteY13" fmla="*/ 3111290 h 4476598"/>
                  <a:gd name="connsiteX14" fmla="*/ 801855 w 1238946"/>
                  <a:gd name="connsiteY14" fmla="*/ 3204635 h 4476598"/>
                  <a:gd name="connsiteX15" fmla="*/ 965685 w 1238946"/>
                  <a:gd name="connsiteY15" fmla="*/ 3357035 h 4476598"/>
                  <a:gd name="connsiteX16" fmla="*/ 961875 w 1238946"/>
                  <a:gd name="connsiteY16" fmla="*/ 3422757 h 4476598"/>
                  <a:gd name="connsiteX17" fmla="*/ 897105 w 1238946"/>
                  <a:gd name="connsiteY17" fmla="*/ 3480860 h 4476598"/>
                  <a:gd name="connsiteX18" fmla="*/ 798045 w 1238946"/>
                  <a:gd name="connsiteY18" fmla="*/ 3488479 h 4476598"/>
                  <a:gd name="connsiteX19" fmla="*/ 756135 w 1238946"/>
                  <a:gd name="connsiteY19" fmla="*/ 3499910 h 4476598"/>
                  <a:gd name="connsiteX20" fmla="*/ 780900 w 1238946"/>
                  <a:gd name="connsiteY20" fmla="*/ 3537057 h 4476598"/>
                  <a:gd name="connsiteX21" fmla="*/ 1072365 w 1238946"/>
                  <a:gd name="connsiteY21" fmla="*/ 3796137 h 4476598"/>
                  <a:gd name="connsiteX22" fmla="*/ 1191427 w 1238946"/>
                  <a:gd name="connsiteY22" fmla="*/ 3936154 h 4476598"/>
                  <a:gd name="connsiteX23" fmla="*/ 1184760 w 1238946"/>
                  <a:gd name="connsiteY23" fmla="*/ 4102842 h 4476598"/>
                  <a:gd name="connsiteX24" fmla="*/ 1140945 w 1238946"/>
                  <a:gd name="connsiteY24" fmla="*/ 4175232 h 4476598"/>
                  <a:gd name="connsiteX25" fmla="*/ 1138043 w 1238946"/>
                  <a:gd name="connsiteY25" fmla="*/ 4178134 h 4476598"/>
                  <a:gd name="connsiteX26" fmla="*/ 1173806 w 1238946"/>
                  <a:gd name="connsiteY26" fmla="*/ 4217381 h 4476598"/>
                  <a:gd name="connsiteX27" fmla="*/ 1191517 w 1238946"/>
                  <a:gd name="connsiteY27" fmla="*/ 4237949 h 4476598"/>
                  <a:gd name="connsiteX28" fmla="*/ 1198749 w 1238946"/>
                  <a:gd name="connsiteY28" fmla="*/ 4251032 h 4476598"/>
                  <a:gd name="connsiteX29" fmla="*/ 1210477 w 1238946"/>
                  <a:gd name="connsiteY29" fmla="*/ 4254290 h 4476598"/>
                  <a:gd name="connsiteX30" fmla="*/ 1223812 w 1238946"/>
                  <a:gd name="connsiteY30" fmla="*/ 4394308 h 4476598"/>
                  <a:gd name="connsiteX31" fmla="*/ 1119990 w 1238946"/>
                  <a:gd name="connsiteY31" fmla="*/ 4470508 h 4476598"/>
                  <a:gd name="connsiteX32" fmla="*/ 988545 w 1238946"/>
                  <a:gd name="connsiteY32" fmla="*/ 4473365 h 4476598"/>
                  <a:gd name="connsiteX33" fmla="*/ 950445 w 1238946"/>
                  <a:gd name="connsiteY33" fmla="*/ 4476222 h 4476598"/>
                  <a:gd name="connsiteX34" fmla="*/ 66525 w 1238946"/>
                  <a:gd name="connsiteY34" fmla="*/ 4476222 h 4476598"/>
                  <a:gd name="connsiteX35" fmla="*/ 7470 w 1238946"/>
                  <a:gd name="connsiteY35" fmla="*/ 4420025 h 4476598"/>
                  <a:gd name="connsiteX36" fmla="*/ 7470 w 1238946"/>
                  <a:gd name="connsiteY36" fmla="*/ 4300010 h 4476598"/>
                  <a:gd name="connsiteX37" fmla="*/ 19244 w 1238946"/>
                  <a:gd name="connsiteY37" fmla="*/ 4262874 h 4476598"/>
                  <a:gd name="connsiteX38" fmla="*/ 0 w 1238946"/>
                  <a:gd name="connsiteY38" fmla="*/ 4262927 h 4476598"/>
                  <a:gd name="connsiteX39" fmla="*/ 0 w 1238946"/>
                  <a:gd name="connsiteY39" fmla="*/ 4176185 h 4476598"/>
                  <a:gd name="connsiteX40" fmla="*/ 11086 w 1238946"/>
                  <a:gd name="connsiteY40" fmla="*/ 4156019 h 4476598"/>
                  <a:gd name="connsiteX41" fmla="*/ 7470 w 1238946"/>
                  <a:gd name="connsiteY41" fmla="*/ 4085697 h 4476598"/>
                  <a:gd name="connsiteX42" fmla="*/ 7470 w 1238946"/>
                  <a:gd name="connsiteY42" fmla="*/ 2642660 h 4476598"/>
                  <a:gd name="connsiteX43" fmla="*/ 8422 w 1238946"/>
                  <a:gd name="connsiteY43" fmla="*/ 319512 h 4476598"/>
                  <a:gd name="connsiteX44" fmla="*/ 34140 w 1238946"/>
                  <a:gd name="connsiteY44" fmla="*/ 224262 h 4476598"/>
                  <a:gd name="connsiteX45" fmla="*/ 122722 w 1238946"/>
                  <a:gd name="connsiteY45" fmla="*/ 134727 h 4476598"/>
                  <a:gd name="connsiteX46" fmla="*/ 243690 w 1238946"/>
                  <a:gd name="connsiteY46" fmla="*/ 6139 h 4476598"/>
                  <a:gd name="connsiteX47" fmla="*/ 248452 w 1238946"/>
                  <a:gd name="connsiteY47" fmla="*/ 5187 h 4476598"/>
                  <a:gd name="connsiteX48" fmla="*/ 377040 w 1238946"/>
                  <a:gd name="connsiteY48" fmla="*/ 108057 h 4476598"/>
                  <a:gd name="connsiteX49" fmla="*/ 502770 w 1238946"/>
                  <a:gd name="connsiteY49" fmla="*/ 218547 h 4476598"/>
                  <a:gd name="connsiteX50" fmla="*/ 576112 w 1238946"/>
                  <a:gd name="connsiteY50" fmla="*/ 149967 h 4476598"/>
                  <a:gd name="connsiteX51" fmla="*/ 679786 w 1238946"/>
                  <a:gd name="connsiteY51" fmla="*/ 82 h 4476598"/>
                  <a:gd name="connsiteX0" fmla="*/ 679786 w 1238946"/>
                  <a:gd name="connsiteY0" fmla="*/ 82 h 4476598"/>
                  <a:gd name="connsiteX1" fmla="*/ 783757 w 1238946"/>
                  <a:gd name="connsiteY1" fmla="*/ 17569 h 4476598"/>
                  <a:gd name="connsiteX2" fmla="*/ 822810 w 1238946"/>
                  <a:gd name="connsiteY2" fmla="*/ 68052 h 4476598"/>
                  <a:gd name="connsiteX3" fmla="*/ 815190 w 1238946"/>
                  <a:gd name="connsiteY3" fmla="*/ 771949 h 4476598"/>
                  <a:gd name="connsiteX4" fmla="*/ 775185 w 1238946"/>
                  <a:gd name="connsiteY4" fmla="*/ 826242 h 4476598"/>
                  <a:gd name="connsiteX5" fmla="*/ 595162 w 1238946"/>
                  <a:gd name="connsiteY5" fmla="*/ 854817 h 4476598"/>
                  <a:gd name="connsiteX6" fmla="*/ 539917 w 1238946"/>
                  <a:gd name="connsiteY6" fmla="*/ 915777 h 4476598"/>
                  <a:gd name="connsiteX7" fmla="*/ 581827 w 1238946"/>
                  <a:gd name="connsiteY7" fmla="*/ 975784 h 4476598"/>
                  <a:gd name="connsiteX8" fmla="*/ 643740 w 1238946"/>
                  <a:gd name="connsiteY8" fmla="*/ 1051984 h 4476598"/>
                  <a:gd name="connsiteX9" fmla="*/ 588495 w 1238946"/>
                  <a:gd name="connsiteY9" fmla="*/ 1173904 h 4476598"/>
                  <a:gd name="connsiteX10" fmla="*/ 556110 w 1238946"/>
                  <a:gd name="connsiteY10" fmla="*/ 1182477 h 4476598"/>
                  <a:gd name="connsiteX11" fmla="*/ 471337 w 1238946"/>
                  <a:gd name="connsiteY11" fmla="*/ 1276775 h 4476598"/>
                  <a:gd name="connsiteX12" fmla="*/ 538965 w 1238946"/>
                  <a:gd name="connsiteY12" fmla="*/ 2479782 h 4476598"/>
                  <a:gd name="connsiteX13" fmla="*/ 721845 w 1238946"/>
                  <a:gd name="connsiteY13" fmla="*/ 3111290 h 4476598"/>
                  <a:gd name="connsiteX14" fmla="*/ 801855 w 1238946"/>
                  <a:gd name="connsiteY14" fmla="*/ 3204635 h 4476598"/>
                  <a:gd name="connsiteX15" fmla="*/ 965685 w 1238946"/>
                  <a:gd name="connsiteY15" fmla="*/ 3357035 h 4476598"/>
                  <a:gd name="connsiteX16" fmla="*/ 961875 w 1238946"/>
                  <a:gd name="connsiteY16" fmla="*/ 3422757 h 4476598"/>
                  <a:gd name="connsiteX17" fmla="*/ 897105 w 1238946"/>
                  <a:gd name="connsiteY17" fmla="*/ 3480860 h 4476598"/>
                  <a:gd name="connsiteX18" fmla="*/ 798045 w 1238946"/>
                  <a:gd name="connsiteY18" fmla="*/ 3488479 h 4476598"/>
                  <a:gd name="connsiteX19" fmla="*/ 756135 w 1238946"/>
                  <a:gd name="connsiteY19" fmla="*/ 3499910 h 4476598"/>
                  <a:gd name="connsiteX20" fmla="*/ 780900 w 1238946"/>
                  <a:gd name="connsiteY20" fmla="*/ 3537057 h 4476598"/>
                  <a:gd name="connsiteX21" fmla="*/ 1072365 w 1238946"/>
                  <a:gd name="connsiteY21" fmla="*/ 3796137 h 4476598"/>
                  <a:gd name="connsiteX22" fmla="*/ 1191427 w 1238946"/>
                  <a:gd name="connsiteY22" fmla="*/ 3936154 h 4476598"/>
                  <a:gd name="connsiteX23" fmla="*/ 1184760 w 1238946"/>
                  <a:gd name="connsiteY23" fmla="*/ 4102842 h 4476598"/>
                  <a:gd name="connsiteX24" fmla="*/ 1140945 w 1238946"/>
                  <a:gd name="connsiteY24" fmla="*/ 4175232 h 4476598"/>
                  <a:gd name="connsiteX25" fmla="*/ 1138043 w 1238946"/>
                  <a:gd name="connsiteY25" fmla="*/ 4178134 h 4476598"/>
                  <a:gd name="connsiteX26" fmla="*/ 1173806 w 1238946"/>
                  <a:gd name="connsiteY26" fmla="*/ 4217381 h 4476598"/>
                  <a:gd name="connsiteX27" fmla="*/ 1191517 w 1238946"/>
                  <a:gd name="connsiteY27" fmla="*/ 4237949 h 4476598"/>
                  <a:gd name="connsiteX28" fmla="*/ 1198749 w 1238946"/>
                  <a:gd name="connsiteY28" fmla="*/ 4251032 h 4476598"/>
                  <a:gd name="connsiteX29" fmla="*/ 1210477 w 1238946"/>
                  <a:gd name="connsiteY29" fmla="*/ 4254290 h 4476598"/>
                  <a:gd name="connsiteX30" fmla="*/ 1223812 w 1238946"/>
                  <a:gd name="connsiteY30" fmla="*/ 4394308 h 4476598"/>
                  <a:gd name="connsiteX31" fmla="*/ 1119990 w 1238946"/>
                  <a:gd name="connsiteY31" fmla="*/ 4470508 h 4476598"/>
                  <a:gd name="connsiteX32" fmla="*/ 988545 w 1238946"/>
                  <a:gd name="connsiteY32" fmla="*/ 4473365 h 4476598"/>
                  <a:gd name="connsiteX33" fmla="*/ 950445 w 1238946"/>
                  <a:gd name="connsiteY33" fmla="*/ 4476222 h 4476598"/>
                  <a:gd name="connsiteX34" fmla="*/ 66525 w 1238946"/>
                  <a:gd name="connsiteY34" fmla="*/ 4476222 h 4476598"/>
                  <a:gd name="connsiteX35" fmla="*/ 7470 w 1238946"/>
                  <a:gd name="connsiteY35" fmla="*/ 4420025 h 4476598"/>
                  <a:gd name="connsiteX36" fmla="*/ 7470 w 1238946"/>
                  <a:gd name="connsiteY36" fmla="*/ 4300010 h 4476598"/>
                  <a:gd name="connsiteX37" fmla="*/ 19244 w 1238946"/>
                  <a:gd name="connsiteY37" fmla="*/ 4262874 h 4476598"/>
                  <a:gd name="connsiteX38" fmla="*/ 0 w 1238946"/>
                  <a:gd name="connsiteY38" fmla="*/ 4262927 h 4476598"/>
                  <a:gd name="connsiteX39" fmla="*/ 11086 w 1238946"/>
                  <a:gd name="connsiteY39" fmla="*/ 4156019 h 4476598"/>
                  <a:gd name="connsiteX40" fmla="*/ 7470 w 1238946"/>
                  <a:gd name="connsiteY40" fmla="*/ 4085697 h 4476598"/>
                  <a:gd name="connsiteX41" fmla="*/ 7470 w 1238946"/>
                  <a:gd name="connsiteY41" fmla="*/ 2642660 h 4476598"/>
                  <a:gd name="connsiteX42" fmla="*/ 8422 w 1238946"/>
                  <a:gd name="connsiteY42" fmla="*/ 319512 h 4476598"/>
                  <a:gd name="connsiteX43" fmla="*/ 34140 w 1238946"/>
                  <a:gd name="connsiteY43" fmla="*/ 224262 h 4476598"/>
                  <a:gd name="connsiteX44" fmla="*/ 122722 w 1238946"/>
                  <a:gd name="connsiteY44" fmla="*/ 134727 h 4476598"/>
                  <a:gd name="connsiteX45" fmla="*/ 243690 w 1238946"/>
                  <a:gd name="connsiteY45" fmla="*/ 6139 h 4476598"/>
                  <a:gd name="connsiteX46" fmla="*/ 248452 w 1238946"/>
                  <a:gd name="connsiteY46" fmla="*/ 5187 h 4476598"/>
                  <a:gd name="connsiteX47" fmla="*/ 377040 w 1238946"/>
                  <a:gd name="connsiteY47" fmla="*/ 108057 h 4476598"/>
                  <a:gd name="connsiteX48" fmla="*/ 502770 w 1238946"/>
                  <a:gd name="connsiteY48" fmla="*/ 218547 h 4476598"/>
                  <a:gd name="connsiteX49" fmla="*/ 576112 w 1238946"/>
                  <a:gd name="connsiteY49" fmla="*/ 149967 h 4476598"/>
                  <a:gd name="connsiteX50" fmla="*/ 679786 w 1238946"/>
                  <a:gd name="connsiteY50" fmla="*/ 82 h 4476598"/>
                  <a:gd name="connsiteX0" fmla="*/ 679786 w 1238946"/>
                  <a:gd name="connsiteY0" fmla="*/ 82 h 4476598"/>
                  <a:gd name="connsiteX1" fmla="*/ 783757 w 1238946"/>
                  <a:gd name="connsiteY1" fmla="*/ 17569 h 4476598"/>
                  <a:gd name="connsiteX2" fmla="*/ 822810 w 1238946"/>
                  <a:gd name="connsiteY2" fmla="*/ 68052 h 4476598"/>
                  <a:gd name="connsiteX3" fmla="*/ 815190 w 1238946"/>
                  <a:gd name="connsiteY3" fmla="*/ 771949 h 4476598"/>
                  <a:gd name="connsiteX4" fmla="*/ 775185 w 1238946"/>
                  <a:gd name="connsiteY4" fmla="*/ 826242 h 4476598"/>
                  <a:gd name="connsiteX5" fmla="*/ 595162 w 1238946"/>
                  <a:gd name="connsiteY5" fmla="*/ 854817 h 4476598"/>
                  <a:gd name="connsiteX6" fmla="*/ 539917 w 1238946"/>
                  <a:gd name="connsiteY6" fmla="*/ 915777 h 4476598"/>
                  <a:gd name="connsiteX7" fmla="*/ 581827 w 1238946"/>
                  <a:gd name="connsiteY7" fmla="*/ 975784 h 4476598"/>
                  <a:gd name="connsiteX8" fmla="*/ 643740 w 1238946"/>
                  <a:gd name="connsiteY8" fmla="*/ 1051984 h 4476598"/>
                  <a:gd name="connsiteX9" fmla="*/ 588495 w 1238946"/>
                  <a:gd name="connsiteY9" fmla="*/ 1173904 h 4476598"/>
                  <a:gd name="connsiteX10" fmla="*/ 556110 w 1238946"/>
                  <a:gd name="connsiteY10" fmla="*/ 1182477 h 4476598"/>
                  <a:gd name="connsiteX11" fmla="*/ 471337 w 1238946"/>
                  <a:gd name="connsiteY11" fmla="*/ 1276775 h 4476598"/>
                  <a:gd name="connsiteX12" fmla="*/ 538965 w 1238946"/>
                  <a:gd name="connsiteY12" fmla="*/ 2479782 h 4476598"/>
                  <a:gd name="connsiteX13" fmla="*/ 721845 w 1238946"/>
                  <a:gd name="connsiteY13" fmla="*/ 3111290 h 4476598"/>
                  <a:gd name="connsiteX14" fmla="*/ 801855 w 1238946"/>
                  <a:gd name="connsiteY14" fmla="*/ 3204635 h 4476598"/>
                  <a:gd name="connsiteX15" fmla="*/ 965685 w 1238946"/>
                  <a:gd name="connsiteY15" fmla="*/ 3357035 h 4476598"/>
                  <a:gd name="connsiteX16" fmla="*/ 961875 w 1238946"/>
                  <a:gd name="connsiteY16" fmla="*/ 3422757 h 4476598"/>
                  <a:gd name="connsiteX17" fmla="*/ 897105 w 1238946"/>
                  <a:gd name="connsiteY17" fmla="*/ 3480860 h 4476598"/>
                  <a:gd name="connsiteX18" fmla="*/ 798045 w 1238946"/>
                  <a:gd name="connsiteY18" fmla="*/ 3488479 h 4476598"/>
                  <a:gd name="connsiteX19" fmla="*/ 756135 w 1238946"/>
                  <a:gd name="connsiteY19" fmla="*/ 3499910 h 4476598"/>
                  <a:gd name="connsiteX20" fmla="*/ 780900 w 1238946"/>
                  <a:gd name="connsiteY20" fmla="*/ 3537057 h 4476598"/>
                  <a:gd name="connsiteX21" fmla="*/ 1072365 w 1238946"/>
                  <a:gd name="connsiteY21" fmla="*/ 3796137 h 4476598"/>
                  <a:gd name="connsiteX22" fmla="*/ 1191427 w 1238946"/>
                  <a:gd name="connsiteY22" fmla="*/ 3936154 h 4476598"/>
                  <a:gd name="connsiteX23" fmla="*/ 1184760 w 1238946"/>
                  <a:gd name="connsiteY23" fmla="*/ 4102842 h 4476598"/>
                  <a:gd name="connsiteX24" fmla="*/ 1140945 w 1238946"/>
                  <a:gd name="connsiteY24" fmla="*/ 4175232 h 4476598"/>
                  <a:gd name="connsiteX25" fmla="*/ 1138043 w 1238946"/>
                  <a:gd name="connsiteY25" fmla="*/ 4178134 h 4476598"/>
                  <a:gd name="connsiteX26" fmla="*/ 1173806 w 1238946"/>
                  <a:gd name="connsiteY26" fmla="*/ 4217381 h 4476598"/>
                  <a:gd name="connsiteX27" fmla="*/ 1191517 w 1238946"/>
                  <a:gd name="connsiteY27" fmla="*/ 4237949 h 4476598"/>
                  <a:gd name="connsiteX28" fmla="*/ 1198749 w 1238946"/>
                  <a:gd name="connsiteY28" fmla="*/ 4251032 h 4476598"/>
                  <a:gd name="connsiteX29" fmla="*/ 1210477 w 1238946"/>
                  <a:gd name="connsiteY29" fmla="*/ 4254290 h 4476598"/>
                  <a:gd name="connsiteX30" fmla="*/ 1223812 w 1238946"/>
                  <a:gd name="connsiteY30" fmla="*/ 4394308 h 4476598"/>
                  <a:gd name="connsiteX31" fmla="*/ 1119990 w 1238946"/>
                  <a:gd name="connsiteY31" fmla="*/ 4470508 h 4476598"/>
                  <a:gd name="connsiteX32" fmla="*/ 988545 w 1238946"/>
                  <a:gd name="connsiteY32" fmla="*/ 4473365 h 4476598"/>
                  <a:gd name="connsiteX33" fmla="*/ 950445 w 1238946"/>
                  <a:gd name="connsiteY33" fmla="*/ 4476222 h 4476598"/>
                  <a:gd name="connsiteX34" fmla="*/ 66525 w 1238946"/>
                  <a:gd name="connsiteY34" fmla="*/ 4476222 h 4476598"/>
                  <a:gd name="connsiteX35" fmla="*/ 7470 w 1238946"/>
                  <a:gd name="connsiteY35" fmla="*/ 4420025 h 4476598"/>
                  <a:gd name="connsiteX36" fmla="*/ 7470 w 1238946"/>
                  <a:gd name="connsiteY36" fmla="*/ 4300010 h 4476598"/>
                  <a:gd name="connsiteX37" fmla="*/ 19244 w 1238946"/>
                  <a:gd name="connsiteY37" fmla="*/ 4262874 h 4476598"/>
                  <a:gd name="connsiteX38" fmla="*/ 0 w 1238946"/>
                  <a:gd name="connsiteY38" fmla="*/ 4262927 h 4476598"/>
                  <a:gd name="connsiteX39" fmla="*/ 7470 w 1238946"/>
                  <a:gd name="connsiteY39" fmla="*/ 4085697 h 4476598"/>
                  <a:gd name="connsiteX40" fmla="*/ 7470 w 1238946"/>
                  <a:gd name="connsiteY40" fmla="*/ 2642660 h 4476598"/>
                  <a:gd name="connsiteX41" fmla="*/ 8422 w 1238946"/>
                  <a:gd name="connsiteY41" fmla="*/ 319512 h 4476598"/>
                  <a:gd name="connsiteX42" fmla="*/ 34140 w 1238946"/>
                  <a:gd name="connsiteY42" fmla="*/ 224262 h 4476598"/>
                  <a:gd name="connsiteX43" fmla="*/ 122722 w 1238946"/>
                  <a:gd name="connsiteY43" fmla="*/ 134727 h 4476598"/>
                  <a:gd name="connsiteX44" fmla="*/ 243690 w 1238946"/>
                  <a:gd name="connsiteY44" fmla="*/ 6139 h 4476598"/>
                  <a:gd name="connsiteX45" fmla="*/ 248452 w 1238946"/>
                  <a:gd name="connsiteY45" fmla="*/ 5187 h 4476598"/>
                  <a:gd name="connsiteX46" fmla="*/ 377040 w 1238946"/>
                  <a:gd name="connsiteY46" fmla="*/ 108057 h 4476598"/>
                  <a:gd name="connsiteX47" fmla="*/ 502770 w 1238946"/>
                  <a:gd name="connsiteY47" fmla="*/ 218547 h 4476598"/>
                  <a:gd name="connsiteX48" fmla="*/ 576112 w 1238946"/>
                  <a:gd name="connsiteY48" fmla="*/ 149967 h 4476598"/>
                  <a:gd name="connsiteX49" fmla="*/ 679786 w 1238946"/>
                  <a:gd name="connsiteY49" fmla="*/ 82 h 4476598"/>
                  <a:gd name="connsiteX0" fmla="*/ 675412 w 1234572"/>
                  <a:gd name="connsiteY0" fmla="*/ 82 h 4476598"/>
                  <a:gd name="connsiteX1" fmla="*/ 779383 w 1234572"/>
                  <a:gd name="connsiteY1" fmla="*/ 17569 h 4476598"/>
                  <a:gd name="connsiteX2" fmla="*/ 818436 w 1234572"/>
                  <a:gd name="connsiteY2" fmla="*/ 68052 h 4476598"/>
                  <a:gd name="connsiteX3" fmla="*/ 810816 w 1234572"/>
                  <a:gd name="connsiteY3" fmla="*/ 771949 h 4476598"/>
                  <a:gd name="connsiteX4" fmla="*/ 770811 w 1234572"/>
                  <a:gd name="connsiteY4" fmla="*/ 826242 h 4476598"/>
                  <a:gd name="connsiteX5" fmla="*/ 590788 w 1234572"/>
                  <a:gd name="connsiteY5" fmla="*/ 854817 h 4476598"/>
                  <a:gd name="connsiteX6" fmla="*/ 535543 w 1234572"/>
                  <a:gd name="connsiteY6" fmla="*/ 915777 h 4476598"/>
                  <a:gd name="connsiteX7" fmla="*/ 577453 w 1234572"/>
                  <a:gd name="connsiteY7" fmla="*/ 975784 h 4476598"/>
                  <a:gd name="connsiteX8" fmla="*/ 639366 w 1234572"/>
                  <a:gd name="connsiteY8" fmla="*/ 1051984 h 4476598"/>
                  <a:gd name="connsiteX9" fmla="*/ 584121 w 1234572"/>
                  <a:gd name="connsiteY9" fmla="*/ 1173904 h 4476598"/>
                  <a:gd name="connsiteX10" fmla="*/ 551736 w 1234572"/>
                  <a:gd name="connsiteY10" fmla="*/ 1182477 h 4476598"/>
                  <a:gd name="connsiteX11" fmla="*/ 466963 w 1234572"/>
                  <a:gd name="connsiteY11" fmla="*/ 1276775 h 4476598"/>
                  <a:gd name="connsiteX12" fmla="*/ 534591 w 1234572"/>
                  <a:gd name="connsiteY12" fmla="*/ 2479782 h 4476598"/>
                  <a:gd name="connsiteX13" fmla="*/ 717471 w 1234572"/>
                  <a:gd name="connsiteY13" fmla="*/ 3111290 h 4476598"/>
                  <a:gd name="connsiteX14" fmla="*/ 797481 w 1234572"/>
                  <a:gd name="connsiteY14" fmla="*/ 3204635 h 4476598"/>
                  <a:gd name="connsiteX15" fmla="*/ 961311 w 1234572"/>
                  <a:gd name="connsiteY15" fmla="*/ 3357035 h 4476598"/>
                  <a:gd name="connsiteX16" fmla="*/ 957501 w 1234572"/>
                  <a:gd name="connsiteY16" fmla="*/ 3422757 h 4476598"/>
                  <a:gd name="connsiteX17" fmla="*/ 892731 w 1234572"/>
                  <a:gd name="connsiteY17" fmla="*/ 3480860 h 4476598"/>
                  <a:gd name="connsiteX18" fmla="*/ 793671 w 1234572"/>
                  <a:gd name="connsiteY18" fmla="*/ 3488479 h 4476598"/>
                  <a:gd name="connsiteX19" fmla="*/ 751761 w 1234572"/>
                  <a:gd name="connsiteY19" fmla="*/ 3499910 h 4476598"/>
                  <a:gd name="connsiteX20" fmla="*/ 776526 w 1234572"/>
                  <a:gd name="connsiteY20" fmla="*/ 3537057 h 4476598"/>
                  <a:gd name="connsiteX21" fmla="*/ 1067991 w 1234572"/>
                  <a:gd name="connsiteY21" fmla="*/ 3796137 h 4476598"/>
                  <a:gd name="connsiteX22" fmla="*/ 1187053 w 1234572"/>
                  <a:gd name="connsiteY22" fmla="*/ 3936154 h 4476598"/>
                  <a:gd name="connsiteX23" fmla="*/ 1180386 w 1234572"/>
                  <a:gd name="connsiteY23" fmla="*/ 4102842 h 4476598"/>
                  <a:gd name="connsiteX24" fmla="*/ 1136571 w 1234572"/>
                  <a:gd name="connsiteY24" fmla="*/ 4175232 h 4476598"/>
                  <a:gd name="connsiteX25" fmla="*/ 1133669 w 1234572"/>
                  <a:gd name="connsiteY25" fmla="*/ 4178134 h 4476598"/>
                  <a:gd name="connsiteX26" fmla="*/ 1169432 w 1234572"/>
                  <a:gd name="connsiteY26" fmla="*/ 4217381 h 4476598"/>
                  <a:gd name="connsiteX27" fmla="*/ 1187143 w 1234572"/>
                  <a:gd name="connsiteY27" fmla="*/ 4237949 h 4476598"/>
                  <a:gd name="connsiteX28" fmla="*/ 1194375 w 1234572"/>
                  <a:gd name="connsiteY28" fmla="*/ 4251032 h 4476598"/>
                  <a:gd name="connsiteX29" fmla="*/ 1206103 w 1234572"/>
                  <a:gd name="connsiteY29" fmla="*/ 4254290 h 4476598"/>
                  <a:gd name="connsiteX30" fmla="*/ 1219438 w 1234572"/>
                  <a:gd name="connsiteY30" fmla="*/ 4394308 h 4476598"/>
                  <a:gd name="connsiteX31" fmla="*/ 1115616 w 1234572"/>
                  <a:gd name="connsiteY31" fmla="*/ 4470508 h 4476598"/>
                  <a:gd name="connsiteX32" fmla="*/ 984171 w 1234572"/>
                  <a:gd name="connsiteY32" fmla="*/ 4473365 h 4476598"/>
                  <a:gd name="connsiteX33" fmla="*/ 946071 w 1234572"/>
                  <a:gd name="connsiteY33" fmla="*/ 4476222 h 4476598"/>
                  <a:gd name="connsiteX34" fmla="*/ 62151 w 1234572"/>
                  <a:gd name="connsiteY34" fmla="*/ 4476222 h 4476598"/>
                  <a:gd name="connsiteX35" fmla="*/ 3096 w 1234572"/>
                  <a:gd name="connsiteY35" fmla="*/ 4420025 h 4476598"/>
                  <a:gd name="connsiteX36" fmla="*/ 3096 w 1234572"/>
                  <a:gd name="connsiteY36" fmla="*/ 4300010 h 4476598"/>
                  <a:gd name="connsiteX37" fmla="*/ 14870 w 1234572"/>
                  <a:gd name="connsiteY37" fmla="*/ 4262874 h 4476598"/>
                  <a:gd name="connsiteX38" fmla="*/ 3096 w 1234572"/>
                  <a:gd name="connsiteY38" fmla="*/ 4085697 h 4476598"/>
                  <a:gd name="connsiteX39" fmla="*/ 3096 w 1234572"/>
                  <a:gd name="connsiteY39" fmla="*/ 2642660 h 4476598"/>
                  <a:gd name="connsiteX40" fmla="*/ 4048 w 1234572"/>
                  <a:gd name="connsiteY40" fmla="*/ 319512 h 4476598"/>
                  <a:gd name="connsiteX41" fmla="*/ 29766 w 1234572"/>
                  <a:gd name="connsiteY41" fmla="*/ 224262 h 4476598"/>
                  <a:gd name="connsiteX42" fmla="*/ 118348 w 1234572"/>
                  <a:gd name="connsiteY42" fmla="*/ 134727 h 4476598"/>
                  <a:gd name="connsiteX43" fmla="*/ 239316 w 1234572"/>
                  <a:gd name="connsiteY43" fmla="*/ 6139 h 4476598"/>
                  <a:gd name="connsiteX44" fmla="*/ 244078 w 1234572"/>
                  <a:gd name="connsiteY44" fmla="*/ 5187 h 4476598"/>
                  <a:gd name="connsiteX45" fmla="*/ 372666 w 1234572"/>
                  <a:gd name="connsiteY45" fmla="*/ 108057 h 4476598"/>
                  <a:gd name="connsiteX46" fmla="*/ 498396 w 1234572"/>
                  <a:gd name="connsiteY46" fmla="*/ 218547 h 4476598"/>
                  <a:gd name="connsiteX47" fmla="*/ 571738 w 1234572"/>
                  <a:gd name="connsiteY47" fmla="*/ 149967 h 4476598"/>
                  <a:gd name="connsiteX48" fmla="*/ 675412 w 1234572"/>
                  <a:gd name="connsiteY48" fmla="*/ 82 h 4476598"/>
                  <a:gd name="connsiteX0" fmla="*/ 675412 w 1234572"/>
                  <a:gd name="connsiteY0" fmla="*/ 82 h 4476598"/>
                  <a:gd name="connsiteX1" fmla="*/ 779383 w 1234572"/>
                  <a:gd name="connsiteY1" fmla="*/ 17569 h 4476598"/>
                  <a:gd name="connsiteX2" fmla="*/ 818436 w 1234572"/>
                  <a:gd name="connsiteY2" fmla="*/ 68052 h 4476598"/>
                  <a:gd name="connsiteX3" fmla="*/ 810816 w 1234572"/>
                  <a:gd name="connsiteY3" fmla="*/ 771949 h 4476598"/>
                  <a:gd name="connsiteX4" fmla="*/ 770811 w 1234572"/>
                  <a:gd name="connsiteY4" fmla="*/ 826242 h 4476598"/>
                  <a:gd name="connsiteX5" fmla="*/ 590788 w 1234572"/>
                  <a:gd name="connsiteY5" fmla="*/ 854817 h 4476598"/>
                  <a:gd name="connsiteX6" fmla="*/ 535543 w 1234572"/>
                  <a:gd name="connsiteY6" fmla="*/ 915777 h 4476598"/>
                  <a:gd name="connsiteX7" fmla="*/ 577453 w 1234572"/>
                  <a:gd name="connsiteY7" fmla="*/ 975784 h 4476598"/>
                  <a:gd name="connsiteX8" fmla="*/ 639366 w 1234572"/>
                  <a:gd name="connsiteY8" fmla="*/ 1051984 h 4476598"/>
                  <a:gd name="connsiteX9" fmla="*/ 584121 w 1234572"/>
                  <a:gd name="connsiteY9" fmla="*/ 1173904 h 4476598"/>
                  <a:gd name="connsiteX10" fmla="*/ 551736 w 1234572"/>
                  <a:gd name="connsiteY10" fmla="*/ 1182477 h 4476598"/>
                  <a:gd name="connsiteX11" fmla="*/ 466963 w 1234572"/>
                  <a:gd name="connsiteY11" fmla="*/ 1276775 h 4476598"/>
                  <a:gd name="connsiteX12" fmla="*/ 534591 w 1234572"/>
                  <a:gd name="connsiteY12" fmla="*/ 2479782 h 4476598"/>
                  <a:gd name="connsiteX13" fmla="*/ 717471 w 1234572"/>
                  <a:gd name="connsiteY13" fmla="*/ 3111290 h 4476598"/>
                  <a:gd name="connsiteX14" fmla="*/ 797481 w 1234572"/>
                  <a:gd name="connsiteY14" fmla="*/ 3204635 h 4476598"/>
                  <a:gd name="connsiteX15" fmla="*/ 961311 w 1234572"/>
                  <a:gd name="connsiteY15" fmla="*/ 3357035 h 4476598"/>
                  <a:gd name="connsiteX16" fmla="*/ 957501 w 1234572"/>
                  <a:gd name="connsiteY16" fmla="*/ 3422757 h 4476598"/>
                  <a:gd name="connsiteX17" fmla="*/ 892731 w 1234572"/>
                  <a:gd name="connsiteY17" fmla="*/ 3480860 h 4476598"/>
                  <a:gd name="connsiteX18" fmla="*/ 793671 w 1234572"/>
                  <a:gd name="connsiteY18" fmla="*/ 3488479 h 4476598"/>
                  <a:gd name="connsiteX19" fmla="*/ 751761 w 1234572"/>
                  <a:gd name="connsiteY19" fmla="*/ 3499910 h 4476598"/>
                  <a:gd name="connsiteX20" fmla="*/ 776526 w 1234572"/>
                  <a:gd name="connsiteY20" fmla="*/ 3537057 h 4476598"/>
                  <a:gd name="connsiteX21" fmla="*/ 1067991 w 1234572"/>
                  <a:gd name="connsiteY21" fmla="*/ 3796137 h 4476598"/>
                  <a:gd name="connsiteX22" fmla="*/ 1187053 w 1234572"/>
                  <a:gd name="connsiteY22" fmla="*/ 3936154 h 4476598"/>
                  <a:gd name="connsiteX23" fmla="*/ 1180386 w 1234572"/>
                  <a:gd name="connsiteY23" fmla="*/ 4102842 h 4476598"/>
                  <a:gd name="connsiteX24" fmla="*/ 1136571 w 1234572"/>
                  <a:gd name="connsiteY24" fmla="*/ 4175232 h 4476598"/>
                  <a:gd name="connsiteX25" fmla="*/ 1133669 w 1234572"/>
                  <a:gd name="connsiteY25" fmla="*/ 4178134 h 4476598"/>
                  <a:gd name="connsiteX26" fmla="*/ 1169432 w 1234572"/>
                  <a:gd name="connsiteY26" fmla="*/ 4217381 h 4476598"/>
                  <a:gd name="connsiteX27" fmla="*/ 1187143 w 1234572"/>
                  <a:gd name="connsiteY27" fmla="*/ 4237949 h 4476598"/>
                  <a:gd name="connsiteX28" fmla="*/ 1194375 w 1234572"/>
                  <a:gd name="connsiteY28" fmla="*/ 4251032 h 4476598"/>
                  <a:gd name="connsiteX29" fmla="*/ 1206103 w 1234572"/>
                  <a:gd name="connsiteY29" fmla="*/ 4254290 h 4476598"/>
                  <a:gd name="connsiteX30" fmla="*/ 1219438 w 1234572"/>
                  <a:gd name="connsiteY30" fmla="*/ 4394308 h 4476598"/>
                  <a:gd name="connsiteX31" fmla="*/ 1115616 w 1234572"/>
                  <a:gd name="connsiteY31" fmla="*/ 4470508 h 4476598"/>
                  <a:gd name="connsiteX32" fmla="*/ 984171 w 1234572"/>
                  <a:gd name="connsiteY32" fmla="*/ 4473365 h 4476598"/>
                  <a:gd name="connsiteX33" fmla="*/ 946071 w 1234572"/>
                  <a:gd name="connsiteY33" fmla="*/ 4476222 h 4476598"/>
                  <a:gd name="connsiteX34" fmla="*/ 62151 w 1234572"/>
                  <a:gd name="connsiteY34" fmla="*/ 4476222 h 4476598"/>
                  <a:gd name="connsiteX35" fmla="*/ 3096 w 1234572"/>
                  <a:gd name="connsiteY35" fmla="*/ 4420025 h 4476598"/>
                  <a:gd name="connsiteX36" fmla="*/ 3096 w 1234572"/>
                  <a:gd name="connsiteY36" fmla="*/ 4300010 h 4476598"/>
                  <a:gd name="connsiteX37" fmla="*/ 3096 w 1234572"/>
                  <a:gd name="connsiteY37" fmla="*/ 4085697 h 4476598"/>
                  <a:gd name="connsiteX38" fmla="*/ 3096 w 1234572"/>
                  <a:gd name="connsiteY38" fmla="*/ 2642660 h 4476598"/>
                  <a:gd name="connsiteX39" fmla="*/ 4048 w 1234572"/>
                  <a:gd name="connsiteY39" fmla="*/ 319512 h 4476598"/>
                  <a:gd name="connsiteX40" fmla="*/ 29766 w 1234572"/>
                  <a:gd name="connsiteY40" fmla="*/ 224262 h 4476598"/>
                  <a:gd name="connsiteX41" fmla="*/ 118348 w 1234572"/>
                  <a:gd name="connsiteY41" fmla="*/ 134727 h 4476598"/>
                  <a:gd name="connsiteX42" fmla="*/ 239316 w 1234572"/>
                  <a:gd name="connsiteY42" fmla="*/ 6139 h 4476598"/>
                  <a:gd name="connsiteX43" fmla="*/ 244078 w 1234572"/>
                  <a:gd name="connsiteY43" fmla="*/ 5187 h 4476598"/>
                  <a:gd name="connsiteX44" fmla="*/ 372666 w 1234572"/>
                  <a:gd name="connsiteY44" fmla="*/ 108057 h 4476598"/>
                  <a:gd name="connsiteX45" fmla="*/ 498396 w 1234572"/>
                  <a:gd name="connsiteY45" fmla="*/ 218547 h 4476598"/>
                  <a:gd name="connsiteX46" fmla="*/ 571738 w 1234572"/>
                  <a:gd name="connsiteY46" fmla="*/ 149967 h 4476598"/>
                  <a:gd name="connsiteX47" fmla="*/ 675412 w 1234572"/>
                  <a:gd name="connsiteY47" fmla="*/ 82 h 4476598"/>
                  <a:gd name="connsiteX0" fmla="*/ 676690 w 1235850"/>
                  <a:gd name="connsiteY0" fmla="*/ 82 h 4476631"/>
                  <a:gd name="connsiteX1" fmla="*/ 780661 w 1235850"/>
                  <a:gd name="connsiteY1" fmla="*/ 17569 h 4476631"/>
                  <a:gd name="connsiteX2" fmla="*/ 819714 w 1235850"/>
                  <a:gd name="connsiteY2" fmla="*/ 68052 h 4476631"/>
                  <a:gd name="connsiteX3" fmla="*/ 812094 w 1235850"/>
                  <a:gd name="connsiteY3" fmla="*/ 771949 h 4476631"/>
                  <a:gd name="connsiteX4" fmla="*/ 772089 w 1235850"/>
                  <a:gd name="connsiteY4" fmla="*/ 826242 h 4476631"/>
                  <a:gd name="connsiteX5" fmla="*/ 592066 w 1235850"/>
                  <a:gd name="connsiteY5" fmla="*/ 854817 h 4476631"/>
                  <a:gd name="connsiteX6" fmla="*/ 536821 w 1235850"/>
                  <a:gd name="connsiteY6" fmla="*/ 915777 h 4476631"/>
                  <a:gd name="connsiteX7" fmla="*/ 578731 w 1235850"/>
                  <a:gd name="connsiteY7" fmla="*/ 975784 h 4476631"/>
                  <a:gd name="connsiteX8" fmla="*/ 640644 w 1235850"/>
                  <a:gd name="connsiteY8" fmla="*/ 1051984 h 4476631"/>
                  <a:gd name="connsiteX9" fmla="*/ 585399 w 1235850"/>
                  <a:gd name="connsiteY9" fmla="*/ 1173904 h 4476631"/>
                  <a:gd name="connsiteX10" fmla="*/ 553014 w 1235850"/>
                  <a:gd name="connsiteY10" fmla="*/ 1182477 h 4476631"/>
                  <a:gd name="connsiteX11" fmla="*/ 468241 w 1235850"/>
                  <a:gd name="connsiteY11" fmla="*/ 1276775 h 4476631"/>
                  <a:gd name="connsiteX12" fmla="*/ 535869 w 1235850"/>
                  <a:gd name="connsiteY12" fmla="*/ 2479782 h 4476631"/>
                  <a:gd name="connsiteX13" fmla="*/ 718749 w 1235850"/>
                  <a:gd name="connsiteY13" fmla="*/ 3111290 h 4476631"/>
                  <a:gd name="connsiteX14" fmla="*/ 798759 w 1235850"/>
                  <a:gd name="connsiteY14" fmla="*/ 3204635 h 4476631"/>
                  <a:gd name="connsiteX15" fmla="*/ 962589 w 1235850"/>
                  <a:gd name="connsiteY15" fmla="*/ 3357035 h 4476631"/>
                  <a:gd name="connsiteX16" fmla="*/ 958779 w 1235850"/>
                  <a:gd name="connsiteY16" fmla="*/ 3422757 h 4476631"/>
                  <a:gd name="connsiteX17" fmla="*/ 894009 w 1235850"/>
                  <a:gd name="connsiteY17" fmla="*/ 3480860 h 4476631"/>
                  <a:gd name="connsiteX18" fmla="*/ 794949 w 1235850"/>
                  <a:gd name="connsiteY18" fmla="*/ 3488479 h 4476631"/>
                  <a:gd name="connsiteX19" fmla="*/ 753039 w 1235850"/>
                  <a:gd name="connsiteY19" fmla="*/ 3499910 h 4476631"/>
                  <a:gd name="connsiteX20" fmla="*/ 777804 w 1235850"/>
                  <a:gd name="connsiteY20" fmla="*/ 3537057 h 4476631"/>
                  <a:gd name="connsiteX21" fmla="*/ 1069269 w 1235850"/>
                  <a:gd name="connsiteY21" fmla="*/ 3796137 h 4476631"/>
                  <a:gd name="connsiteX22" fmla="*/ 1188331 w 1235850"/>
                  <a:gd name="connsiteY22" fmla="*/ 3936154 h 4476631"/>
                  <a:gd name="connsiteX23" fmla="*/ 1181664 w 1235850"/>
                  <a:gd name="connsiteY23" fmla="*/ 4102842 h 4476631"/>
                  <a:gd name="connsiteX24" fmla="*/ 1137849 w 1235850"/>
                  <a:gd name="connsiteY24" fmla="*/ 4175232 h 4476631"/>
                  <a:gd name="connsiteX25" fmla="*/ 1134947 w 1235850"/>
                  <a:gd name="connsiteY25" fmla="*/ 4178134 h 4476631"/>
                  <a:gd name="connsiteX26" fmla="*/ 1170710 w 1235850"/>
                  <a:gd name="connsiteY26" fmla="*/ 4217381 h 4476631"/>
                  <a:gd name="connsiteX27" fmla="*/ 1188421 w 1235850"/>
                  <a:gd name="connsiteY27" fmla="*/ 4237949 h 4476631"/>
                  <a:gd name="connsiteX28" fmla="*/ 1195653 w 1235850"/>
                  <a:gd name="connsiteY28" fmla="*/ 4251032 h 4476631"/>
                  <a:gd name="connsiteX29" fmla="*/ 1207381 w 1235850"/>
                  <a:gd name="connsiteY29" fmla="*/ 4254290 h 4476631"/>
                  <a:gd name="connsiteX30" fmla="*/ 1220716 w 1235850"/>
                  <a:gd name="connsiteY30" fmla="*/ 4394308 h 4476631"/>
                  <a:gd name="connsiteX31" fmla="*/ 1116894 w 1235850"/>
                  <a:gd name="connsiteY31" fmla="*/ 4470508 h 4476631"/>
                  <a:gd name="connsiteX32" fmla="*/ 985449 w 1235850"/>
                  <a:gd name="connsiteY32" fmla="*/ 4473365 h 4476631"/>
                  <a:gd name="connsiteX33" fmla="*/ 947349 w 1235850"/>
                  <a:gd name="connsiteY33" fmla="*/ 4476222 h 4476631"/>
                  <a:gd name="connsiteX34" fmla="*/ 63429 w 1235850"/>
                  <a:gd name="connsiteY34" fmla="*/ 4476222 h 4476631"/>
                  <a:gd name="connsiteX35" fmla="*/ 4374 w 1235850"/>
                  <a:gd name="connsiteY35" fmla="*/ 4420025 h 4476631"/>
                  <a:gd name="connsiteX36" fmla="*/ 4374 w 1235850"/>
                  <a:gd name="connsiteY36" fmla="*/ 4085697 h 4476631"/>
                  <a:gd name="connsiteX37" fmla="*/ 4374 w 1235850"/>
                  <a:gd name="connsiteY37" fmla="*/ 2642660 h 4476631"/>
                  <a:gd name="connsiteX38" fmla="*/ 5326 w 1235850"/>
                  <a:gd name="connsiteY38" fmla="*/ 319512 h 4476631"/>
                  <a:gd name="connsiteX39" fmla="*/ 31044 w 1235850"/>
                  <a:gd name="connsiteY39" fmla="*/ 224262 h 4476631"/>
                  <a:gd name="connsiteX40" fmla="*/ 119626 w 1235850"/>
                  <a:gd name="connsiteY40" fmla="*/ 134727 h 4476631"/>
                  <a:gd name="connsiteX41" fmla="*/ 240594 w 1235850"/>
                  <a:gd name="connsiteY41" fmla="*/ 6139 h 4476631"/>
                  <a:gd name="connsiteX42" fmla="*/ 245356 w 1235850"/>
                  <a:gd name="connsiteY42" fmla="*/ 5187 h 4476631"/>
                  <a:gd name="connsiteX43" fmla="*/ 373944 w 1235850"/>
                  <a:gd name="connsiteY43" fmla="*/ 108057 h 4476631"/>
                  <a:gd name="connsiteX44" fmla="*/ 499674 w 1235850"/>
                  <a:gd name="connsiteY44" fmla="*/ 218547 h 4476631"/>
                  <a:gd name="connsiteX45" fmla="*/ 573016 w 1235850"/>
                  <a:gd name="connsiteY45" fmla="*/ 149967 h 4476631"/>
                  <a:gd name="connsiteX46" fmla="*/ 676690 w 1235850"/>
                  <a:gd name="connsiteY46" fmla="*/ 82 h 4476631"/>
                  <a:gd name="connsiteX0" fmla="*/ 676725 w 1235885"/>
                  <a:gd name="connsiteY0" fmla="*/ 82 h 4572118"/>
                  <a:gd name="connsiteX1" fmla="*/ 780696 w 1235885"/>
                  <a:gd name="connsiteY1" fmla="*/ 17569 h 4572118"/>
                  <a:gd name="connsiteX2" fmla="*/ 819749 w 1235885"/>
                  <a:gd name="connsiteY2" fmla="*/ 68052 h 4572118"/>
                  <a:gd name="connsiteX3" fmla="*/ 812129 w 1235885"/>
                  <a:gd name="connsiteY3" fmla="*/ 771949 h 4572118"/>
                  <a:gd name="connsiteX4" fmla="*/ 772124 w 1235885"/>
                  <a:gd name="connsiteY4" fmla="*/ 826242 h 4572118"/>
                  <a:gd name="connsiteX5" fmla="*/ 592101 w 1235885"/>
                  <a:gd name="connsiteY5" fmla="*/ 854817 h 4572118"/>
                  <a:gd name="connsiteX6" fmla="*/ 536856 w 1235885"/>
                  <a:gd name="connsiteY6" fmla="*/ 915777 h 4572118"/>
                  <a:gd name="connsiteX7" fmla="*/ 578766 w 1235885"/>
                  <a:gd name="connsiteY7" fmla="*/ 975784 h 4572118"/>
                  <a:gd name="connsiteX8" fmla="*/ 640679 w 1235885"/>
                  <a:gd name="connsiteY8" fmla="*/ 1051984 h 4572118"/>
                  <a:gd name="connsiteX9" fmla="*/ 585434 w 1235885"/>
                  <a:gd name="connsiteY9" fmla="*/ 1173904 h 4572118"/>
                  <a:gd name="connsiteX10" fmla="*/ 553049 w 1235885"/>
                  <a:gd name="connsiteY10" fmla="*/ 1182477 h 4572118"/>
                  <a:gd name="connsiteX11" fmla="*/ 468276 w 1235885"/>
                  <a:gd name="connsiteY11" fmla="*/ 1276775 h 4572118"/>
                  <a:gd name="connsiteX12" fmla="*/ 535904 w 1235885"/>
                  <a:gd name="connsiteY12" fmla="*/ 2479782 h 4572118"/>
                  <a:gd name="connsiteX13" fmla="*/ 718784 w 1235885"/>
                  <a:gd name="connsiteY13" fmla="*/ 3111290 h 4572118"/>
                  <a:gd name="connsiteX14" fmla="*/ 798794 w 1235885"/>
                  <a:gd name="connsiteY14" fmla="*/ 3204635 h 4572118"/>
                  <a:gd name="connsiteX15" fmla="*/ 962624 w 1235885"/>
                  <a:gd name="connsiteY15" fmla="*/ 3357035 h 4572118"/>
                  <a:gd name="connsiteX16" fmla="*/ 958814 w 1235885"/>
                  <a:gd name="connsiteY16" fmla="*/ 3422757 h 4572118"/>
                  <a:gd name="connsiteX17" fmla="*/ 894044 w 1235885"/>
                  <a:gd name="connsiteY17" fmla="*/ 3480860 h 4572118"/>
                  <a:gd name="connsiteX18" fmla="*/ 794984 w 1235885"/>
                  <a:gd name="connsiteY18" fmla="*/ 3488479 h 4572118"/>
                  <a:gd name="connsiteX19" fmla="*/ 753074 w 1235885"/>
                  <a:gd name="connsiteY19" fmla="*/ 3499910 h 4572118"/>
                  <a:gd name="connsiteX20" fmla="*/ 777839 w 1235885"/>
                  <a:gd name="connsiteY20" fmla="*/ 3537057 h 4572118"/>
                  <a:gd name="connsiteX21" fmla="*/ 1069304 w 1235885"/>
                  <a:gd name="connsiteY21" fmla="*/ 3796137 h 4572118"/>
                  <a:gd name="connsiteX22" fmla="*/ 1188366 w 1235885"/>
                  <a:gd name="connsiteY22" fmla="*/ 3936154 h 4572118"/>
                  <a:gd name="connsiteX23" fmla="*/ 1181699 w 1235885"/>
                  <a:gd name="connsiteY23" fmla="*/ 4102842 h 4572118"/>
                  <a:gd name="connsiteX24" fmla="*/ 1137884 w 1235885"/>
                  <a:gd name="connsiteY24" fmla="*/ 4175232 h 4572118"/>
                  <a:gd name="connsiteX25" fmla="*/ 1134982 w 1235885"/>
                  <a:gd name="connsiteY25" fmla="*/ 4178134 h 4572118"/>
                  <a:gd name="connsiteX26" fmla="*/ 1170745 w 1235885"/>
                  <a:gd name="connsiteY26" fmla="*/ 4217381 h 4572118"/>
                  <a:gd name="connsiteX27" fmla="*/ 1188456 w 1235885"/>
                  <a:gd name="connsiteY27" fmla="*/ 4237949 h 4572118"/>
                  <a:gd name="connsiteX28" fmla="*/ 1195688 w 1235885"/>
                  <a:gd name="connsiteY28" fmla="*/ 4251032 h 4572118"/>
                  <a:gd name="connsiteX29" fmla="*/ 1207416 w 1235885"/>
                  <a:gd name="connsiteY29" fmla="*/ 4254290 h 4572118"/>
                  <a:gd name="connsiteX30" fmla="*/ 1220751 w 1235885"/>
                  <a:gd name="connsiteY30" fmla="*/ 4394308 h 4572118"/>
                  <a:gd name="connsiteX31" fmla="*/ 1116929 w 1235885"/>
                  <a:gd name="connsiteY31" fmla="*/ 4470508 h 4572118"/>
                  <a:gd name="connsiteX32" fmla="*/ 985484 w 1235885"/>
                  <a:gd name="connsiteY32" fmla="*/ 4473365 h 4572118"/>
                  <a:gd name="connsiteX33" fmla="*/ 947384 w 1235885"/>
                  <a:gd name="connsiteY33" fmla="*/ 4476222 h 4572118"/>
                  <a:gd name="connsiteX34" fmla="*/ 63464 w 1235885"/>
                  <a:gd name="connsiteY34" fmla="*/ 4476222 h 4572118"/>
                  <a:gd name="connsiteX35" fmla="*/ 4409 w 1235885"/>
                  <a:gd name="connsiteY35" fmla="*/ 4420025 h 4572118"/>
                  <a:gd name="connsiteX36" fmla="*/ 4409 w 1235885"/>
                  <a:gd name="connsiteY36" fmla="*/ 2642660 h 4572118"/>
                  <a:gd name="connsiteX37" fmla="*/ 5361 w 1235885"/>
                  <a:gd name="connsiteY37" fmla="*/ 319512 h 4572118"/>
                  <a:gd name="connsiteX38" fmla="*/ 31079 w 1235885"/>
                  <a:gd name="connsiteY38" fmla="*/ 224262 h 4572118"/>
                  <a:gd name="connsiteX39" fmla="*/ 119661 w 1235885"/>
                  <a:gd name="connsiteY39" fmla="*/ 134727 h 4572118"/>
                  <a:gd name="connsiteX40" fmla="*/ 240629 w 1235885"/>
                  <a:gd name="connsiteY40" fmla="*/ 6139 h 4572118"/>
                  <a:gd name="connsiteX41" fmla="*/ 245391 w 1235885"/>
                  <a:gd name="connsiteY41" fmla="*/ 5187 h 4572118"/>
                  <a:gd name="connsiteX42" fmla="*/ 373979 w 1235885"/>
                  <a:gd name="connsiteY42" fmla="*/ 108057 h 4572118"/>
                  <a:gd name="connsiteX43" fmla="*/ 499709 w 1235885"/>
                  <a:gd name="connsiteY43" fmla="*/ 218547 h 4572118"/>
                  <a:gd name="connsiteX44" fmla="*/ 573051 w 1235885"/>
                  <a:gd name="connsiteY44" fmla="*/ 149967 h 4572118"/>
                  <a:gd name="connsiteX45" fmla="*/ 676725 w 1235885"/>
                  <a:gd name="connsiteY45" fmla="*/ 82 h 4572118"/>
                  <a:gd name="connsiteX0" fmla="*/ 676725 w 1235885"/>
                  <a:gd name="connsiteY0" fmla="*/ 82 h 4476598"/>
                  <a:gd name="connsiteX1" fmla="*/ 780696 w 1235885"/>
                  <a:gd name="connsiteY1" fmla="*/ 17569 h 4476598"/>
                  <a:gd name="connsiteX2" fmla="*/ 819749 w 1235885"/>
                  <a:gd name="connsiteY2" fmla="*/ 68052 h 4476598"/>
                  <a:gd name="connsiteX3" fmla="*/ 812129 w 1235885"/>
                  <a:gd name="connsiteY3" fmla="*/ 771949 h 4476598"/>
                  <a:gd name="connsiteX4" fmla="*/ 772124 w 1235885"/>
                  <a:gd name="connsiteY4" fmla="*/ 826242 h 4476598"/>
                  <a:gd name="connsiteX5" fmla="*/ 592101 w 1235885"/>
                  <a:gd name="connsiteY5" fmla="*/ 854817 h 4476598"/>
                  <a:gd name="connsiteX6" fmla="*/ 536856 w 1235885"/>
                  <a:gd name="connsiteY6" fmla="*/ 915777 h 4476598"/>
                  <a:gd name="connsiteX7" fmla="*/ 578766 w 1235885"/>
                  <a:gd name="connsiteY7" fmla="*/ 975784 h 4476598"/>
                  <a:gd name="connsiteX8" fmla="*/ 640679 w 1235885"/>
                  <a:gd name="connsiteY8" fmla="*/ 1051984 h 4476598"/>
                  <a:gd name="connsiteX9" fmla="*/ 585434 w 1235885"/>
                  <a:gd name="connsiteY9" fmla="*/ 1173904 h 4476598"/>
                  <a:gd name="connsiteX10" fmla="*/ 553049 w 1235885"/>
                  <a:gd name="connsiteY10" fmla="*/ 1182477 h 4476598"/>
                  <a:gd name="connsiteX11" fmla="*/ 468276 w 1235885"/>
                  <a:gd name="connsiteY11" fmla="*/ 1276775 h 4476598"/>
                  <a:gd name="connsiteX12" fmla="*/ 535904 w 1235885"/>
                  <a:gd name="connsiteY12" fmla="*/ 2479782 h 4476598"/>
                  <a:gd name="connsiteX13" fmla="*/ 718784 w 1235885"/>
                  <a:gd name="connsiteY13" fmla="*/ 3111290 h 4476598"/>
                  <a:gd name="connsiteX14" fmla="*/ 798794 w 1235885"/>
                  <a:gd name="connsiteY14" fmla="*/ 3204635 h 4476598"/>
                  <a:gd name="connsiteX15" fmla="*/ 962624 w 1235885"/>
                  <a:gd name="connsiteY15" fmla="*/ 3357035 h 4476598"/>
                  <a:gd name="connsiteX16" fmla="*/ 958814 w 1235885"/>
                  <a:gd name="connsiteY16" fmla="*/ 3422757 h 4476598"/>
                  <a:gd name="connsiteX17" fmla="*/ 894044 w 1235885"/>
                  <a:gd name="connsiteY17" fmla="*/ 3480860 h 4476598"/>
                  <a:gd name="connsiteX18" fmla="*/ 794984 w 1235885"/>
                  <a:gd name="connsiteY18" fmla="*/ 3488479 h 4476598"/>
                  <a:gd name="connsiteX19" fmla="*/ 753074 w 1235885"/>
                  <a:gd name="connsiteY19" fmla="*/ 3499910 h 4476598"/>
                  <a:gd name="connsiteX20" fmla="*/ 777839 w 1235885"/>
                  <a:gd name="connsiteY20" fmla="*/ 3537057 h 4476598"/>
                  <a:gd name="connsiteX21" fmla="*/ 1069304 w 1235885"/>
                  <a:gd name="connsiteY21" fmla="*/ 3796137 h 4476598"/>
                  <a:gd name="connsiteX22" fmla="*/ 1188366 w 1235885"/>
                  <a:gd name="connsiteY22" fmla="*/ 3936154 h 4476598"/>
                  <a:gd name="connsiteX23" fmla="*/ 1181699 w 1235885"/>
                  <a:gd name="connsiteY23" fmla="*/ 4102842 h 4476598"/>
                  <a:gd name="connsiteX24" fmla="*/ 1137884 w 1235885"/>
                  <a:gd name="connsiteY24" fmla="*/ 4175232 h 4476598"/>
                  <a:gd name="connsiteX25" fmla="*/ 1134982 w 1235885"/>
                  <a:gd name="connsiteY25" fmla="*/ 4178134 h 4476598"/>
                  <a:gd name="connsiteX26" fmla="*/ 1170745 w 1235885"/>
                  <a:gd name="connsiteY26" fmla="*/ 4217381 h 4476598"/>
                  <a:gd name="connsiteX27" fmla="*/ 1188456 w 1235885"/>
                  <a:gd name="connsiteY27" fmla="*/ 4237949 h 4476598"/>
                  <a:gd name="connsiteX28" fmla="*/ 1195688 w 1235885"/>
                  <a:gd name="connsiteY28" fmla="*/ 4251032 h 4476598"/>
                  <a:gd name="connsiteX29" fmla="*/ 1207416 w 1235885"/>
                  <a:gd name="connsiteY29" fmla="*/ 4254290 h 4476598"/>
                  <a:gd name="connsiteX30" fmla="*/ 1220751 w 1235885"/>
                  <a:gd name="connsiteY30" fmla="*/ 4394308 h 4476598"/>
                  <a:gd name="connsiteX31" fmla="*/ 1116929 w 1235885"/>
                  <a:gd name="connsiteY31" fmla="*/ 4470508 h 4476598"/>
                  <a:gd name="connsiteX32" fmla="*/ 985484 w 1235885"/>
                  <a:gd name="connsiteY32" fmla="*/ 4473365 h 4476598"/>
                  <a:gd name="connsiteX33" fmla="*/ 947384 w 1235885"/>
                  <a:gd name="connsiteY33" fmla="*/ 4476222 h 4476598"/>
                  <a:gd name="connsiteX34" fmla="*/ 63464 w 1235885"/>
                  <a:gd name="connsiteY34" fmla="*/ 4476222 h 4476598"/>
                  <a:gd name="connsiteX35" fmla="*/ 4409 w 1235885"/>
                  <a:gd name="connsiteY35" fmla="*/ 4420025 h 4476598"/>
                  <a:gd name="connsiteX36" fmla="*/ 4409 w 1235885"/>
                  <a:gd name="connsiteY36" fmla="*/ 2642660 h 4476598"/>
                  <a:gd name="connsiteX37" fmla="*/ 5361 w 1235885"/>
                  <a:gd name="connsiteY37" fmla="*/ 319512 h 4476598"/>
                  <a:gd name="connsiteX38" fmla="*/ 31079 w 1235885"/>
                  <a:gd name="connsiteY38" fmla="*/ 224262 h 4476598"/>
                  <a:gd name="connsiteX39" fmla="*/ 119661 w 1235885"/>
                  <a:gd name="connsiteY39" fmla="*/ 134727 h 4476598"/>
                  <a:gd name="connsiteX40" fmla="*/ 240629 w 1235885"/>
                  <a:gd name="connsiteY40" fmla="*/ 6139 h 4476598"/>
                  <a:gd name="connsiteX41" fmla="*/ 245391 w 1235885"/>
                  <a:gd name="connsiteY41" fmla="*/ 5187 h 4476598"/>
                  <a:gd name="connsiteX42" fmla="*/ 373979 w 1235885"/>
                  <a:gd name="connsiteY42" fmla="*/ 108057 h 4476598"/>
                  <a:gd name="connsiteX43" fmla="*/ 499709 w 1235885"/>
                  <a:gd name="connsiteY43" fmla="*/ 218547 h 4476598"/>
                  <a:gd name="connsiteX44" fmla="*/ 573051 w 1235885"/>
                  <a:gd name="connsiteY44" fmla="*/ 149967 h 4476598"/>
                  <a:gd name="connsiteX45" fmla="*/ 676725 w 1235885"/>
                  <a:gd name="connsiteY45" fmla="*/ 82 h 4476598"/>
                  <a:gd name="connsiteX0" fmla="*/ 683625 w 1242785"/>
                  <a:gd name="connsiteY0" fmla="*/ 82 h 4476598"/>
                  <a:gd name="connsiteX1" fmla="*/ 787596 w 1242785"/>
                  <a:gd name="connsiteY1" fmla="*/ 17569 h 4476598"/>
                  <a:gd name="connsiteX2" fmla="*/ 826649 w 1242785"/>
                  <a:gd name="connsiteY2" fmla="*/ 68052 h 4476598"/>
                  <a:gd name="connsiteX3" fmla="*/ 819029 w 1242785"/>
                  <a:gd name="connsiteY3" fmla="*/ 771949 h 4476598"/>
                  <a:gd name="connsiteX4" fmla="*/ 779024 w 1242785"/>
                  <a:gd name="connsiteY4" fmla="*/ 826242 h 4476598"/>
                  <a:gd name="connsiteX5" fmla="*/ 599001 w 1242785"/>
                  <a:gd name="connsiteY5" fmla="*/ 854817 h 4476598"/>
                  <a:gd name="connsiteX6" fmla="*/ 543756 w 1242785"/>
                  <a:gd name="connsiteY6" fmla="*/ 915777 h 4476598"/>
                  <a:gd name="connsiteX7" fmla="*/ 585666 w 1242785"/>
                  <a:gd name="connsiteY7" fmla="*/ 975784 h 4476598"/>
                  <a:gd name="connsiteX8" fmla="*/ 647579 w 1242785"/>
                  <a:gd name="connsiteY8" fmla="*/ 1051984 h 4476598"/>
                  <a:gd name="connsiteX9" fmla="*/ 592334 w 1242785"/>
                  <a:gd name="connsiteY9" fmla="*/ 1173904 h 4476598"/>
                  <a:gd name="connsiteX10" fmla="*/ 559949 w 1242785"/>
                  <a:gd name="connsiteY10" fmla="*/ 1182477 h 4476598"/>
                  <a:gd name="connsiteX11" fmla="*/ 475176 w 1242785"/>
                  <a:gd name="connsiteY11" fmla="*/ 1276775 h 4476598"/>
                  <a:gd name="connsiteX12" fmla="*/ 542804 w 1242785"/>
                  <a:gd name="connsiteY12" fmla="*/ 2479782 h 4476598"/>
                  <a:gd name="connsiteX13" fmla="*/ 725684 w 1242785"/>
                  <a:gd name="connsiteY13" fmla="*/ 3111290 h 4476598"/>
                  <a:gd name="connsiteX14" fmla="*/ 805694 w 1242785"/>
                  <a:gd name="connsiteY14" fmla="*/ 3204635 h 4476598"/>
                  <a:gd name="connsiteX15" fmla="*/ 969524 w 1242785"/>
                  <a:gd name="connsiteY15" fmla="*/ 3357035 h 4476598"/>
                  <a:gd name="connsiteX16" fmla="*/ 965714 w 1242785"/>
                  <a:gd name="connsiteY16" fmla="*/ 3422757 h 4476598"/>
                  <a:gd name="connsiteX17" fmla="*/ 900944 w 1242785"/>
                  <a:gd name="connsiteY17" fmla="*/ 3480860 h 4476598"/>
                  <a:gd name="connsiteX18" fmla="*/ 801884 w 1242785"/>
                  <a:gd name="connsiteY18" fmla="*/ 3488479 h 4476598"/>
                  <a:gd name="connsiteX19" fmla="*/ 759974 w 1242785"/>
                  <a:gd name="connsiteY19" fmla="*/ 3499910 h 4476598"/>
                  <a:gd name="connsiteX20" fmla="*/ 784739 w 1242785"/>
                  <a:gd name="connsiteY20" fmla="*/ 3537057 h 4476598"/>
                  <a:gd name="connsiteX21" fmla="*/ 1076204 w 1242785"/>
                  <a:gd name="connsiteY21" fmla="*/ 3796137 h 4476598"/>
                  <a:gd name="connsiteX22" fmla="*/ 1195266 w 1242785"/>
                  <a:gd name="connsiteY22" fmla="*/ 3936154 h 4476598"/>
                  <a:gd name="connsiteX23" fmla="*/ 1188599 w 1242785"/>
                  <a:gd name="connsiteY23" fmla="*/ 4102842 h 4476598"/>
                  <a:gd name="connsiteX24" fmla="*/ 1144784 w 1242785"/>
                  <a:gd name="connsiteY24" fmla="*/ 4175232 h 4476598"/>
                  <a:gd name="connsiteX25" fmla="*/ 1141882 w 1242785"/>
                  <a:gd name="connsiteY25" fmla="*/ 4178134 h 4476598"/>
                  <a:gd name="connsiteX26" fmla="*/ 1177645 w 1242785"/>
                  <a:gd name="connsiteY26" fmla="*/ 4217381 h 4476598"/>
                  <a:gd name="connsiteX27" fmla="*/ 1195356 w 1242785"/>
                  <a:gd name="connsiteY27" fmla="*/ 4237949 h 4476598"/>
                  <a:gd name="connsiteX28" fmla="*/ 1202588 w 1242785"/>
                  <a:gd name="connsiteY28" fmla="*/ 4251032 h 4476598"/>
                  <a:gd name="connsiteX29" fmla="*/ 1214316 w 1242785"/>
                  <a:gd name="connsiteY29" fmla="*/ 4254290 h 4476598"/>
                  <a:gd name="connsiteX30" fmla="*/ 1227651 w 1242785"/>
                  <a:gd name="connsiteY30" fmla="*/ 4394308 h 4476598"/>
                  <a:gd name="connsiteX31" fmla="*/ 1123829 w 1242785"/>
                  <a:gd name="connsiteY31" fmla="*/ 4470508 h 4476598"/>
                  <a:gd name="connsiteX32" fmla="*/ 992384 w 1242785"/>
                  <a:gd name="connsiteY32" fmla="*/ 4473365 h 4476598"/>
                  <a:gd name="connsiteX33" fmla="*/ 954284 w 1242785"/>
                  <a:gd name="connsiteY33" fmla="*/ 4476222 h 4476598"/>
                  <a:gd name="connsiteX34" fmla="*/ 70364 w 1242785"/>
                  <a:gd name="connsiteY34" fmla="*/ 4476222 h 4476598"/>
                  <a:gd name="connsiteX35" fmla="*/ 13849 w 1242785"/>
                  <a:gd name="connsiteY35" fmla="*/ 4473365 h 4476598"/>
                  <a:gd name="connsiteX36" fmla="*/ 11309 w 1242785"/>
                  <a:gd name="connsiteY36" fmla="*/ 2642660 h 4476598"/>
                  <a:gd name="connsiteX37" fmla="*/ 12261 w 1242785"/>
                  <a:gd name="connsiteY37" fmla="*/ 319512 h 4476598"/>
                  <a:gd name="connsiteX38" fmla="*/ 37979 w 1242785"/>
                  <a:gd name="connsiteY38" fmla="*/ 224262 h 4476598"/>
                  <a:gd name="connsiteX39" fmla="*/ 126561 w 1242785"/>
                  <a:gd name="connsiteY39" fmla="*/ 134727 h 4476598"/>
                  <a:gd name="connsiteX40" fmla="*/ 247529 w 1242785"/>
                  <a:gd name="connsiteY40" fmla="*/ 6139 h 4476598"/>
                  <a:gd name="connsiteX41" fmla="*/ 252291 w 1242785"/>
                  <a:gd name="connsiteY41" fmla="*/ 5187 h 4476598"/>
                  <a:gd name="connsiteX42" fmla="*/ 380879 w 1242785"/>
                  <a:gd name="connsiteY42" fmla="*/ 108057 h 4476598"/>
                  <a:gd name="connsiteX43" fmla="*/ 506609 w 1242785"/>
                  <a:gd name="connsiteY43" fmla="*/ 218547 h 4476598"/>
                  <a:gd name="connsiteX44" fmla="*/ 579951 w 1242785"/>
                  <a:gd name="connsiteY44" fmla="*/ 149967 h 4476598"/>
                  <a:gd name="connsiteX45" fmla="*/ 683625 w 1242785"/>
                  <a:gd name="connsiteY45" fmla="*/ 82 h 4476598"/>
                  <a:gd name="connsiteX0" fmla="*/ 674846 w 1234006"/>
                  <a:gd name="connsiteY0" fmla="*/ 82 h 4476598"/>
                  <a:gd name="connsiteX1" fmla="*/ 778817 w 1234006"/>
                  <a:gd name="connsiteY1" fmla="*/ 17569 h 4476598"/>
                  <a:gd name="connsiteX2" fmla="*/ 817870 w 1234006"/>
                  <a:gd name="connsiteY2" fmla="*/ 68052 h 4476598"/>
                  <a:gd name="connsiteX3" fmla="*/ 810250 w 1234006"/>
                  <a:gd name="connsiteY3" fmla="*/ 771949 h 4476598"/>
                  <a:gd name="connsiteX4" fmla="*/ 770245 w 1234006"/>
                  <a:gd name="connsiteY4" fmla="*/ 826242 h 4476598"/>
                  <a:gd name="connsiteX5" fmla="*/ 590222 w 1234006"/>
                  <a:gd name="connsiteY5" fmla="*/ 854817 h 4476598"/>
                  <a:gd name="connsiteX6" fmla="*/ 534977 w 1234006"/>
                  <a:gd name="connsiteY6" fmla="*/ 915777 h 4476598"/>
                  <a:gd name="connsiteX7" fmla="*/ 576887 w 1234006"/>
                  <a:gd name="connsiteY7" fmla="*/ 975784 h 4476598"/>
                  <a:gd name="connsiteX8" fmla="*/ 638800 w 1234006"/>
                  <a:gd name="connsiteY8" fmla="*/ 1051984 h 4476598"/>
                  <a:gd name="connsiteX9" fmla="*/ 583555 w 1234006"/>
                  <a:gd name="connsiteY9" fmla="*/ 1173904 h 4476598"/>
                  <a:gd name="connsiteX10" fmla="*/ 551170 w 1234006"/>
                  <a:gd name="connsiteY10" fmla="*/ 1182477 h 4476598"/>
                  <a:gd name="connsiteX11" fmla="*/ 466397 w 1234006"/>
                  <a:gd name="connsiteY11" fmla="*/ 1276775 h 4476598"/>
                  <a:gd name="connsiteX12" fmla="*/ 534025 w 1234006"/>
                  <a:gd name="connsiteY12" fmla="*/ 2479782 h 4476598"/>
                  <a:gd name="connsiteX13" fmla="*/ 716905 w 1234006"/>
                  <a:gd name="connsiteY13" fmla="*/ 3111290 h 4476598"/>
                  <a:gd name="connsiteX14" fmla="*/ 796915 w 1234006"/>
                  <a:gd name="connsiteY14" fmla="*/ 3204635 h 4476598"/>
                  <a:gd name="connsiteX15" fmla="*/ 960745 w 1234006"/>
                  <a:gd name="connsiteY15" fmla="*/ 3357035 h 4476598"/>
                  <a:gd name="connsiteX16" fmla="*/ 956935 w 1234006"/>
                  <a:gd name="connsiteY16" fmla="*/ 3422757 h 4476598"/>
                  <a:gd name="connsiteX17" fmla="*/ 892165 w 1234006"/>
                  <a:gd name="connsiteY17" fmla="*/ 3480860 h 4476598"/>
                  <a:gd name="connsiteX18" fmla="*/ 793105 w 1234006"/>
                  <a:gd name="connsiteY18" fmla="*/ 3488479 h 4476598"/>
                  <a:gd name="connsiteX19" fmla="*/ 751195 w 1234006"/>
                  <a:gd name="connsiteY19" fmla="*/ 3499910 h 4476598"/>
                  <a:gd name="connsiteX20" fmla="*/ 775960 w 1234006"/>
                  <a:gd name="connsiteY20" fmla="*/ 3537057 h 4476598"/>
                  <a:gd name="connsiteX21" fmla="*/ 1067425 w 1234006"/>
                  <a:gd name="connsiteY21" fmla="*/ 3796137 h 4476598"/>
                  <a:gd name="connsiteX22" fmla="*/ 1186487 w 1234006"/>
                  <a:gd name="connsiteY22" fmla="*/ 3936154 h 4476598"/>
                  <a:gd name="connsiteX23" fmla="*/ 1179820 w 1234006"/>
                  <a:gd name="connsiteY23" fmla="*/ 4102842 h 4476598"/>
                  <a:gd name="connsiteX24" fmla="*/ 1136005 w 1234006"/>
                  <a:gd name="connsiteY24" fmla="*/ 4175232 h 4476598"/>
                  <a:gd name="connsiteX25" fmla="*/ 1133103 w 1234006"/>
                  <a:gd name="connsiteY25" fmla="*/ 4178134 h 4476598"/>
                  <a:gd name="connsiteX26" fmla="*/ 1168866 w 1234006"/>
                  <a:gd name="connsiteY26" fmla="*/ 4217381 h 4476598"/>
                  <a:gd name="connsiteX27" fmla="*/ 1186577 w 1234006"/>
                  <a:gd name="connsiteY27" fmla="*/ 4237949 h 4476598"/>
                  <a:gd name="connsiteX28" fmla="*/ 1193809 w 1234006"/>
                  <a:gd name="connsiteY28" fmla="*/ 4251032 h 4476598"/>
                  <a:gd name="connsiteX29" fmla="*/ 1205537 w 1234006"/>
                  <a:gd name="connsiteY29" fmla="*/ 4254290 h 4476598"/>
                  <a:gd name="connsiteX30" fmla="*/ 1218872 w 1234006"/>
                  <a:gd name="connsiteY30" fmla="*/ 4394308 h 4476598"/>
                  <a:gd name="connsiteX31" fmla="*/ 1115050 w 1234006"/>
                  <a:gd name="connsiteY31" fmla="*/ 4470508 h 4476598"/>
                  <a:gd name="connsiteX32" fmla="*/ 983605 w 1234006"/>
                  <a:gd name="connsiteY32" fmla="*/ 4473365 h 4476598"/>
                  <a:gd name="connsiteX33" fmla="*/ 945505 w 1234006"/>
                  <a:gd name="connsiteY33" fmla="*/ 4476222 h 4476598"/>
                  <a:gd name="connsiteX34" fmla="*/ 5070 w 1234006"/>
                  <a:gd name="connsiteY34" fmla="*/ 4473365 h 4476598"/>
                  <a:gd name="connsiteX35" fmla="*/ 2530 w 1234006"/>
                  <a:gd name="connsiteY35" fmla="*/ 2642660 h 4476598"/>
                  <a:gd name="connsiteX36" fmla="*/ 3482 w 1234006"/>
                  <a:gd name="connsiteY36" fmla="*/ 319512 h 4476598"/>
                  <a:gd name="connsiteX37" fmla="*/ 29200 w 1234006"/>
                  <a:gd name="connsiteY37" fmla="*/ 224262 h 4476598"/>
                  <a:gd name="connsiteX38" fmla="*/ 117782 w 1234006"/>
                  <a:gd name="connsiteY38" fmla="*/ 134727 h 4476598"/>
                  <a:gd name="connsiteX39" fmla="*/ 238750 w 1234006"/>
                  <a:gd name="connsiteY39" fmla="*/ 6139 h 4476598"/>
                  <a:gd name="connsiteX40" fmla="*/ 243512 w 1234006"/>
                  <a:gd name="connsiteY40" fmla="*/ 5187 h 4476598"/>
                  <a:gd name="connsiteX41" fmla="*/ 372100 w 1234006"/>
                  <a:gd name="connsiteY41" fmla="*/ 108057 h 4476598"/>
                  <a:gd name="connsiteX42" fmla="*/ 497830 w 1234006"/>
                  <a:gd name="connsiteY42" fmla="*/ 218547 h 4476598"/>
                  <a:gd name="connsiteX43" fmla="*/ 571172 w 1234006"/>
                  <a:gd name="connsiteY43" fmla="*/ 149967 h 4476598"/>
                  <a:gd name="connsiteX44" fmla="*/ 674846 w 1234006"/>
                  <a:gd name="connsiteY44" fmla="*/ 82 h 447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234006" h="4476598">
                    <a:moveTo>
                      <a:pt x="674846" y="82"/>
                    </a:moveTo>
                    <a:cubicBezTo>
                      <a:pt x="701367" y="841"/>
                      <a:pt x="735240" y="6854"/>
                      <a:pt x="778817" y="17569"/>
                    </a:cubicBezTo>
                    <a:cubicBezTo>
                      <a:pt x="804535" y="24237"/>
                      <a:pt x="816917" y="39477"/>
                      <a:pt x="817870" y="68052"/>
                    </a:cubicBezTo>
                    <a:cubicBezTo>
                      <a:pt x="824537" y="303319"/>
                      <a:pt x="813107" y="537634"/>
                      <a:pt x="810250" y="771949"/>
                    </a:cubicBezTo>
                    <a:cubicBezTo>
                      <a:pt x="810250" y="800524"/>
                      <a:pt x="792152" y="814812"/>
                      <a:pt x="770245" y="826242"/>
                    </a:cubicBezTo>
                    <a:cubicBezTo>
                      <a:pt x="713095" y="853865"/>
                      <a:pt x="654040" y="865294"/>
                      <a:pt x="590222" y="854817"/>
                    </a:cubicBezTo>
                    <a:cubicBezTo>
                      <a:pt x="519737" y="843387"/>
                      <a:pt x="516880" y="847197"/>
                      <a:pt x="534977" y="915777"/>
                    </a:cubicBezTo>
                    <a:cubicBezTo>
                      <a:pt x="541645" y="940542"/>
                      <a:pt x="553075" y="961497"/>
                      <a:pt x="576887" y="975784"/>
                    </a:cubicBezTo>
                    <a:cubicBezTo>
                      <a:pt x="606415" y="992929"/>
                      <a:pt x="626417" y="1020552"/>
                      <a:pt x="638800" y="1051984"/>
                    </a:cubicBezTo>
                    <a:cubicBezTo>
                      <a:pt x="659755" y="1105325"/>
                      <a:pt x="636895" y="1154854"/>
                      <a:pt x="583555" y="1173904"/>
                    </a:cubicBezTo>
                    <a:cubicBezTo>
                      <a:pt x="573077" y="1177715"/>
                      <a:pt x="562600" y="1180572"/>
                      <a:pt x="551170" y="1182477"/>
                    </a:cubicBezTo>
                    <a:cubicBezTo>
                      <a:pt x="470207" y="1198669"/>
                      <a:pt x="471160" y="1197717"/>
                      <a:pt x="466397" y="1276775"/>
                    </a:cubicBezTo>
                    <a:cubicBezTo>
                      <a:pt x="441632" y="1680634"/>
                      <a:pt x="472112" y="2081637"/>
                      <a:pt x="534025" y="2479782"/>
                    </a:cubicBezTo>
                    <a:cubicBezTo>
                      <a:pt x="568315" y="2697904"/>
                      <a:pt x="626417" y="2910312"/>
                      <a:pt x="716905" y="3111290"/>
                    </a:cubicBezTo>
                    <a:cubicBezTo>
                      <a:pt x="734050" y="3151295"/>
                      <a:pt x="743575" y="3198920"/>
                      <a:pt x="796915" y="3204635"/>
                    </a:cubicBezTo>
                    <a:cubicBezTo>
                      <a:pt x="938837" y="3199872"/>
                      <a:pt x="954077" y="3214160"/>
                      <a:pt x="960745" y="3357035"/>
                    </a:cubicBezTo>
                    <a:cubicBezTo>
                      <a:pt x="961697" y="3378942"/>
                      <a:pt x="959792" y="3401802"/>
                      <a:pt x="956935" y="3422757"/>
                    </a:cubicBezTo>
                    <a:cubicBezTo>
                      <a:pt x="952172" y="3458952"/>
                      <a:pt x="928360" y="3478002"/>
                      <a:pt x="892165" y="3480860"/>
                    </a:cubicBezTo>
                    <a:lnTo>
                      <a:pt x="793105" y="3488479"/>
                    </a:lnTo>
                    <a:cubicBezTo>
                      <a:pt x="777865" y="3490385"/>
                      <a:pt x="756910" y="3480860"/>
                      <a:pt x="751195" y="3499910"/>
                    </a:cubicBezTo>
                    <a:cubicBezTo>
                      <a:pt x="745480" y="3517054"/>
                      <a:pt x="765482" y="3526579"/>
                      <a:pt x="775960" y="3537057"/>
                    </a:cubicBezTo>
                    <a:cubicBezTo>
                      <a:pt x="868352" y="3628497"/>
                      <a:pt x="968365" y="3711365"/>
                      <a:pt x="1067425" y="3796137"/>
                    </a:cubicBezTo>
                    <a:cubicBezTo>
                      <a:pt x="1115050" y="3836142"/>
                      <a:pt x="1157912" y="3879957"/>
                      <a:pt x="1186487" y="3936154"/>
                    </a:cubicBezTo>
                    <a:cubicBezTo>
                      <a:pt x="1216015" y="3993304"/>
                      <a:pt x="1212205" y="4048549"/>
                      <a:pt x="1179820" y="4102842"/>
                    </a:cubicBezTo>
                    <a:cubicBezTo>
                      <a:pt x="1165532" y="4127607"/>
                      <a:pt x="1142672" y="4146657"/>
                      <a:pt x="1136005" y="4175232"/>
                    </a:cubicBezTo>
                    <a:lnTo>
                      <a:pt x="1133103" y="4178134"/>
                    </a:lnTo>
                    <a:lnTo>
                      <a:pt x="1168866" y="4217381"/>
                    </a:lnTo>
                    <a:cubicBezTo>
                      <a:pt x="1175176" y="4223929"/>
                      <a:pt x="1181249" y="4230656"/>
                      <a:pt x="1186577" y="4237949"/>
                    </a:cubicBezTo>
                    <a:lnTo>
                      <a:pt x="1193809" y="4251032"/>
                    </a:lnTo>
                    <a:lnTo>
                      <a:pt x="1205537" y="4254290"/>
                    </a:lnTo>
                    <a:cubicBezTo>
                      <a:pt x="1249352" y="4297152"/>
                      <a:pt x="1233160" y="4345730"/>
                      <a:pt x="1218872" y="4394308"/>
                    </a:cubicBezTo>
                    <a:cubicBezTo>
                      <a:pt x="1203632" y="4445742"/>
                      <a:pt x="1170295" y="4472412"/>
                      <a:pt x="1115050" y="4470508"/>
                    </a:cubicBezTo>
                    <a:lnTo>
                      <a:pt x="983605" y="4473365"/>
                    </a:lnTo>
                    <a:cubicBezTo>
                      <a:pt x="971222" y="4478127"/>
                      <a:pt x="958840" y="4476222"/>
                      <a:pt x="945505" y="4476222"/>
                    </a:cubicBezTo>
                    <a:lnTo>
                      <a:pt x="5070" y="4473365"/>
                    </a:lnTo>
                    <a:cubicBezTo>
                      <a:pt x="-4772" y="4167772"/>
                      <a:pt x="2795" y="3334969"/>
                      <a:pt x="2530" y="2642660"/>
                    </a:cubicBezTo>
                    <a:cubicBezTo>
                      <a:pt x="2265" y="1950351"/>
                      <a:pt x="2530" y="1093894"/>
                      <a:pt x="3482" y="319512"/>
                    </a:cubicBezTo>
                    <a:cubicBezTo>
                      <a:pt x="3482" y="286174"/>
                      <a:pt x="-6995" y="248074"/>
                      <a:pt x="29200" y="224262"/>
                    </a:cubicBezTo>
                    <a:cubicBezTo>
                      <a:pt x="111115" y="215689"/>
                      <a:pt x="111115" y="215689"/>
                      <a:pt x="117782" y="134727"/>
                    </a:cubicBezTo>
                    <a:cubicBezTo>
                      <a:pt x="126355" y="20427"/>
                      <a:pt x="126355" y="20427"/>
                      <a:pt x="238750" y="6139"/>
                    </a:cubicBezTo>
                    <a:cubicBezTo>
                      <a:pt x="240655" y="6139"/>
                      <a:pt x="241607" y="6139"/>
                      <a:pt x="243512" y="5187"/>
                    </a:cubicBezTo>
                    <a:cubicBezTo>
                      <a:pt x="346382" y="-7196"/>
                      <a:pt x="360670" y="5187"/>
                      <a:pt x="372100" y="108057"/>
                    </a:cubicBezTo>
                    <a:cubicBezTo>
                      <a:pt x="384482" y="218547"/>
                      <a:pt x="384482" y="218547"/>
                      <a:pt x="497830" y="218547"/>
                    </a:cubicBezTo>
                    <a:cubicBezTo>
                      <a:pt x="565457" y="218547"/>
                      <a:pt x="564505" y="218547"/>
                      <a:pt x="571172" y="149967"/>
                    </a:cubicBezTo>
                    <a:cubicBezTo>
                      <a:pt x="581888" y="42811"/>
                      <a:pt x="595283" y="-2195"/>
                      <a:pt x="674846" y="8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4EE3622-9E9B-4CFA-BF84-CE2AE84507D6}"/>
                  </a:ext>
                </a:extLst>
              </p:cNvPr>
              <p:cNvSpPr/>
              <p:nvPr/>
            </p:nvSpPr>
            <p:spPr>
              <a:xfrm>
                <a:off x="11433555" y="5239941"/>
                <a:ext cx="1204762" cy="86742"/>
              </a:xfrm>
              <a:custGeom>
                <a:avLst/>
                <a:gdLst>
                  <a:gd name="connsiteX0" fmla="*/ 0 w 1204762"/>
                  <a:gd name="connsiteY0" fmla="*/ 0 h 86742"/>
                  <a:gd name="connsiteX1" fmla="*/ 23662 w 1204762"/>
                  <a:gd name="connsiteY1" fmla="*/ 0 h 86742"/>
                  <a:gd name="connsiteX2" fmla="*/ 1137135 w 1204762"/>
                  <a:gd name="connsiteY2" fmla="*/ 952 h 86742"/>
                  <a:gd name="connsiteX3" fmla="*/ 1204762 w 1204762"/>
                  <a:gd name="connsiteY3" fmla="*/ 85725 h 86742"/>
                  <a:gd name="connsiteX4" fmla="*/ 23662 w 1204762"/>
                  <a:gd name="connsiteY4" fmla="*/ 86677 h 86742"/>
                  <a:gd name="connsiteX5" fmla="*/ 0 w 1204762"/>
                  <a:gd name="connsiteY5" fmla="*/ 86742 h 8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762" h="86742">
                    <a:moveTo>
                      <a:pt x="0" y="0"/>
                    </a:moveTo>
                    <a:lnTo>
                      <a:pt x="23662" y="0"/>
                    </a:lnTo>
                    <a:cubicBezTo>
                      <a:pt x="395137" y="0"/>
                      <a:pt x="765660" y="0"/>
                      <a:pt x="1137135" y="952"/>
                    </a:cubicBezTo>
                    <a:cubicBezTo>
                      <a:pt x="1158090" y="30480"/>
                      <a:pt x="1191427" y="50482"/>
                      <a:pt x="1204762" y="85725"/>
                    </a:cubicBezTo>
                    <a:cubicBezTo>
                      <a:pt x="811380" y="85725"/>
                      <a:pt x="417997" y="85725"/>
                      <a:pt x="23662" y="86677"/>
                    </a:cubicBezTo>
                    <a:lnTo>
                      <a:pt x="0" y="86742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EF93BFB-C112-4DFD-BC92-012E3C089BBF}"/>
                </a:ext>
              </a:extLst>
            </p:cNvPr>
            <p:cNvGrpSpPr/>
            <p:nvPr/>
          </p:nvGrpSpPr>
          <p:grpSpPr>
            <a:xfrm>
              <a:off x="7669137" y="3350840"/>
              <a:ext cx="668324" cy="2659534"/>
              <a:chOff x="7274254" y="2459895"/>
              <a:chExt cx="1054017" cy="419436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70A8D3D-2DD6-4266-AEA7-1B3412BA548D}"/>
                  </a:ext>
                </a:extLst>
              </p:cNvPr>
              <p:cNvSpPr/>
              <p:nvPr/>
            </p:nvSpPr>
            <p:spPr>
              <a:xfrm>
                <a:off x="7278400" y="2459895"/>
                <a:ext cx="1049871" cy="4194363"/>
              </a:xfrm>
              <a:custGeom>
                <a:avLst/>
                <a:gdLst>
                  <a:gd name="connsiteX0" fmla="*/ 89928 w 1054017"/>
                  <a:gd name="connsiteY0" fmla="*/ 203 h 4194877"/>
                  <a:gd name="connsiteX1" fmla="*/ 193601 w 1054017"/>
                  <a:gd name="connsiteY1" fmla="*/ 120486 h 4194877"/>
                  <a:gd name="connsiteX2" fmla="*/ 222176 w 1054017"/>
                  <a:gd name="connsiteY2" fmla="*/ 173826 h 4194877"/>
                  <a:gd name="connsiteX3" fmla="*/ 543169 w 1054017"/>
                  <a:gd name="connsiteY3" fmla="*/ 693891 h 4194877"/>
                  <a:gd name="connsiteX4" fmla="*/ 618416 w 1054017"/>
                  <a:gd name="connsiteY4" fmla="*/ 1007263 h 4194877"/>
                  <a:gd name="connsiteX5" fmla="*/ 392674 w 1054017"/>
                  <a:gd name="connsiteY5" fmla="*/ 1608291 h 4194877"/>
                  <a:gd name="connsiteX6" fmla="*/ 367909 w 1054017"/>
                  <a:gd name="connsiteY6" fmla="*/ 1630198 h 4194877"/>
                  <a:gd name="connsiteX7" fmla="*/ 377434 w 1054017"/>
                  <a:gd name="connsiteY7" fmla="*/ 1714971 h 4194877"/>
                  <a:gd name="connsiteX8" fmla="*/ 386006 w 1054017"/>
                  <a:gd name="connsiteY8" fmla="*/ 1719733 h 4194877"/>
                  <a:gd name="connsiteX9" fmla="*/ 487924 w 1054017"/>
                  <a:gd name="connsiteY9" fmla="*/ 1896898 h 4194877"/>
                  <a:gd name="connsiteX10" fmla="*/ 407914 w 1054017"/>
                  <a:gd name="connsiteY10" fmla="*/ 1988338 h 4194877"/>
                  <a:gd name="connsiteX11" fmla="*/ 318378 w 1054017"/>
                  <a:gd name="connsiteY11" fmla="*/ 2092161 h 4194877"/>
                  <a:gd name="connsiteX12" fmla="*/ 366003 w 1054017"/>
                  <a:gd name="connsiteY12" fmla="*/ 2621751 h 4194877"/>
                  <a:gd name="connsiteX13" fmla="*/ 374576 w 1054017"/>
                  <a:gd name="connsiteY13" fmla="*/ 2657946 h 4194877"/>
                  <a:gd name="connsiteX14" fmla="*/ 398389 w 1054017"/>
                  <a:gd name="connsiteY14" fmla="*/ 2723668 h 4194877"/>
                  <a:gd name="connsiteX15" fmla="*/ 473636 w 1054017"/>
                  <a:gd name="connsiteY15" fmla="*/ 3047518 h 4194877"/>
                  <a:gd name="connsiteX16" fmla="*/ 566981 w 1054017"/>
                  <a:gd name="connsiteY16" fmla="*/ 3119908 h 4194877"/>
                  <a:gd name="connsiteX17" fmla="*/ 630799 w 1054017"/>
                  <a:gd name="connsiteY17" fmla="*/ 3155151 h 4194877"/>
                  <a:gd name="connsiteX18" fmla="*/ 637466 w 1054017"/>
                  <a:gd name="connsiteY18" fmla="*/ 3308503 h 4194877"/>
                  <a:gd name="connsiteX19" fmla="*/ 643181 w 1054017"/>
                  <a:gd name="connsiteY19" fmla="*/ 3361843 h 4194877"/>
                  <a:gd name="connsiteX20" fmla="*/ 728906 w 1054017"/>
                  <a:gd name="connsiteY20" fmla="*/ 3448521 h 4194877"/>
                  <a:gd name="connsiteX21" fmla="*/ 970841 w 1054017"/>
                  <a:gd name="connsiteY21" fmla="*/ 3675216 h 4194877"/>
                  <a:gd name="connsiteX22" fmla="*/ 1001321 w 1054017"/>
                  <a:gd name="connsiteY22" fmla="*/ 3870478 h 4194877"/>
                  <a:gd name="connsiteX23" fmla="*/ 980366 w 1054017"/>
                  <a:gd name="connsiteY23" fmla="*/ 3887623 h 4194877"/>
                  <a:gd name="connsiteX24" fmla="*/ 979598 w 1054017"/>
                  <a:gd name="connsiteY24" fmla="*/ 3887709 h 4194877"/>
                  <a:gd name="connsiteX25" fmla="*/ 979140 w 1054017"/>
                  <a:gd name="connsiteY25" fmla="*/ 3888143 h 4194877"/>
                  <a:gd name="connsiteX26" fmla="*/ 993694 w 1054017"/>
                  <a:gd name="connsiteY26" fmla="*/ 3942615 h 4194877"/>
                  <a:gd name="connsiteX27" fmla="*/ 997649 w 1054017"/>
                  <a:gd name="connsiteY27" fmla="*/ 3948630 h 4194877"/>
                  <a:gd name="connsiteX28" fmla="*/ 1014656 w 1054017"/>
                  <a:gd name="connsiteY28" fmla="*/ 3954298 h 4194877"/>
                  <a:gd name="connsiteX29" fmla="*/ 1034658 w 1054017"/>
                  <a:gd name="connsiteY29" fmla="*/ 4119081 h 4194877"/>
                  <a:gd name="connsiteX30" fmla="*/ 918453 w 1054017"/>
                  <a:gd name="connsiteY30" fmla="*/ 4194328 h 4194877"/>
                  <a:gd name="connsiteX31" fmla="*/ 473636 w 1054017"/>
                  <a:gd name="connsiteY31" fmla="*/ 4192423 h 4194877"/>
                  <a:gd name="connsiteX32" fmla="*/ 24056 w 1054017"/>
                  <a:gd name="connsiteY32" fmla="*/ 4188614 h 4194877"/>
                  <a:gd name="connsiteX33" fmla="*/ 8816 w 1054017"/>
                  <a:gd name="connsiteY33" fmla="*/ 4149561 h 4194877"/>
                  <a:gd name="connsiteX34" fmla="*/ 8415 w 1054017"/>
                  <a:gd name="connsiteY34" fmla="*/ 4005168 h 4194877"/>
                  <a:gd name="connsiteX35" fmla="*/ 20423 w 1054017"/>
                  <a:gd name="connsiteY35" fmla="*/ 3960966 h 4194877"/>
                  <a:gd name="connsiteX36" fmla="*/ 0 w 1054017"/>
                  <a:gd name="connsiteY36" fmla="*/ 3960966 h 4194877"/>
                  <a:gd name="connsiteX37" fmla="*/ 0 w 1054017"/>
                  <a:gd name="connsiteY37" fmla="*/ 3874467 h 4194877"/>
                  <a:gd name="connsiteX38" fmla="*/ 17015 w 1054017"/>
                  <a:gd name="connsiteY38" fmla="*/ 3874336 h 4194877"/>
                  <a:gd name="connsiteX39" fmla="*/ 8623 w 1054017"/>
                  <a:gd name="connsiteY39" fmla="*/ 3856980 h 4194877"/>
                  <a:gd name="connsiteX40" fmla="*/ 5006 w 1054017"/>
                  <a:gd name="connsiteY40" fmla="*/ 3786658 h 4194877"/>
                  <a:gd name="connsiteX41" fmla="*/ 5006 w 1054017"/>
                  <a:gd name="connsiteY41" fmla="*/ 1924521 h 4194877"/>
                  <a:gd name="connsiteX42" fmla="*/ 5006 w 1054017"/>
                  <a:gd name="connsiteY42" fmla="*/ 100483 h 4194877"/>
                  <a:gd name="connsiteX43" fmla="*/ 22151 w 1054017"/>
                  <a:gd name="connsiteY43" fmla="*/ 9043 h 4194877"/>
                  <a:gd name="connsiteX44" fmla="*/ 89928 w 1054017"/>
                  <a:gd name="connsiteY44" fmla="*/ 203 h 4194877"/>
                  <a:gd name="connsiteX0" fmla="*/ 89928 w 1054017"/>
                  <a:gd name="connsiteY0" fmla="*/ 203 h 4194363"/>
                  <a:gd name="connsiteX1" fmla="*/ 193601 w 1054017"/>
                  <a:gd name="connsiteY1" fmla="*/ 120486 h 4194363"/>
                  <a:gd name="connsiteX2" fmla="*/ 222176 w 1054017"/>
                  <a:gd name="connsiteY2" fmla="*/ 173826 h 4194363"/>
                  <a:gd name="connsiteX3" fmla="*/ 543169 w 1054017"/>
                  <a:gd name="connsiteY3" fmla="*/ 693891 h 4194363"/>
                  <a:gd name="connsiteX4" fmla="*/ 618416 w 1054017"/>
                  <a:gd name="connsiteY4" fmla="*/ 1007263 h 4194363"/>
                  <a:gd name="connsiteX5" fmla="*/ 392674 w 1054017"/>
                  <a:gd name="connsiteY5" fmla="*/ 1608291 h 4194363"/>
                  <a:gd name="connsiteX6" fmla="*/ 367909 w 1054017"/>
                  <a:gd name="connsiteY6" fmla="*/ 1630198 h 4194363"/>
                  <a:gd name="connsiteX7" fmla="*/ 377434 w 1054017"/>
                  <a:gd name="connsiteY7" fmla="*/ 1714971 h 4194363"/>
                  <a:gd name="connsiteX8" fmla="*/ 386006 w 1054017"/>
                  <a:gd name="connsiteY8" fmla="*/ 1719733 h 4194363"/>
                  <a:gd name="connsiteX9" fmla="*/ 487924 w 1054017"/>
                  <a:gd name="connsiteY9" fmla="*/ 1896898 h 4194363"/>
                  <a:gd name="connsiteX10" fmla="*/ 407914 w 1054017"/>
                  <a:gd name="connsiteY10" fmla="*/ 1988338 h 4194363"/>
                  <a:gd name="connsiteX11" fmla="*/ 318378 w 1054017"/>
                  <a:gd name="connsiteY11" fmla="*/ 2092161 h 4194363"/>
                  <a:gd name="connsiteX12" fmla="*/ 366003 w 1054017"/>
                  <a:gd name="connsiteY12" fmla="*/ 2621751 h 4194363"/>
                  <a:gd name="connsiteX13" fmla="*/ 374576 w 1054017"/>
                  <a:gd name="connsiteY13" fmla="*/ 2657946 h 4194363"/>
                  <a:gd name="connsiteX14" fmla="*/ 398389 w 1054017"/>
                  <a:gd name="connsiteY14" fmla="*/ 2723668 h 4194363"/>
                  <a:gd name="connsiteX15" fmla="*/ 473636 w 1054017"/>
                  <a:gd name="connsiteY15" fmla="*/ 3047518 h 4194363"/>
                  <a:gd name="connsiteX16" fmla="*/ 566981 w 1054017"/>
                  <a:gd name="connsiteY16" fmla="*/ 3119908 h 4194363"/>
                  <a:gd name="connsiteX17" fmla="*/ 630799 w 1054017"/>
                  <a:gd name="connsiteY17" fmla="*/ 3155151 h 4194363"/>
                  <a:gd name="connsiteX18" fmla="*/ 637466 w 1054017"/>
                  <a:gd name="connsiteY18" fmla="*/ 3308503 h 4194363"/>
                  <a:gd name="connsiteX19" fmla="*/ 643181 w 1054017"/>
                  <a:gd name="connsiteY19" fmla="*/ 3361843 h 4194363"/>
                  <a:gd name="connsiteX20" fmla="*/ 728906 w 1054017"/>
                  <a:gd name="connsiteY20" fmla="*/ 3448521 h 4194363"/>
                  <a:gd name="connsiteX21" fmla="*/ 970841 w 1054017"/>
                  <a:gd name="connsiteY21" fmla="*/ 3675216 h 4194363"/>
                  <a:gd name="connsiteX22" fmla="*/ 1001321 w 1054017"/>
                  <a:gd name="connsiteY22" fmla="*/ 3870478 h 4194363"/>
                  <a:gd name="connsiteX23" fmla="*/ 980366 w 1054017"/>
                  <a:gd name="connsiteY23" fmla="*/ 3887623 h 4194363"/>
                  <a:gd name="connsiteX24" fmla="*/ 979598 w 1054017"/>
                  <a:gd name="connsiteY24" fmla="*/ 3887709 h 4194363"/>
                  <a:gd name="connsiteX25" fmla="*/ 979140 w 1054017"/>
                  <a:gd name="connsiteY25" fmla="*/ 3888143 h 4194363"/>
                  <a:gd name="connsiteX26" fmla="*/ 993694 w 1054017"/>
                  <a:gd name="connsiteY26" fmla="*/ 3942615 h 4194363"/>
                  <a:gd name="connsiteX27" fmla="*/ 997649 w 1054017"/>
                  <a:gd name="connsiteY27" fmla="*/ 3948630 h 4194363"/>
                  <a:gd name="connsiteX28" fmla="*/ 1014656 w 1054017"/>
                  <a:gd name="connsiteY28" fmla="*/ 3954298 h 4194363"/>
                  <a:gd name="connsiteX29" fmla="*/ 1034658 w 1054017"/>
                  <a:gd name="connsiteY29" fmla="*/ 4119081 h 4194363"/>
                  <a:gd name="connsiteX30" fmla="*/ 918453 w 1054017"/>
                  <a:gd name="connsiteY30" fmla="*/ 4194328 h 4194363"/>
                  <a:gd name="connsiteX31" fmla="*/ 473636 w 1054017"/>
                  <a:gd name="connsiteY31" fmla="*/ 4192423 h 4194363"/>
                  <a:gd name="connsiteX32" fmla="*/ 24056 w 1054017"/>
                  <a:gd name="connsiteY32" fmla="*/ 4188614 h 4194363"/>
                  <a:gd name="connsiteX33" fmla="*/ 8816 w 1054017"/>
                  <a:gd name="connsiteY33" fmla="*/ 4149561 h 4194363"/>
                  <a:gd name="connsiteX34" fmla="*/ 8415 w 1054017"/>
                  <a:gd name="connsiteY34" fmla="*/ 4005168 h 4194363"/>
                  <a:gd name="connsiteX35" fmla="*/ 20423 w 1054017"/>
                  <a:gd name="connsiteY35" fmla="*/ 3960966 h 4194363"/>
                  <a:gd name="connsiteX36" fmla="*/ 0 w 1054017"/>
                  <a:gd name="connsiteY36" fmla="*/ 3960966 h 4194363"/>
                  <a:gd name="connsiteX37" fmla="*/ 0 w 1054017"/>
                  <a:gd name="connsiteY37" fmla="*/ 3874467 h 4194363"/>
                  <a:gd name="connsiteX38" fmla="*/ 17015 w 1054017"/>
                  <a:gd name="connsiteY38" fmla="*/ 3874336 h 4194363"/>
                  <a:gd name="connsiteX39" fmla="*/ 5006 w 1054017"/>
                  <a:gd name="connsiteY39" fmla="*/ 3786658 h 4194363"/>
                  <a:gd name="connsiteX40" fmla="*/ 5006 w 1054017"/>
                  <a:gd name="connsiteY40" fmla="*/ 1924521 h 4194363"/>
                  <a:gd name="connsiteX41" fmla="*/ 5006 w 1054017"/>
                  <a:gd name="connsiteY41" fmla="*/ 100483 h 4194363"/>
                  <a:gd name="connsiteX42" fmla="*/ 22151 w 1054017"/>
                  <a:gd name="connsiteY42" fmla="*/ 9043 h 4194363"/>
                  <a:gd name="connsiteX43" fmla="*/ 89928 w 1054017"/>
                  <a:gd name="connsiteY43" fmla="*/ 203 h 4194363"/>
                  <a:gd name="connsiteX0" fmla="*/ 89928 w 1054017"/>
                  <a:gd name="connsiteY0" fmla="*/ 203 h 4194363"/>
                  <a:gd name="connsiteX1" fmla="*/ 193601 w 1054017"/>
                  <a:gd name="connsiteY1" fmla="*/ 120486 h 4194363"/>
                  <a:gd name="connsiteX2" fmla="*/ 222176 w 1054017"/>
                  <a:gd name="connsiteY2" fmla="*/ 173826 h 4194363"/>
                  <a:gd name="connsiteX3" fmla="*/ 543169 w 1054017"/>
                  <a:gd name="connsiteY3" fmla="*/ 693891 h 4194363"/>
                  <a:gd name="connsiteX4" fmla="*/ 618416 w 1054017"/>
                  <a:gd name="connsiteY4" fmla="*/ 1007263 h 4194363"/>
                  <a:gd name="connsiteX5" fmla="*/ 392674 w 1054017"/>
                  <a:gd name="connsiteY5" fmla="*/ 1608291 h 4194363"/>
                  <a:gd name="connsiteX6" fmla="*/ 367909 w 1054017"/>
                  <a:gd name="connsiteY6" fmla="*/ 1630198 h 4194363"/>
                  <a:gd name="connsiteX7" fmla="*/ 377434 w 1054017"/>
                  <a:gd name="connsiteY7" fmla="*/ 1714971 h 4194363"/>
                  <a:gd name="connsiteX8" fmla="*/ 386006 w 1054017"/>
                  <a:gd name="connsiteY8" fmla="*/ 1719733 h 4194363"/>
                  <a:gd name="connsiteX9" fmla="*/ 487924 w 1054017"/>
                  <a:gd name="connsiteY9" fmla="*/ 1896898 h 4194363"/>
                  <a:gd name="connsiteX10" fmla="*/ 407914 w 1054017"/>
                  <a:gd name="connsiteY10" fmla="*/ 1988338 h 4194363"/>
                  <a:gd name="connsiteX11" fmla="*/ 318378 w 1054017"/>
                  <a:gd name="connsiteY11" fmla="*/ 2092161 h 4194363"/>
                  <a:gd name="connsiteX12" fmla="*/ 366003 w 1054017"/>
                  <a:gd name="connsiteY12" fmla="*/ 2621751 h 4194363"/>
                  <a:gd name="connsiteX13" fmla="*/ 374576 w 1054017"/>
                  <a:gd name="connsiteY13" fmla="*/ 2657946 h 4194363"/>
                  <a:gd name="connsiteX14" fmla="*/ 398389 w 1054017"/>
                  <a:gd name="connsiteY14" fmla="*/ 2723668 h 4194363"/>
                  <a:gd name="connsiteX15" fmla="*/ 473636 w 1054017"/>
                  <a:gd name="connsiteY15" fmla="*/ 3047518 h 4194363"/>
                  <a:gd name="connsiteX16" fmla="*/ 566981 w 1054017"/>
                  <a:gd name="connsiteY16" fmla="*/ 3119908 h 4194363"/>
                  <a:gd name="connsiteX17" fmla="*/ 630799 w 1054017"/>
                  <a:gd name="connsiteY17" fmla="*/ 3155151 h 4194363"/>
                  <a:gd name="connsiteX18" fmla="*/ 637466 w 1054017"/>
                  <a:gd name="connsiteY18" fmla="*/ 3308503 h 4194363"/>
                  <a:gd name="connsiteX19" fmla="*/ 643181 w 1054017"/>
                  <a:gd name="connsiteY19" fmla="*/ 3361843 h 4194363"/>
                  <a:gd name="connsiteX20" fmla="*/ 728906 w 1054017"/>
                  <a:gd name="connsiteY20" fmla="*/ 3448521 h 4194363"/>
                  <a:gd name="connsiteX21" fmla="*/ 970841 w 1054017"/>
                  <a:gd name="connsiteY21" fmla="*/ 3675216 h 4194363"/>
                  <a:gd name="connsiteX22" fmla="*/ 1001321 w 1054017"/>
                  <a:gd name="connsiteY22" fmla="*/ 3870478 h 4194363"/>
                  <a:gd name="connsiteX23" fmla="*/ 980366 w 1054017"/>
                  <a:gd name="connsiteY23" fmla="*/ 3887623 h 4194363"/>
                  <a:gd name="connsiteX24" fmla="*/ 979598 w 1054017"/>
                  <a:gd name="connsiteY24" fmla="*/ 3887709 h 4194363"/>
                  <a:gd name="connsiteX25" fmla="*/ 979140 w 1054017"/>
                  <a:gd name="connsiteY25" fmla="*/ 3888143 h 4194363"/>
                  <a:gd name="connsiteX26" fmla="*/ 993694 w 1054017"/>
                  <a:gd name="connsiteY26" fmla="*/ 3942615 h 4194363"/>
                  <a:gd name="connsiteX27" fmla="*/ 997649 w 1054017"/>
                  <a:gd name="connsiteY27" fmla="*/ 3948630 h 4194363"/>
                  <a:gd name="connsiteX28" fmla="*/ 1014656 w 1054017"/>
                  <a:gd name="connsiteY28" fmla="*/ 3954298 h 4194363"/>
                  <a:gd name="connsiteX29" fmla="*/ 1034658 w 1054017"/>
                  <a:gd name="connsiteY29" fmla="*/ 4119081 h 4194363"/>
                  <a:gd name="connsiteX30" fmla="*/ 918453 w 1054017"/>
                  <a:gd name="connsiteY30" fmla="*/ 4194328 h 4194363"/>
                  <a:gd name="connsiteX31" fmla="*/ 473636 w 1054017"/>
                  <a:gd name="connsiteY31" fmla="*/ 4192423 h 4194363"/>
                  <a:gd name="connsiteX32" fmla="*/ 24056 w 1054017"/>
                  <a:gd name="connsiteY32" fmla="*/ 4188614 h 4194363"/>
                  <a:gd name="connsiteX33" fmla="*/ 8816 w 1054017"/>
                  <a:gd name="connsiteY33" fmla="*/ 4149561 h 4194363"/>
                  <a:gd name="connsiteX34" fmla="*/ 8415 w 1054017"/>
                  <a:gd name="connsiteY34" fmla="*/ 4005168 h 4194363"/>
                  <a:gd name="connsiteX35" fmla="*/ 20423 w 1054017"/>
                  <a:gd name="connsiteY35" fmla="*/ 3960966 h 4194363"/>
                  <a:gd name="connsiteX36" fmla="*/ 0 w 1054017"/>
                  <a:gd name="connsiteY36" fmla="*/ 3960966 h 4194363"/>
                  <a:gd name="connsiteX37" fmla="*/ 0 w 1054017"/>
                  <a:gd name="connsiteY37" fmla="*/ 3874467 h 4194363"/>
                  <a:gd name="connsiteX38" fmla="*/ 5006 w 1054017"/>
                  <a:gd name="connsiteY38" fmla="*/ 3786658 h 4194363"/>
                  <a:gd name="connsiteX39" fmla="*/ 5006 w 1054017"/>
                  <a:gd name="connsiteY39" fmla="*/ 1924521 h 4194363"/>
                  <a:gd name="connsiteX40" fmla="*/ 5006 w 1054017"/>
                  <a:gd name="connsiteY40" fmla="*/ 100483 h 4194363"/>
                  <a:gd name="connsiteX41" fmla="*/ 22151 w 1054017"/>
                  <a:gd name="connsiteY41" fmla="*/ 9043 h 4194363"/>
                  <a:gd name="connsiteX42" fmla="*/ 89928 w 1054017"/>
                  <a:gd name="connsiteY42" fmla="*/ 203 h 4194363"/>
                  <a:gd name="connsiteX0" fmla="*/ 89928 w 1054017"/>
                  <a:gd name="connsiteY0" fmla="*/ 203 h 4194363"/>
                  <a:gd name="connsiteX1" fmla="*/ 193601 w 1054017"/>
                  <a:gd name="connsiteY1" fmla="*/ 120486 h 4194363"/>
                  <a:gd name="connsiteX2" fmla="*/ 222176 w 1054017"/>
                  <a:gd name="connsiteY2" fmla="*/ 173826 h 4194363"/>
                  <a:gd name="connsiteX3" fmla="*/ 543169 w 1054017"/>
                  <a:gd name="connsiteY3" fmla="*/ 693891 h 4194363"/>
                  <a:gd name="connsiteX4" fmla="*/ 618416 w 1054017"/>
                  <a:gd name="connsiteY4" fmla="*/ 1007263 h 4194363"/>
                  <a:gd name="connsiteX5" fmla="*/ 392674 w 1054017"/>
                  <a:gd name="connsiteY5" fmla="*/ 1608291 h 4194363"/>
                  <a:gd name="connsiteX6" fmla="*/ 367909 w 1054017"/>
                  <a:gd name="connsiteY6" fmla="*/ 1630198 h 4194363"/>
                  <a:gd name="connsiteX7" fmla="*/ 377434 w 1054017"/>
                  <a:gd name="connsiteY7" fmla="*/ 1714971 h 4194363"/>
                  <a:gd name="connsiteX8" fmla="*/ 386006 w 1054017"/>
                  <a:gd name="connsiteY8" fmla="*/ 1719733 h 4194363"/>
                  <a:gd name="connsiteX9" fmla="*/ 487924 w 1054017"/>
                  <a:gd name="connsiteY9" fmla="*/ 1896898 h 4194363"/>
                  <a:gd name="connsiteX10" fmla="*/ 407914 w 1054017"/>
                  <a:gd name="connsiteY10" fmla="*/ 1988338 h 4194363"/>
                  <a:gd name="connsiteX11" fmla="*/ 318378 w 1054017"/>
                  <a:gd name="connsiteY11" fmla="*/ 2092161 h 4194363"/>
                  <a:gd name="connsiteX12" fmla="*/ 366003 w 1054017"/>
                  <a:gd name="connsiteY12" fmla="*/ 2621751 h 4194363"/>
                  <a:gd name="connsiteX13" fmla="*/ 374576 w 1054017"/>
                  <a:gd name="connsiteY13" fmla="*/ 2657946 h 4194363"/>
                  <a:gd name="connsiteX14" fmla="*/ 398389 w 1054017"/>
                  <a:gd name="connsiteY14" fmla="*/ 2723668 h 4194363"/>
                  <a:gd name="connsiteX15" fmla="*/ 473636 w 1054017"/>
                  <a:gd name="connsiteY15" fmla="*/ 3047518 h 4194363"/>
                  <a:gd name="connsiteX16" fmla="*/ 566981 w 1054017"/>
                  <a:gd name="connsiteY16" fmla="*/ 3119908 h 4194363"/>
                  <a:gd name="connsiteX17" fmla="*/ 630799 w 1054017"/>
                  <a:gd name="connsiteY17" fmla="*/ 3155151 h 4194363"/>
                  <a:gd name="connsiteX18" fmla="*/ 637466 w 1054017"/>
                  <a:gd name="connsiteY18" fmla="*/ 3308503 h 4194363"/>
                  <a:gd name="connsiteX19" fmla="*/ 643181 w 1054017"/>
                  <a:gd name="connsiteY19" fmla="*/ 3361843 h 4194363"/>
                  <a:gd name="connsiteX20" fmla="*/ 728906 w 1054017"/>
                  <a:gd name="connsiteY20" fmla="*/ 3448521 h 4194363"/>
                  <a:gd name="connsiteX21" fmla="*/ 970841 w 1054017"/>
                  <a:gd name="connsiteY21" fmla="*/ 3675216 h 4194363"/>
                  <a:gd name="connsiteX22" fmla="*/ 1001321 w 1054017"/>
                  <a:gd name="connsiteY22" fmla="*/ 3870478 h 4194363"/>
                  <a:gd name="connsiteX23" fmla="*/ 980366 w 1054017"/>
                  <a:gd name="connsiteY23" fmla="*/ 3887623 h 4194363"/>
                  <a:gd name="connsiteX24" fmla="*/ 979598 w 1054017"/>
                  <a:gd name="connsiteY24" fmla="*/ 3887709 h 4194363"/>
                  <a:gd name="connsiteX25" fmla="*/ 979140 w 1054017"/>
                  <a:gd name="connsiteY25" fmla="*/ 3888143 h 4194363"/>
                  <a:gd name="connsiteX26" fmla="*/ 993694 w 1054017"/>
                  <a:gd name="connsiteY26" fmla="*/ 3942615 h 4194363"/>
                  <a:gd name="connsiteX27" fmla="*/ 997649 w 1054017"/>
                  <a:gd name="connsiteY27" fmla="*/ 3948630 h 4194363"/>
                  <a:gd name="connsiteX28" fmla="*/ 1014656 w 1054017"/>
                  <a:gd name="connsiteY28" fmla="*/ 3954298 h 4194363"/>
                  <a:gd name="connsiteX29" fmla="*/ 1034658 w 1054017"/>
                  <a:gd name="connsiteY29" fmla="*/ 4119081 h 4194363"/>
                  <a:gd name="connsiteX30" fmla="*/ 918453 w 1054017"/>
                  <a:gd name="connsiteY30" fmla="*/ 4194328 h 4194363"/>
                  <a:gd name="connsiteX31" fmla="*/ 473636 w 1054017"/>
                  <a:gd name="connsiteY31" fmla="*/ 4192423 h 4194363"/>
                  <a:gd name="connsiteX32" fmla="*/ 24056 w 1054017"/>
                  <a:gd name="connsiteY32" fmla="*/ 4188614 h 4194363"/>
                  <a:gd name="connsiteX33" fmla="*/ 8816 w 1054017"/>
                  <a:gd name="connsiteY33" fmla="*/ 4149561 h 4194363"/>
                  <a:gd name="connsiteX34" fmla="*/ 8415 w 1054017"/>
                  <a:gd name="connsiteY34" fmla="*/ 4005168 h 4194363"/>
                  <a:gd name="connsiteX35" fmla="*/ 20423 w 1054017"/>
                  <a:gd name="connsiteY35" fmla="*/ 3960966 h 4194363"/>
                  <a:gd name="connsiteX36" fmla="*/ 0 w 1054017"/>
                  <a:gd name="connsiteY36" fmla="*/ 3960966 h 4194363"/>
                  <a:gd name="connsiteX37" fmla="*/ 5006 w 1054017"/>
                  <a:gd name="connsiteY37" fmla="*/ 3786658 h 4194363"/>
                  <a:gd name="connsiteX38" fmla="*/ 5006 w 1054017"/>
                  <a:gd name="connsiteY38" fmla="*/ 1924521 h 4194363"/>
                  <a:gd name="connsiteX39" fmla="*/ 5006 w 1054017"/>
                  <a:gd name="connsiteY39" fmla="*/ 100483 h 4194363"/>
                  <a:gd name="connsiteX40" fmla="*/ 22151 w 1054017"/>
                  <a:gd name="connsiteY40" fmla="*/ 9043 h 4194363"/>
                  <a:gd name="connsiteX41" fmla="*/ 89928 w 1054017"/>
                  <a:gd name="connsiteY41" fmla="*/ 203 h 4194363"/>
                  <a:gd name="connsiteX0" fmla="*/ 89928 w 1054017"/>
                  <a:gd name="connsiteY0" fmla="*/ 203 h 4194363"/>
                  <a:gd name="connsiteX1" fmla="*/ 193601 w 1054017"/>
                  <a:gd name="connsiteY1" fmla="*/ 120486 h 4194363"/>
                  <a:gd name="connsiteX2" fmla="*/ 222176 w 1054017"/>
                  <a:gd name="connsiteY2" fmla="*/ 173826 h 4194363"/>
                  <a:gd name="connsiteX3" fmla="*/ 543169 w 1054017"/>
                  <a:gd name="connsiteY3" fmla="*/ 693891 h 4194363"/>
                  <a:gd name="connsiteX4" fmla="*/ 618416 w 1054017"/>
                  <a:gd name="connsiteY4" fmla="*/ 1007263 h 4194363"/>
                  <a:gd name="connsiteX5" fmla="*/ 392674 w 1054017"/>
                  <a:gd name="connsiteY5" fmla="*/ 1608291 h 4194363"/>
                  <a:gd name="connsiteX6" fmla="*/ 367909 w 1054017"/>
                  <a:gd name="connsiteY6" fmla="*/ 1630198 h 4194363"/>
                  <a:gd name="connsiteX7" fmla="*/ 377434 w 1054017"/>
                  <a:gd name="connsiteY7" fmla="*/ 1714971 h 4194363"/>
                  <a:gd name="connsiteX8" fmla="*/ 386006 w 1054017"/>
                  <a:gd name="connsiteY8" fmla="*/ 1719733 h 4194363"/>
                  <a:gd name="connsiteX9" fmla="*/ 487924 w 1054017"/>
                  <a:gd name="connsiteY9" fmla="*/ 1896898 h 4194363"/>
                  <a:gd name="connsiteX10" fmla="*/ 407914 w 1054017"/>
                  <a:gd name="connsiteY10" fmla="*/ 1988338 h 4194363"/>
                  <a:gd name="connsiteX11" fmla="*/ 318378 w 1054017"/>
                  <a:gd name="connsiteY11" fmla="*/ 2092161 h 4194363"/>
                  <a:gd name="connsiteX12" fmla="*/ 366003 w 1054017"/>
                  <a:gd name="connsiteY12" fmla="*/ 2621751 h 4194363"/>
                  <a:gd name="connsiteX13" fmla="*/ 374576 w 1054017"/>
                  <a:gd name="connsiteY13" fmla="*/ 2657946 h 4194363"/>
                  <a:gd name="connsiteX14" fmla="*/ 398389 w 1054017"/>
                  <a:gd name="connsiteY14" fmla="*/ 2723668 h 4194363"/>
                  <a:gd name="connsiteX15" fmla="*/ 473636 w 1054017"/>
                  <a:gd name="connsiteY15" fmla="*/ 3047518 h 4194363"/>
                  <a:gd name="connsiteX16" fmla="*/ 566981 w 1054017"/>
                  <a:gd name="connsiteY16" fmla="*/ 3119908 h 4194363"/>
                  <a:gd name="connsiteX17" fmla="*/ 630799 w 1054017"/>
                  <a:gd name="connsiteY17" fmla="*/ 3155151 h 4194363"/>
                  <a:gd name="connsiteX18" fmla="*/ 637466 w 1054017"/>
                  <a:gd name="connsiteY18" fmla="*/ 3308503 h 4194363"/>
                  <a:gd name="connsiteX19" fmla="*/ 643181 w 1054017"/>
                  <a:gd name="connsiteY19" fmla="*/ 3361843 h 4194363"/>
                  <a:gd name="connsiteX20" fmla="*/ 728906 w 1054017"/>
                  <a:gd name="connsiteY20" fmla="*/ 3448521 h 4194363"/>
                  <a:gd name="connsiteX21" fmla="*/ 970841 w 1054017"/>
                  <a:gd name="connsiteY21" fmla="*/ 3675216 h 4194363"/>
                  <a:gd name="connsiteX22" fmla="*/ 1001321 w 1054017"/>
                  <a:gd name="connsiteY22" fmla="*/ 3870478 h 4194363"/>
                  <a:gd name="connsiteX23" fmla="*/ 980366 w 1054017"/>
                  <a:gd name="connsiteY23" fmla="*/ 3887623 h 4194363"/>
                  <a:gd name="connsiteX24" fmla="*/ 979598 w 1054017"/>
                  <a:gd name="connsiteY24" fmla="*/ 3887709 h 4194363"/>
                  <a:gd name="connsiteX25" fmla="*/ 979140 w 1054017"/>
                  <a:gd name="connsiteY25" fmla="*/ 3888143 h 4194363"/>
                  <a:gd name="connsiteX26" fmla="*/ 993694 w 1054017"/>
                  <a:gd name="connsiteY26" fmla="*/ 3942615 h 4194363"/>
                  <a:gd name="connsiteX27" fmla="*/ 997649 w 1054017"/>
                  <a:gd name="connsiteY27" fmla="*/ 3948630 h 4194363"/>
                  <a:gd name="connsiteX28" fmla="*/ 1014656 w 1054017"/>
                  <a:gd name="connsiteY28" fmla="*/ 3954298 h 4194363"/>
                  <a:gd name="connsiteX29" fmla="*/ 1034658 w 1054017"/>
                  <a:gd name="connsiteY29" fmla="*/ 4119081 h 4194363"/>
                  <a:gd name="connsiteX30" fmla="*/ 918453 w 1054017"/>
                  <a:gd name="connsiteY30" fmla="*/ 4194328 h 4194363"/>
                  <a:gd name="connsiteX31" fmla="*/ 473636 w 1054017"/>
                  <a:gd name="connsiteY31" fmla="*/ 4192423 h 4194363"/>
                  <a:gd name="connsiteX32" fmla="*/ 24056 w 1054017"/>
                  <a:gd name="connsiteY32" fmla="*/ 4188614 h 4194363"/>
                  <a:gd name="connsiteX33" fmla="*/ 8816 w 1054017"/>
                  <a:gd name="connsiteY33" fmla="*/ 4149561 h 4194363"/>
                  <a:gd name="connsiteX34" fmla="*/ 8415 w 1054017"/>
                  <a:gd name="connsiteY34" fmla="*/ 4005168 h 4194363"/>
                  <a:gd name="connsiteX35" fmla="*/ 0 w 1054017"/>
                  <a:gd name="connsiteY35" fmla="*/ 3960966 h 4194363"/>
                  <a:gd name="connsiteX36" fmla="*/ 5006 w 1054017"/>
                  <a:gd name="connsiteY36" fmla="*/ 3786658 h 4194363"/>
                  <a:gd name="connsiteX37" fmla="*/ 5006 w 1054017"/>
                  <a:gd name="connsiteY37" fmla="*/ 1924521 h 4194363"/>
                  <a:gd name="connsiteX38" fmla="*/ 5006 w 1054017"/>
                  <a:gd name="connsiteY38" fmla="*/ 100483 h 4194363"/>
                  <a:gd name="connsiteX39" fmla="*/ 22151 w 1054017"/>
                  <a:gd name="connsiteY39" fmla="*/ 9043 h 4194363"/>
                  <a:gd name="connsiteX40" fmla="*/ 89928 w 1054017"/>
                  <a:gd name="connsiteY40" fmla="*/ 203 h 4194363"/>
                  <a:gd name="connsiteX0" fmla="*/ 85782 w 1049871"/>
                  <a:gd name="connsiteY0" fmla="*/ 203 h 4194363"/>
                  <a:gd name="connsiteX1" fmla="*/ 189455 w 1049871"/>
                  <a:gd name="connsiteY1" fmla="*/ 120486 h 4194363"/>
                  <a:gd name="connsiteX2" fmla="*/ 218030 w 1049871"/>
                  <a:gd name="connsiteY2" fmla="*/ 173826 h 4194363"/>
                  <a:gd name="connsiteX3" fmla="*/ 539023 w 1049871"/>
                  <a:gd name="connsiteY3" fmla="*/ 693891 h 4194363"/>
                  <a:gd name="connsiteX4" fmla="*/ 614270 w 1049871"/>
                  <a:gd name="connsiteY4" fmla="*/ 1007263 h 4194363"/>
                  <a:gd name="connsiteX5" fmla="*/ 388528 w 1049871"/>
                  <a:gd name="connsiteY5" fmla="*/ 1608291 h 4194363"/>
                  <a:gd name="connsiteX6" fmla="*/ 363763 w 1049871"/>
                  <a:gd name="connsiteY6" fmla="*/ 1630198 h 4194363"/>
                  <a:gd name="connsiteX7" fmla="*/ 373288 w 1049871"/>
                  <a:gd name="connsiteY7" fmla="*/ 1714971 h 4194363"/>
                  <a:gd name="connsiteX8" fmla="*/ 381860 w 1049871"/>
                  <a:gd name="connsiteY8" fmla="*/ 1719733 h 4194363"/>
                  <a:gd name="connsiteX9" fmla="*/ 483778 w 1049871"/>
                  <a:gd name="connsiteY9" fmla="*/ 1896898 h 4194363"/>
                  <a:gd name="connsiteX10" fmla="*/ 403768 w 1049871"/>
                  <a:gd name="connsiteY10" fmla="*/ 1988338 h 4194363"/>
                  <a:gd name="connsiteX11" fmla="*/ 314232 w 1049871"/>
                  <a:gd name="connsiteY11" fmla="*/ 2092161 h 4194363"/>
                  <a:gd name="connsiteX12" fmla="*/ 361857 w 1049871"/>
                  <a:gd name="connsiteY12" fmla="*/ 2621751 h 4194363"/>
                  <a:gd name="connsiteX13" fmla="*/ 370430 w 1049871"/>
                  <a:gd name="connsiteY13" fmla="*/ 2657946 h 4194363"/>
                  <a:gd name="connsiteX14" fmla="*/ 394243 w 1049871"/>
                  <a:gd name="connsiteY14" fmla="*/ 2723668 h 4194363"/>
                  <a:gd name="connsiteX15" fmla="*/ 469490 w 1049871"/>
                  <a:gd name="connsiteY15" fmla="*/ 3047518 h 4194363"/>
                  <a:gd name="connsiteX16" fmla="*/ 562835 w 1049871"/>
                  <a:gd name="connsiteY16" fmla="*/ 3119908 h 4194363"/>
                  <a:gd name="connsiteX17" fmla="*/ 626653 w 1049871"/>
                  <a:gd name="connsiteY17" fmla="*/ 3155151 h 4194363"/>
                  <a:gd name="connsiteX18" fmla="*/ 633320 w 1049871"/>
                  <a:gd name="connsiteY18" fmla="*/ 3308503 h 4194363"/>
                  <a:gd name="connsiteX19" fmla="*/ 639035 w 1049871"/>
                  <a:gd name="connsiteY19" fmla="*/ 3361843 h 4194363"/>
                  <a:gd name="connsiteX20" fmla="*/ 724760 w 1049871"/>
                  <a:gd name="connsiteY20" fmla="*/ 3448521 h 4194363"/>
                  <a:gd name="connsiteX21" fmla="*/ 966695 w 1049871"/>
                  <a:gd name="connsiteY21" fmla="*/ 3675216 h 4194363"/>
                  <a:gd name="connsiteX22" fmla="*/ 997175 w 1049871"/>
                  <a:gd name="connsiteY22" fmla="*/ 3870478 h 4194363"/>
                  <a:gd name="connsiteX23" fmla="*/ 976220 w 1049871"/>
                  <a:gd name="connsiteY23" fmla="*/ 3887623 h 4194363"/>
                  <a:gd name="connsiteX24" fmla="*/ 975452 w 1049871"/>
                  <a:gd name="connsiteY24" fmla="*/ 3887709 h 4194363"/>
                  <a:gd name="connsiteX25" fmla="*/ 974994 w 1049871"/>
                  <a:gd name="connsiteY25" fmla="*/ 3888143 h 4194363"/>
                  <a:gd name="connsiteX26" fmla="*/ 989548 w 1049871"/>
                  <a:gd name="connsiteY26" fmla="*/ 3942615 h 4194363"/>
                  <a:gd name="connsiteX27" fmla="*/ 993503 w 1049871"/>
                  <a:gd name="connsiteY27" fmla="*/ 3948630 h 4194363"/>
                  <a:gd name="connsiteX28" fmla="*/ 1010510 w 1049871"/>
                  <a:gd name="connsiteY28" fmla="*/ 3954298 h 4194363"/>
                  <a:gd name="connsiteX29" fmla="*/ 1030512 w 1049871"/>
                  <a:gd name="connsiteY29" fmla="*/ 4119081 h 4194363"/>
                  <a:gd name="connsiteX30" fmla="*/ 914307 w 1049871"/>
                  <a:gd name="connsiteY30" fmla="*/ 4194328 h 4194363"/>
                  <a:gd name="connsiteX31" fmla="*/ 469490 w 1049871"/>
                  <a:gd name="connsiteY31" fmla="*/ 4192423 h 4194363"/>
                  <a:gd name="connsiteX32" fmla="*/ 19910 w 1049871"/>
                  <a:gd name="connsiteY32" fmla="*/ 4188614 h 4194363"/>
                  <a:gd name="connsiteX33" fmla="*/ 4670 w 1049871"/>
                  <a:gd name="connsiteY33" fmla="*/ 4149561 h 4194363"/>
                  <a:gd name="connsiteX34" fmla="*/ 4269 w 1049871"/>
                  <a:gd name="connsiteY34" fmla="*/ 4005168 h 4194363"/>
                  <a:gd name="connsiteX35" fmla="*/ 860 w 1049871"/>
                  <a:gd name="connsiteY35" fmla="*/ 3786658 h 4194363"/>
                  <a:gd name="connsiteX36" fmla="*/ 860 w 1049871"/>
                  <a:gd name="connsiteY36" fmla="*/ 1924521 h 4194363"/>
                  <a:gd name="connsiteX37" fmla="*/ 860 w 1049871"/>
                  <a:gd name="connsiteY37" fmla="*/ 100483 h 4194363"/>
                  <a:gd name="connsiteX38" fmla="*/ 18005 w 1049871"/>
                  <a:gd name="connsiteY38" fmla="*/ 9043 h 4194363"/>
                  <a:gd name="connsiteX39" fmla="*/ 85782 w 1049871"/>
                  <a:gd name="connsiteY39" fmla="*/ 203 h 4194363"/>
                  <a:gd name="connsiteX0" fmla="*/ 85782 w 1049871"/>
                  <a:gd name="connsiteY0" fmla="*/ 203 h 4194363"/>
                  <a:gd name="connsiteX1" fmla="*/ 189455 w 1049871"/>
                  <a:gd name="connsiteY1" fmla="*/ 120486 h 4194363"/>
                  <a:gd name="connsiteX2" fmla="*/ 218030 w 1049871"/>
                  <a:gd name="connsiteY2" fmla="*/ 173826 h 4194363"/>
                  <a:gd name="connsiteX3" fmla="*/ 539023 w 1049871"/>
                  <a:gd name="connsiteY3" fmla="*/ 693891 h 4194363"/>
                  <a:gd name="connsiteX4" fmla="*/ 614270 w 1049871"/>
                  <a:gd name="connsiteY4" fmla="*/ 1007263 h 4194363"/>
                  <a:gd name="connsiteX5" fmla="*/ 388528 w 1049871"/>
                  <a:gd name="connsiteY5" fmla="*/ 1608291 h 4194363"/>
                  <a:gd name="connsiteX6" fmla="*/ 363763 w 1049871"/>
                  <a:gd name="connsiteY6" fmla="*/ 1630198 h 4194363"/>
                  <a:gd name="connsiteX7" fmla="*/ 373288 w 1049871"/>
                  <a:gd name="connsiteY7" fmla="*/ 1714971 h 4194363"/>
                  <a:gd name="connsiteX8" fmla="*/ 381860 w 1049871"/>
                  <a:gd name="connsiteY8" fmla="*/ 1719733 h 4194363"/>
                  <a:gd name="connsiteX9" fmla="*/ 483778 w 1049871"/>
                  <a:gd name="connsiteY9" fmla="*/ 1896898 h 4194363"/>
                  <a:gd name="connsiteX10" fmla="*/ 403768 w 1049871"/>
                  <a:gd name="connsiteY10" fmla="*/ 1988338 h 4194363"/>
                  <a:gd name="connsiteX11" fmla="*/ 314232 w 1049871"/>
                  <a:gd name="connsiteY11" fmla="*/ 2092161 h 4194363"/>
                  <a:gd name="connsiteX12" fmla="*/ 361857 w 1049871"/>
                  <a:gd name="connsiteY12" fmla="*/ 2621751 h 4194363"/>
                  <a:gd name="connsiteX13" fmla="*/ 370430 w 1049871"/>
                  <a:gd name="connsiteY13" fmla="*/ 2657946 h 4194363"/>
                  <a:gd name="connsiteX14" fmla="*/ 394243 w 1049871"/>
                  <a:gd name="connsiteY14" fmla="*/ 2723668 h 4194363"/>
                  <a:gd name="connsiteX15" fmla="*/ 469490 w 1049871"/>
                  <a:gd name="connsiteY15" fmla="*/ 3047518 h 4194363"/>
                  <a:gd name="connsiteX16" fmla="*/ 562835 w 1049871"/>
                  <a:gd name="connsiteY16" fmla="*/ 3119908 h 4194363"/>
                  <a:gd name="connsiteX17" fmla="*/ 626653 w 1049871"/>
                  <a:gd name="connsiteY17" fmla="*/ 3155151 h 4194363"/>
                  <a:gd name="connsiteX18" fmla="*/ 633320 w 1049871"/>
                  <a:gd name="connsiteY18" fmla="*/ 3308503 h 4194363"/>
                  <a:gd name="connsiteX19" fmla="*/ 639035 w 1049871"/>
                  <a:gd name="connsiteY19" fmla="*/ 3361843 h 4194363"/>
                  <a:gd name="connsiteX20" fmla="*/ 724760 w 1049871"/>
                  <a:gd name="connsiteY20" fmla="*/ 3448521 h 4194363"/>
                  <a:gd name="connsiteX21" fmla="*/ 966695 w 1049871"/>
                  <a:gd name="connsiteY21" fmla="*/ 3675216 h 4194363"/>
                  <a:gd name="connsiteX22" fmla="*/ 997175 w 1049871"/>
                  <a:gd name="connsiteY22" fmla="*/ 3870478 h 4194363"/>
                  <a:gd name="connsiteX23" fmla="*/ 976220 w 1049871"/>
                  <a:gd name="connsiteY23" fmla="*/ 3887623 h 4194363"/>
                  <a:gd name="connsiteX24" fmla="*/ 975452 w 1049871"/>
                  <a:gd name="connsiteY24" fmla="*/ 3887709 h 4194363"/>
                  <a:gd name="connsiteX25" fmla="*/ 974994 w 1049871"/>
                  <a:gd name="connsiteY25" fmla="*/ 3888143 h 4194363"/>
                  <a:gd name="connsiteX26" fmla="*/ 989548 w 1049871"/>
                  <a:gd name="connsiteY26" fmla="*/ 3942615 h 4194363"/>
                  <a:gd name="connsiteX27" fmla="*/ 993503 w 1049871"/>
                  <a:gd name="connsiteY27" fmla="*/ 3948630 h 4194363"/>
                  <a:gd name="connsiteX28" fmla="*/ 1010510 w 1049871"/>
                  <a:gd name="connsiteY28" fmla="*/ 3954298 h 4194363"/>
                  <a:gd name="connsiteX29" fmla="*/ 1030512 w 1049871"/>
                  <a:gd name="connsiteY29" fmla="*/ 4119081 h 4194363"/>
                  <a:gd name="connsiteX30" fmla="*/ 914307 w 1049871"/>
                  <a:gd name="connsiteY30" fmla="*/ 4194328 h 4194363"/>
                  <a:gd name="connsiteX31" fmla="*/ 469490 w 1049871"/>
                  <a:gd name="connsiteY31" fmla="*/ 4192423 h 4194363"/>
                  <a:gd name="connsiteX32" fmla="*/ 19910 w 1049871"/>
                  <a:gd name="connsiteY32" fmla="*/ 4188614 h 4194363"/>
                  <a:gd name="connsiteX33" fmla="*/ 4670 w 1049871"/>
                  <a:gd name="connsiteY33" fmla="*/ 4149561 h 4194363"/>
                  <a:gd name="connsiteX34" fmla="*/ 860 w 1049871"/>
                  <a:gd name="connsiteY34" fmla="*/ 3786658 h 4194363"/>
                  <a:gd name="connsiteX35" fmla="*/ 860 w 1049871"/>
                  <a:gd name="connsiteY35" fmla="*/ 1924521 h 4194363"/>
                  <a:gd name="connsiteX36" fmla="*/ 860 w 1049871"/>
                  <a:gd name="connsiteY36" fmla="*/ 100483 h 4194363"/>
                  <a:gd name="connsiteX37" fmla="*/ 18005 w 1049871"/>
                  <a:gd name="connsiteY37" fmla="*/ 9043 h 4194363"/>
                  <a:gd name="connsiteX38" fmla="*/ 85782 w 1049871"/>
                  <a:gd name="connsiteY38" fmla="*/ 203 h 4194363"/>
                  <a:gd name="connsiteX0" fmla="*/ 85782 w 1049871"/>
                  <a:gd name="connsiteY0" fmla="*/ 203 h 4194363"/>
                  <a:gd name="connsiteX1" fmla="*/ 189455 w 1049871"/>
                  <a:gd name="connsiteY1" fmla="*/ 120486 h 4194363"/>
                  <a:gd name="connsiteX2" fmla="*/ 218030 w 1049871"/>
                  <a:gd name="connsiteY2" fmla="*/ 173826 h 4194363"/>
                  <a:gd name="connsiteX3" fmla="*/ 539023 w 1049871"/>
                  <a:gd name="connsiteY3" fmla="*/ 693891 h 4194363"/>
                  <a:gd name="connsiteX4" fmla="*/ 614270 w 1049871"/>
                  <a:gd name="connsiteY4" fmla="*/ 1007263 h 4194363"/>
                  <a:gd name="connsiteX5" fmla="*/ 388528 w 1049871"/>
                  <a:gd name="connsiteY5" fmla="*/ 1608291 h 4194363"/>
                  <a:gd name="connsiteX6" fmla="*/ 363763 w 1049871"/>
                  <a:gd name="connsiteY6" fmla="*/ 1630198 h 4194363"/>
                  <a:gd name="connsiteX7" fmla="*/ 373288 w 1049871"/>
                  <a:gd name="connsiteY7" fmla="*/ 1714971 h 4194363"/>
                  <a:gd name="connsiteX8" fmla="*/ 381860 w 1049871"/>
                  <a:gd name="connsiteY8" fmla="*/ 1719733 h 4194363"/>
                  <a:gd name="connsiteX9" fmla="*/ 483778 w 1049871"/>
                  <a:gd name="connsiteY9" fmla="*/ 1896898 h 4194363"/>
                  <a:gd name="connsiteX10" fmla="*/ 403768 w 1049871"/>
                  <a:gd name="connsiteY10" fmla="*/ 1988338 h 4194363"/>
                  <a:gd name="connsiteX11" fmla="*/ 314232 w 1049871"/>
                  <a:gd name="connsiteY11" fmla="*/ 2092161 h 4194363"/>
                  <a:gd name="connsiteX12" fmla="*/ 361857 w 1049871"/>
                  <a:gd name="connsiteY12" fmla="*/ 2621751 h 4194363"/>
                  <a:gd name="connsiteX13" fmla="*/ 370430 w 1049871"/>
                  <a:gd name="connsiteY13" fmla="*/ 2657946 h 4194363"/>
                  <a:gd name="connsiteX14" fmla="*/ 394243 w 1049871"/>
                  <a:gd name="connsiteY14" fmla="*/ 2723668 h 4194363"/>
                  <a:gd name="connsiteX15" fmla="*/ 469490 w 1049871"/>
                  <a:gd name="connsiteY15" fmla="*/ 3047518 h 4194363"/>
                  <a:gd name="connsiteX16" fmla="*/ 562835 w 1049871"/>
                  <a:gd name="connsiteY16" fmla="*/ 3119908 h 4194363"/>
                  <a:gd name="connsiteX17" fmla="*/ 626653 w 1049871"/>
                  <a:gd name="connsiteY17" fmla="*/ 3155151 h 4194363"/>
                  <a:gd name="connsiteX18" fmla="*/ 633320 w 1049871"/>
                  <a:gd name="connsiteY18" fmla="*/ 3308503 h 4194363"/>
                  <a:gd name="connsiteX19" fmla="*/ 639035 w 1049871"/>
                  <a:gd name="connsiteY19" fmla="*/ 3361843 h 4194363"/>
                  <a:gd name="connsiteX20" fmla="*/ 724760 w 1049871"/>
                  <a:gd name="connsiteY20" fmla="*/ 3448521 h 4194363"/>
                  <a:gd name="connsiteX21" fmla="*/ 966695 w 1049871"/>
                  <a:gd name="connsiteY21" fmla="*/ 3675216 h 4194363"/>
                  <a:gd name="connsiteX22" fmla="*/ 997175 w 1049871"/>
                  <a:gd name="connsiteY22" fmla="*/ 3870478 h 4194363"/>
                  <a:gd name="connsiteX23" fmla="*/ 976220 w 1049871"/>
                  <a:gd name="connsiteY23" fmla="*/ 3887623 h 4194363"/>
                  <a:gd name="connsiteX24" fmla="*/ 975452 w 1049871"/>
                  <a:gd name="connsiteY24" fmla="*/ 3887709 h 4194363"/>
                  <a:gd name="connsiteX25" fmla="*/ 974994 w 1049871"/>
                  <a:gd name="connsiteY25" fmla="*/ 3888143 h 4194363"/>
                  <a:gd name="connsiteX26" fmla="*/ 989548 w 1049871"/>
                  <a:gd name="connsiteY26" fmla="*/ 3942615 h 4194363"/>
                  <a:gd name="connsiteX27" fmla="*/ 993503 w 1049871"/>
                  <a:gd name="connsiteY27" fmla="*/ 3948630 h 4194363"/>
                  <a:gd name="connsiteX28" fmla="*/ 1010510 w 1049871"/>
                  <a:gd name="connsiteY28" fmla="*/ 3954298 h 4194363"/>
                  <a:gd name="connsiteX29" fmla="*/ 1030512 w 1049871"/>
                  <a:gd name="connsiteY29" fmla="*/ 4119081 h 4194363"/>
                  <a:gd name="connsiteX30" fmla="*/ 914307 w 1049871"/>
                  <a:gd name="connsiteY30" fmla="*/ 4194328 h 4194363"/>
                  <a:gd name="connsiteX31" fmla="*/ 469490 w 1049871"/>
                  <a:gd name="connsiteY31" fmla="*/ 4192423 h 4194363"/>
                  <a:gd name="connsiteX32" fmla="*/ 19910 w 1049871"/>
                  <a:gd name="connsiteY32" fmla="*/ 4188614 h 4194363"/>
                  <a:gd name="connsiteX33" fmla="*/ 4670 w 1049871"/>
                  <a:gd name="connsiteY33" fmla="*/ 4149561 h 4194363"/>
                  <a:gd name="connsiteX34" fmla="*/ 860 w 1049871"/>
                  <a:gd name="connsiteY34" fmla="*/ 1924521 h 4194363"/>
                  <a:gd name="connsiteX35" fmla="*/ 860 w 1049871"/>
                  <a:gd name="connsiteY35" fmla="*/ 100483 h 4194363"/>
                  <a:gd name="connsiteX36" fmla="*/ 18005 w 1049871"/>
                  <a:gd name="connsiteY36" fmla="*/ 9043 h 4194363"/>
                  <a:gd name="connsiteX37" fmla="*/ 85782 w 1049871"/>
                  <a:gd name="connsiteY37" fmla="*/ 203 h 4194363"/>
                  <a:gd name="connsiteX0" fmla="*/ 85782 w 1049871"/>
                  <a:gd name="connsiteY0" fmla="*/ 203 h 4194363"/>
                  <a:gd name="connsiteX1" fmla="*/ 189455 w 1049871"/>
                  <a:gd name="connsiteY1" fmla="*/ 120486 h 4194363"/>
                  <a:gd name="connsiteX2" fmla="*/ 218030 w 1049871"/>
                  <a:gd name="connsiteY2" fmla="*/ 173826 h 4194363"/>
                  <a:gd name="connsiteX3" fmla="*/ 539023 w 1049871"/>
                  <a:gd name="connsiteY3" fmla="*/ 693891 h 4194363"/>
                  <a:gd name="connsiteX4" fmla="*/ 614270 w 1049871"/>
                  <a:gd name="connsiteY4" fmla="*/ 1007263 h 4194363"/>
                  <a:gd name="connsiteX5" fmla="*/ 388528 w 1049871"/>
                  <a:gd name="connsiteY5" fmla="*/ 1608291 h 4194363"/>
                  <a:gd name="connsiteX6" fmla="*/ 363763 w 1049871"/>
                  <a:gd name="connsiteY6" fmla="*/ 1630198 h 4194363"/>
                  <a:gd name="connsiteX7" fmla="*/ 373288 w 1049871"/>
                  <a:gd name="connsiteY7" fmla="*/ 1714971 h 4194363"/>
                  <a:gd name="connsiteX8" fmla="*/ 381860 w 1049871"/>
                  <a:gd name="connsiteY8" fmla="*/ 1719733 h 4194363"/>
                  <a:gd name="connsiteX9" fmla="*/ 483778 w 1049871"/>
                  <a:gd name="connsiteY9" fmla="*/ 1896898 h 4194363"/>
                  <a:gd name="connsiteX10" fmla="*/ 403768 w 1049871"/>
                  <a:gd name="connsiteY10" fmla="*/ 1988338 h 4194363"/>
                  <a:gd name="connsiteX11" fmla="*/ 314232 w 1049871"/>
                  <a:gd name="connsiteY11" fmla="*/ 2092161 h 4194363"/>
                  <a:gd name="connsiteX12" fmla="*/ 361857 w 1049871"/>
                  <a:gd name="connsiteY12" fmla="*/ 2621751 h 4194363"/>
                  <a:gd name="connsiteX13" fmla="*/ 370430 w 1049871"/>
                  <a:gd name="connsiteY13" fmla="*/ 2657946 h 4194363"/>
                  <a:gd name="connsiteX14" fmla="*/ 394243 w 1049871"/>
                  <a:gd name="connsiteY14" fmla="*/ 2723668 h 4194363"/>
                  <a:gd name="connsiteX15" fmla="*/ 469490 w 1049871"/>
                  <a:gd name="connsiteY15" fmla="*/ 3047518 h 4194363"/>
                  <a:gd name="connsiteX16" fmla="*/ 562835 w 1049871"/>
                  <a:gd name="connsiteY16" fmla="*/ 3119908 h 4194363"/>
                  <a:gd name="connsiteX17" fmla="*/ 626653 w 1049871"/>
                  <a:gd name="connsiteY17" fmla="*/ 3155151 h 4194363"/>
                  <a:gd name="connsiteX18" fmla="*/ 633320 w 1049871"/>
                  <a:gd name="connsiteY18" fmla="*/ 3308503 h 4194363"/>
                  <a:gd name="connsiteX19" fmla="*/ 639035 w 1049871"/>
                  <a:gd name="connsiteY19" fmla="*/ 3361843 h 4194363"/>
                  <a:gd name="connsiteX20" fmla="*/ 724760 w 1049871"/>
                  <a:gd name="connsiteY20" fmla="*/ 3448521 h 4194363"/>
                  <a:gd name="connsiteX21" fmla="*/ 966695 w 1049871"/>
                  <a:gd name="connsiteY21" fmla="*/ 3675216 h 4194363"/>
                  <a:gd name="connsiteX22" fmla="*/ 997175 w 1049871"/>
                  <a:gd name="connsiteY22" fmla="*/ 3870478 h 4194363"/>
                  <a:gd name="connsiteX23" fmla="*/ 976220 w 1049871"/>
                  <a:gd name="connsiteY23" fmla="*/ 3887623 h 4194363"/>
                  <a:gd name="connsiteX24" fmla="*/ 975452 w 1049871"/>
                  <a:gd name="connsiteY24" fmla="*/ 3887709 h 4194363"/>
                  <a:gd name="connsiteX25" fmla="*/ 974994 w 1049871"/>
                  <a:gd name="connsiteY25" fmla="*/ 3888143 h 4194363"/>
                  <a:gd name="connsiteX26" fmla="*/ 989548 w 1049871"/>
                  <a:gd name="connsiteY26" fmla="*/ 3942615 h 4194363"/>
                  <a:gd name="connsiteX27" fmla="*/ 993503 w 1049871"/>
                  <a:gd name="connsiteY27" fmla="*/ 3948630 h 4194363"/>
                  <a:gd name="connsiteX28" fmla="*/ 1010510 w 1049871"/>
                  <a:gd name="connsiteY28" fmla="*/ 3954298 h 4194363"/>
                  <a:gd name="connsiteX29" fmla="*/ 1030512 w 1049871"/>
                  <a:gd name="connsiteY29" fmla="*/ 4119081 h 4194363"/>
                  <a:gd name="connsiteX30" fmla="*/ 914307 w 1049871"/>
                  <a:gd name="connsiteY30" fmla="*/ 4194328 h 4194363"/>
                  <a:gd name="connsiteX31" fmla="*/ 469490 w 1049871"/>
                  <a:gd name="connsiteY31" fmla="*/ 4192423 h 4194363"/>
                  <a:gd name="connsiteX32" fmla="*/ 19910 w 1049871"/>
                  <a:gd name="connsiteY32" fmla="*/ 4188614 h 4194363"/>
                  <a:gd name="connsiteX33" fmla="*/ 4670 w 1049871"/>
                  <a:gd name="connsiteY33" fmla="*/ 4143525 h 4194363"/>
                  <a:gd name="connsiteX34" fmla="*/ 860 w 1049871"/>
                  <a:gd name="connsiteY34" fmla="*/ 1924521 h 4194363"/>
                  <a:gd name="connsiteX35" fmla="*/ 860 w 1049871"/>
                  <a:gd name="connsiteY35" fmla="*/ 100483 h 4194363"/>
                  <a:gd name="connsiteX36" fmla="*/ 18005 w 1049871"/>
                  <a:gd name="connsiteY36" fmla="*/ 9043 h 4194363"/>
                  <a:gd name="connsiteX37" fmla="*/ 85782 w 1049871"/>
                  <a:gd name="connsiteY37" fmla="*/ 203 h 419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049871" h="4194363">
                    <a:moveTo>
                      <a:pt x="85782" y="203"/>
                    </a:moveTo>
                    <a:cubicBezTo>
                      <a:pt x="144986" y="3328"/>
                      <a:pt x="178740" y="42619"/>
                      <a:pt x="189455" y="120486"/>
                    </a:cubicBezTo>
                    <a:cubicBezTo>
                      <a:pt x="192313" y="142393"/>
                      <a:pt x="203743" y="160491"/>
                      <a:pt x="218030" y="173826"/>
                    </a:cubicBezTo>
                    <a:cubicBezTo>
                      <a:pt x="375193" y="316701"/>
                      <a:pt x="466632" y="498628"/>
                      <a:pt x="539023" y="693891"/>
                    </a:cubicBezTo>
                    <a:cubicBezTo>
                      <a:pt x="567598" y="797713"/>
                      <a:pt x="599030" y="899631"/>
                      <a:pt x="614270" y="1007263"/>
                    </a:cubicBezTo>
                    <a:cubicBezTo>
                      <a:pt x="648560" y="1250151"/>
                      <a:pt x="578075" y="1451128"/>
                      <a:pt x="388528" y="1608291"/>
                    </a:cubicBezTo>
                    <a:cubicBezTo>
                      <a:pt x="379955" y="1614958"/>
                      <a:pt x="371382" y="1622578"/>
                      <a:pt x="363763" y="1630198"/>
                    </a:cubicBezTo>
                    <a:cubicBezTo>
                      <a:pt x="306613" y="1682586"/>
                      <a:pt x="306613" y="1682586"/>
                      <a:pt x="373288" y="1714971"/>
                    </a:cubicBezTo>
                    <a:cubicBezTo>
                      <a:pt x="376145" y="1715923"/>
                      <a:pt x="379955" y="1716876"/>
                      <a:pt x="381860" y="1719733"/>
                    </a:cubicBezTo>
                    <a:cubicBezTo>
                      <a:pt x="413293" y="1780693"/>
                      <a:pt x="467585" y="1830223"/>
                      <a:pt x="483778" y="1896898"/>
                    </a:cubicBezTo>
                    <a:cubicBezTo>
                      <a:pt x="497113" y="1953096"/>
                      <a:pt x="465680" y="1981671"/>
                      <a:pt x="403768" y="1988338"/>
                    </a:cubicBezTo>
                    <a:cubicBezTo>
                      <a:pt x="310423" y="1998816"/>
                      <a:pt x="307565" y="1998816"/>
                      <a:pt x="314232" y="2092161"/>
                    </a:cubicBezTo>
                    <a:cubicBezTo>
                      <a:pt x="325663" y="2269326"/>
                      <a:pt x="332330" y="2446491"/>
                      <a:pt x="361857" y="2621751"/>
                    </a:cubicBezTo>
                    <a:cubicBezTo>
                      <a:pt x="363763" y="2634133"/>
                      <a:pt x="367573" y="2646516"/>
                      <a:pt x="370430" y="2657946"/>
                    </a:cubicBezTo>
                    <a:cubicBezTo>
                      <a:pt x="388528" y="2676043"/>
                      <a:pt x="390432" y="2700808"/>
                      <a:pt x="394243" y="2723668"/>
                    </a:cubicBezTo>
                    <a:cubicBezTo>
                      <a:pt x="415198" y="2832253"/>
                      <a:pt x="434248" y="2941791"/>
                      <a:pt x="469490" y="3047518"/>
                    </a:cubicBezTo>
                    <a:cubicBezTo>
                      <a:pt x="491398" y="3113241"/>
                      <a:pt x="495207" y="3115146"/>
                      <a:pt x="562835" y="3119908"/>
                    </a:cubicBezTo>
                    <a:cubicBezTo>
                      <a:pt x="590457" y="3120861"/>
                      <a:pt x="620938" y="3118003"/>
                      <a:pt x="626653" y="3155151"/>
                    </a:cubicBezTo>
                    <a:cubicBezTo>
                      <a:pt x="644750" y="3205633"/>
                      <a:pt x="639988" y="3257068"/>
                      <a:pt x="633320" y="3308503"/>
                    </a:cubicBezTo>
                    <a:cubicBezTo>
                      <a:pt x="631415" y="3327553"/>
                      <a:pt x="624748" y="3345651"/>
                      <a:pt x="639035" y="3361843"/>
                    </a:cubicBezTo>
                    <a:cubicBezTo>
                      <a:pt x="672373" y="3385656"/>
                      <a:pt x="706663" y="3409468"/>
                      <a:pt x="724760" y="3448521"/>
                    </a:cubicBezTo>
                    <a:cubicBezTo>
                      <a:pt x="805723" y="3523768"/>
                      <a:pt x="887638" y="3598064"/>
                      <a:pt x="966695" y="3675216"/>
                    </a:cubicBezTo>
                    <a:cubicBezTo>
                      <a:pt x="1032418" y="3739033"/>
                      <a:pt x="1039085" y="3786658"/>
                      <a:pt x="997175" y="3870478"/>
                    </a:cubicBezTo>
                    <a:cubicBezTo>
                      <a:pt x="993365" y="3880003"/>
                      <a:pt x="985745" y="3884766"/>
                      <a:pt x="976220" y="3887623"/>
                    </a:cubicBezTo>
                    <a:lnTo>
                      <a:pt x="975452" y="3887709"/>
                    </a:lnTo>
                    <a:lnTo>
                      <a:pt x="974994" y="3888143"/>
                    </a:lnTo>
                    <a:cubicBezTo>
                      <a:pt x="958156" y="3909620"/>
                      <a:pt x="975570" y="3925714"/>
                      <a:pt x="989548" y="3942615"/>
                    </a:cubicBezTo>
                    <a:lnTo>
                      <a:pt x="993503" y="3948630"/>
                    </a:lnTo>
                    <a:lnTo>
                      <a:pt x="1010510" y="3954298"/>
                    </a:lnTo>
                    <a:cubicBezTo>
                      <a:pt x="1065755" y="4002876"/>
                      <a:pt x="1053373" y="4060978"/>
                      <a:pt x="1030512" y="4119081"/>
                    </a:cubicBezTo>
                    <a:cubicBezTo>
                      <a:pt x="1007653" y="4177184"/>
                      <a:pt x="979078" y="4195281"/>
                      <a:pt x="914307" y="4194328"/>
                    </a:cubicBezTo>
                    <a:lnTo>
                      <a:pt x="469490" y="4192423"/>
                    </a:lnTo>
                    <a:lnTo>
                      <a:pt x="19910" y="4188614"/>
                    </a:lnTo>
                    <a:cubicBezTo>
                      <a:pt x="8480" y="4178136"/>
                      <a:pt x="3718" y="4157812"/>
                      <a:pt x="4670" y="4143525"/>
                    </a:cubicBezTo>
                    <a:cubicBezTo>
                      <a:pt x="1495" y="3766176"/>
                      <a:pt x="1495" y="2598361"/>
                      <a:pt x="860" y="1924521"/>
                    </a:cubicBezTo>
                    <a:cubicBezTo>
                      <a:pt x="225" y="1250681"/>
                      <a:pt x="860" y="708496"/>
                      <a:pt x="860" y="100483"/>
                    </a:cubicBezTo>
                    <a:cubicBezTo>
                      <a:pt x="860" y="69051"/>
                      <a:pt x="-5807" y="36666"/>
                      <a:pt x="18005" y="9043"/>
                    </a:cubicBezTo>
                    <a:cubicBezTo>
                      <a:pt x="43485" y="2138"/>
                      <a:pt x="66047" y="-839"/>
                      <a:pt x="85782" y="20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5506B70-C6BE-4545-9CCF-1D2460761FC7}"/>
                  </a:ext>
                </a:extLst>
              </p:cNvPr>
              <p:cNvSpPr/>
              <p:nvPr/>
            </p:nvSpPr>
            <p:spPr>
              <a:xfrm>
                <a:off x="7274254" y="6334184"/>
                <a:ext cx="1005132" cy="86677"/>
              </a:xfrm>
              <a:custGeom>
                <a:avLst/>
                <a:gdLst>
                  <a:gd name="connsiteX0" fmla="*/ 23104 w 1005132"/>
                  <a:gd name="connsiteY0" fmla="*/ 0 h 86677"/>
                  <a:gd name="connsiteX1" fmla="*/ 992750 w 1005132"/>
                  <a:gd name="connsiteY1" fmla="*/ 952 h 86677"/>
                  <a:gd name="connsiteX2" fmla="*/ 1005132 w 1005132"/>
                  <a:gd name="connsiteY2" fmla="*/ 85725 h 86677"/>
                  <a:gd name="connsiteX3" fmla="*/ 23104 w 1005132"/>
                  <a:gd name="connsiteY3" fmla="*/ 86677 h 86677"/>
                  <a:gd name="connsiteX4" fmla="*/ 0 w 1005132"/>
                  <a:gd name="connsiteY4" fmla="*/ 86677 h 86677"/>
                  <a:gd name="connsiteX5" fmla="*/ 0 w 1005132"/>
                  <a:gd name="connsiteY5" fmla="*/ 178 h 8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5132" h="86677">
                    <a:moveTo>
                      <a:pt x="23104" y="0"/>
                    </a:moveTo>
                    <a:cubicBezTo>
                      <a:pt x="346002" y="0"/>
                      <a:pt x="669852" y="952"/>
                      <a:pt x="992750" y="952"/>
                    </a:cubicBezTo>
                    <a:cubicBezTo>
                      <a:pt x="945125" y="37147"/>
                      <a:pt x="993702" y="58102"/>
                      <a:pt x="1005132" y="85725"/>
                    </a:cubicBezTo>
                    <a:cubicBezTo>
                      <a:pt x="677472" y="85725"/>
                      <a:pt x="350764" y="86677"/>
                      <a:pt x="23104" y="86677"/>
                    </a:cubicBezTo>
                    <a:lnTo>
                      <a:pt x="0" y="86677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0A0B8CA-E8EF-420D-B5E4-7B75FB2A7A25}"/>
                </a:ext>
              </a:extLst>
            </p:cNvPr>
            <p:cNvGrpSpPr/>
            <p:nvPr/>
          </p:nvGrpSpPr>
          <p:grpSpPr>
            <a:xfrm>
              <a:off x="3711750" y="3750526"/>
              <a:ext cx="559641" cy="2259848"/>
              <a:chOff x="1621962" y="3082529"/>
              <a:chExt cx="882613" cy="3564017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C4A8BB0-4CD8-4A07-A401-A212EB5DBC6F}"/>
                  </a:ext>
                </a:extLst>
              </p:cNvPr>
              <p:cNvSpPr/>
              <p:nvPr/>
            </p:nvSpPr>
            <p:spPr>
              <a:xfrm>
                <a:off x="2416491" y="5669994"/>
                <a:ext cx="63629" cy="53578"/>
              </a:xfrm>
              <a:custGeom>
                <a:avLst/>
                <a:gdLst>
                  <a:gd name="connsiteX0" fmla="*/ 45720 w 63629"/>
                  <a:gd name="connsiteY0" fmla="*/ 53578 h 53578"/>
                  <a:gd name="connsiteX1" fmla="*/ 0 w 63629"/>
                  <a:gd name="connsiteY1" fmla="*/ 238 h 53578"/>
                  <a:gd name="connsiteX2" fmla="*/ 22860 w 63629"/>
                  <a:gd name="connsiteY2" fmla="*/ 1191 h 53578"/>
                  <a:gd name="connsiteX3" fmla="*/ 45720 w 63629"/>
                  <a:gd name="connsiteY3" fmla="*/ 53578 h 5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629" h="53578">
                    <a:moveTo>
                      <a:pt x="45720" y="53578"/>
                    </a:moveTo>
                    <a:cubicBezTo>
                      <a:pt x="17145" y="47863"/>
                      <a:pt x="5715" y="26908"/>
                      <a:pt x="0" y="238"/>
                    </a:cubicBezTo>
                    <a:cubicBezTo>
                      <a:pt x="7620" y="238"/>
                      <a:pt x="15240" y="-714"/>
                      <a:pt x="22860" y="1191"/>
                    </a:cubicBezTo>
                    <a:cubicBezTo>
                      <a:pt x="71438" y="8811"/>
                      <a:pt x="73342" y="13573"/>
                      <a:pt x="45720" y="53578"/>
                    </a:cubicBezTo>
                    <a:close/>
                  </a:path>
                </a:pathLst>
              </a:custGeom>
              <a:solidFill>
                <a:srgbClr val="EDDC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0D3AF76-DD35-4E64-9B6D-D41672F42A7D}"/>
                  </a:ext>
                </a:extLst>
              </p:cNvPr>
              <p:cNvSpPr/>
              <p:nvPr/>
            </p:nvSpPr>
            <p:spPr>
              <a:xfrm>
                <a:off x="1621962" y="3082529"/>
                <a:ext cx="882613" cy="3564017"/>
              </a:xfrm>
              <a:custGeom>
                <a:avLst/>
                <a:gdLst>
                  <a:gd name="connsiteX0" fmla="*/ 856298 w 882613"/>
                  <a:gd name="connsiteY0" fmla="*/ 3350657 h 3564017"/>
                  <a:gd name="connsiteX1" fmla="*/ 850582 w 882613"/>
                  <a:gd name="connsiteY1" fmla="*/ 3263980 h 3564017"/>
                  <a:gd name="connsiteX2" fmla="*/ 802005 w 882613"/>
                  <a:gd name="connsiteY2" fmla="*/ 3088719 h 3564017"/>
                  <a:gd name="connsiteX3" fmla="*/ 596265 w 882613"/>
                  <a:gd name="connsiteY3" fmla="*/ 2905839 h 3564017"/>
                  <a:gd name="connsiteX4" fmla="*/ 513398 w 882613"/>
                  <a:gd name="connsiteY4" fmla="*/ 2713434 h 3564017"/>
                  <a:gd name="connsiteX5" fmla="*/ 444818 w 882613"/>
                  <a:gd name="connsiteY5" fmla="*/ 2632472 h 3564017"/>
                  <a:gd name="connsiteX6" fmla="*/ 417195 w 882613"/>
                  <a:gd name="connsiteY6" fmla="*/ 2624852 h 3564017"/>
                  <a:gd name="connsiteX7" fmla="*/ 371475 w 882613"/>
                  <a:gd name="connsiteY7" fmla="*/ 2571512 h 3564017"/>
                  <a:gd name="connsiteX8" fmla="*/ 299085 w 882613"/>
                  <a:gd name="connsiteY8" fmla="*/ 2296239 h 3564017"/>
                  <a:gd name="connsiteX9" fmla="*/ 230505 w 882613"/>
                  <a:gd name="connsiteY9" fmla="*/ 1649492 h 3564017"/>
                  <a:gd name="connsiteX10" fmla="*/ 227648 w 882613"/>
                  <a:gd name="connsiteY10" fmla="*/ 1336119 h 3564017"/>
                  <a:gd name="connsiteX11" fmla="*/ 280988 w 882613"/>
                  <a:gd name="connsiteY11" fmla="*/ 1281827 h 3564017"/>
                  <a:gd name="connsiteX12" fmla="*/ 354330 w 882613"/>
                  <a:gd name="connsiteY12" fmla="*/ 1194197 h 3564017"/>
                  <a:gd name="connsiteX13" fmla="*/ 277178 w 882613"/>
                  <a:gd name="connsiteY13" fmla="*/ 1119902 h 3564017"/>
                  <a:gd name="connsiteX14" fmla="*/ 242888 w 882613"/>
                  <a:gd name="connsiteY14" fmla="*/ 1110377 h 3564017"/>
                  <a:gd name="connsiteX15" fmla="*/ 259080 w 882613"/>
                  <a:gd name="connsiteY15" fmla="*/ 1075134 h 3564017"/>
                  <a:gd name="connsiteX16" fmla="*/ 300990 w 882613"/>
                  <a:gd name="connsiteY16" fmla="*/ 1044654 h 3564017"/>
                  <a:gd name="connsiteX17" fmla="*/ 433388 w 882613"/>
                  <a:gd name="connsiteY17" fmla="*/ 922734 h 3564017"/>
                  <a:gd name="connsiteX18" fmla="*/ 451485 w 882613"/>
                  <a:gd name="connsiteY18" fmla="*/ 228362 h 3564017"/>
                  <a:gd name="connsiteX19" fmla="*/ 77152 w 882613"/>
                  <a:gd name="connsiteY19" fmla="*/ 4524 h 3564017"/>
                  <a:gd name="connsiteX20" fmla="*/ 0 w 882613"/>
                  <a:gd name="connsiteY20" fmla="*/ 5477 h 3564017"/>
                  <a:gd name="connsiteX21" fmla="*/ 0 w 882613"/>
                  <a:gd name="connsiteY21" fmla="*/ 3563064 h 3564017"/>
                  <a:gd name="connsiteX22" fmla="*/ 12383 w 882613"/>
                  <a:gd name="connsiteY22" fmla="*/ 3564017 h 3564017"/>
                  <a:gd name="connsiteX23" fmla="*/ 799148 w 882613"/>
                  <a:gd name="connsiteY23" fmla="*/ 3563064 h 3564017"/>
                  <a:gd name="connsiteX24" fmla="*/ 856298 w 882613"/>
                  <a:gd name="connsiteY24" fmla="*/ 3350657 h 3564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82613" h="3564017">
                    <a:moveTo>
                      <a:pt x="856298" y="3350657"/>
                    </a:moveTo>
                    <a:cubicBezTo>
                      <a:pt x="819150" y="3323987"/>
                      <a:pt x="856298" y="3292555"/>
                      <a:pt x="850582" y="3263980"/>
                    </a:cubicBezTo>
                    <a:cubicBezTo>
                      <a:pt x="869632" y="3196352"/>
                      <a:pt x="860107" y="3137297"/>
                      <a:pt x="802005" y="3088719"/>
                    </a:cubicBezTo>
                    <a:cubicBezTo>
                      <a:pt x="732473" y="3029664"/>
                      <a:pt x="669607" y="2961084"/>
                      <a:pt x="596265" y="2905839"/>
                    </a:cubicBezTo>
                    <a:cubicBezTo>
                      <a:pt x="528638" y="2855357"/>
                      <a:pt x="509588" y="2792492"/>
                      <a:pt x="513398" y="2713434"/>
                    </a:cubicBezTo>
                    <a:cubicBezTo>
                      <a:pt x="517207" y="2644855"/>
                      <a:pt x="513398" y="2644855"/>
                      <a:pt x="444818" y="2632472"/>
                    </a:cubicBezTo>
                    <a:cubicBezTo>
                      <a:pt x="435293" y="2630567"/>
                      <a:pt x="426720" y="2627709"/>
                      <a:pt x="417195" y="2624852"/>
                    </a:cubicBezTo>
                    <a:cubicBezTo>
                      <a:pt x="402907" y="2606755"/>
                      <a:pt x="389573" y="2586752"/>
                      <a:pt x="371475" y="2571512"/>
                    </a:cubicBezTo>
                    <a:cubicBezTo>
                      <a:pt x="334328" y="2482930"/>
                      <a:pt x="319088" y="2389584"/>
                      <a:pt x="299085" y="2296239"/>
                    </a:cubicBezTo>
                    <a:cubicBezTo>
                      <a:pt x="260033" y="2081927"/>
                      <a:pt x="239077" y="1866662"/>
                      <a:pt x="230505" y="1649492"/>
                    </a:cubicBezTo>
                    <a:cubicBezTo>
                      <a:pt x="226695" y="1545669"/>
                      <a:pt x="211455" y="1440894"/>
                      <a:pt x="227648" y="1336119"/>
                    </a:cubicBezTo>
                    <a:cubicBezTo>
                      <a:pt x="232410" y="1303734"/>
                      <a:pt x="244793" y="1284684"/>
                      <a:pt x="280988" y="1281827"/>
                    </a:cubicBezTo>
                    <a:cubicBezTo>
                      <a:pt x="339090" y="1277064"/>
                      <a:pt x="356235" y="1254204"/>
                      <a:pt x="354330" y="1194197"/>
                    </a:cubicBezTo>
                    <a:cubicBezTo>
                      <a:pt x="352425" y="1141809"/>
                      <a:pt x="332423" y="1122759"/>
                      <a:pt x="277178" y="1119902"/>
                    </a:cubicBezTo>
                    <a:cubicBezTo>
                      <a:pt x="264795" y="1118950"/>
                      <a:pt x="249555" y="1124664"/>
                      <a:pt x="242888" y="1110377"/>
                    </a:cubicBezTo>
                    <a:cubicBezTo>
                      <a:pt x="235268" y="1094184"/>
                      <a:pt x="248602" y="1083707"/>
                      <a:pt x="259080" y="1075134"/>
                    </a:cubicBezTo>
                    <a:cubicBezTo>
                      <a:pt x="272415" y="1063704"/>
                      <a:pt x="286703" y="1053227"/>
                      <a:pt x="300990" y="1044654"/>
                    </a:cubicBezTo>
                    <a:cubicBezTo>
                      <a:pt x="353378" y="1013222"/>
                      <a:pt x="398145" y="972264"/>
                      <a:pt x="433388" y="922734"/>
                    </a:cubicBezTo>
                    <a:cubicBezTo>
                      <a:pt x="563880" y="739854"/>
                      <a:pt x="629603" y="488394"/>
                      <a:pt x="451485" y="228362"/>
                    </a:cubicBezTo>
                    <a:cubicBezTo>
                      <a:pt x="359093" y="93107"/>
                      <a:pt x="231458" y="29289"/>
                      <a:pt x="77152" y="4524"/>
                    </a:cubicBezTo>
                    <a:cubicBezTo>
                      <a:pt x="36195" y="-1191"/>
                      <a:pt x="13335" y="-2143"/>
                      <a:pt x="0" y="5477"/>
                    </a:cubicBezTo>
                    <a:lnTo>
                      <a:pt x="0" y="3563064"/>
                    </a:lnTo>
                    <a:cubicBezTo>
                      <a:pt x="3810" y="3564017"/>
                      <a:pt x="8573" y="3564017"/>
                      <a:pt x="12383" y="3564017"/>
                    </a:cubicBezTo>
                    <a:cubicBezTo>
                      <a:pt x="274320" y="3564017"/>
                      <a:pt x="537210" y="3564017"/>
                      <a:pt x="799148" y="3563064"/>
                    </a:cubicBezTo>
                    <a:cubicBezTo>
                      <a:pt x="882968" y="3526869"/>
                      <a:pt x="906780" y="3433525"/>
                      <a:pt x="856298" y="3350657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6A315E9-D3C6-4DE9-8ED3-897D76B5C531}"/>
                  </a:ext>
                </a:extLst>
              </p:cNvPr>
              <p:cNvSpPr/>
              <p:nvPr/>
            </p:nvSpPr>
            <p:spPr>
              <a:xfrm>
                <a:off x="1621962" y="6346509"/>
                <a:ext cx="856663" cy="87629"/>
              </a:xfrm>
              <a:custGeom>
                <a:avLst/>
                <a:gdLst>
                  <a:gd name="connsiteX0" fmla="*/ 0 w 856663"/>
                  <a:gd name="connsiteY0" fmla="*/ 0 h 87629"/>
                  <a:gd name="connsiteX1" fmla="*/ 850582 w 856663"/>
                  <a:gd name="connsiteY1" fmla="*/ 0 h 87629"/>
                  <a:gd name="connsiteX2" fmla="*/ 856298 w 856663"/>
                  <a:gd name="connsiteY2" fmla="*/ 86677 h 87629"/>
                  <a:gd name="connsiteX3" fmla="*/ 856663 w 856663"/>
                  <a:gd name="connsiteY3" fmla="*/ 87629 h 87629"/>
                  <a:gd name="connsiteX4" fmla="*/ 0 w 856663"/>
                  <a:gd name="connsiteY4" fmla="*/ 87629 h 87629"/>
                  <a:gd name="connsiteX5" fmla="*/ 0 w 856663"/>
                  <a:gd name="connsiteY5" fmla="*/ 0 h 8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6663" h="87629">
                    <a:moveTo>
                      <a:pt x="0" y="0"/>
                    </a:moveTo>
                    <a:lnTo>
                      <a:pt x="850582" y="0"/>
                    </a:lnTo>
                    <a:cubicBezTo>
                      <a:pt x="856298" y="28575"/>
                      <a:pt x="819150" y="60007"/>
                      <a:pt x="856298" y="86677"/>
                    </a:cubicBezTo>
                    <a:lnTo>
                      <a:pt x="856663" y="87629"/>
                    </a:lnTo>
                    <a:lnTo>
                      <a:pt x="0" y="876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D3F188A-8834-4F5C-A96E-2A7F1510A385}"/>
                </a:ext>
              </a:extLst>
            </p:cNvPr>
            <p:cNvGrpSpPr/>
            <p:nvPr/>
          </p:nvGrpSpPr>
          <p:grpSpPr>
            <a:xfrm flipH="1">
              <a:off x="3164499" y="3750526"/>
              <a:ext cx="559641" cy="2259848"/>
              <a:chOff x="1621962" y="3082529"/>
              <a:chExt cx="882613" cy="3564017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45FD9D1-9332-4F31-8990-9F88CFF8FCEB}"/>
                  </a:ext>
                </a:extLst>
              </p:cNvPr>
              <p:cNvSpPr/>
              <p:nvPr/>
            </p:nvSpPr>
            <p:spPr>
              <a:xfrm>
                <a:off x="2416491" y="5669994"/>
                <a:ext cx="63629" cy="53578"/>
              </a:xfrm>
              <a:custGeom>
                <a:avLst/>
                <a:gdLst>
                  <a:gd name="connsiteX0" fmla="*/ 45720 w 63629"/>
                  <a:gd name="connsiteY0" fmla="*/ 53578 h 53578"/>
                  <a:gd name="connsiteX1" fmla="*/ 0 w 63629"/>
                  <a:gd name="connsiteY1" fmla="*/ 238 h 53578"/>
                  <a:gd name="connsiteX2" fmla="*/ 22860 w 63629"/>
                  <a:gd name="connsiteY2" fmla="*/ 1191 h 53578"/>
                  <a:gd name="connsiteX3" fmla="*/ 45720 w 63629"/>
                  <a:gd name="connsiteY3" fmla="*/ 53578 h 5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629" h="53578">
                    <a:moveTo>
                      <a:pt x="45720" y="53578"/>
                    </a:moveTo>
                    <a:cubicBezTo>
                      <a:pt x="17145" y="47863"/>
                      <a:pt x="5715" y="26908"/>
                      <a:pt x="0" y="238"/>
                    </a:cubicBezTo>
                    <a:cubicBezTo>
                      <a:pt x="7620" y="238"/>
                      <a:pt x="15240" y="-714"/>
                      <a:pt x="22860" y="1191"/>
                    </a:cubicBezTo>
                    <a:cubicBezTo>
                      <a:pt x="71438" y="8811"/>
                      <a:pt x="73342" y="13573"/>
                      <a:pt x="45720" y="53578"/>
                    </a:cubicBezTo>
                    <a:close/>
                  </a:path>
                </a:pathLst>
              </a:custGeom>
              <a:solidFill>
                <a:srgbClr val="EDDC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BF72310-2F00-4604-BFD8-790D777F5F32}"/>
                  </a:ext>
                </a:extLst>
              </p:cNvPr>
              <p:cNvSpPr/>
              <p:nvPr/>
            </p:nvSpPr>
            <p:spPr>
              <a:xfrm>
                <a:off x="1621962" y="3082529"/>
                <a:ext cx="882613" cy="3564017"/>
              </a:xfrm>
              <a:custGeom>
                <a:avLst/>
                <a:gdLst>
                  <a:gd name="connsiteX0" fmla="*/ 856298 w 882613"/>
                  <a:gd name="connsiteY0" fmla="*/ 3350657 h 3564017"/>
                  <a:gd name="connsiteX1" fmla="*/ 850582 w 882613"/>
                  <a:gd name="connsiteY1" fmla="*/ 3263980 h 3564017"/>
                  <a:gd name="connsiteX2" fmla="*/ 802005 w 882613"/>
                  <a:gd name="connsiteY2" fmla="*/ 3088719 h 3564017"/>
                  <a:gd name="connsiteX3" fmla="*/ 596265 w 882613"/>
                  <a:gd name="connsiteY3" fmla="*/ 2905839 h 3564017"/>
                  <a:gd name="connsiteX4" fmla="*/ 513398 w 882613"/>
                  <a:gd name="connsiteY4" fmla="*/ 2713434 h 3564017"/>
                  <a:gd name="connsiteX5" fmla="*/ 444818 w 882613"/>
                  <a:gd name="connsiteY5" fmla="*/ 2632472 h 3564017"/>
                  <a:gd name="connsiteX6" fmla="*/ 417195 w 882613"/>
                  <a:gd name="connsiteY6" fmla="*/ 2624852 h 3564017"/>
                  <a:gd name="connsiteX7" fmla="*/ 371475 w 882613"/>
                  <a:gd name="connsiteY7" fmla="*/ 2571512 h 3564017"/>
                  <a:gd name="connsiteX8" fmla="*/ 299085 w 882613"/>
                  <a:gd name="connsiteY8" fmla="*/ 2296239 h 3564017"/>
                  <a:gd name="connsiteX9" fmla="*/ 230505 w 882613"/>
                  <a:gd name="connsiteY9" fmla="*/ 1649492 h 3564017"/>
                  <a:gd name="connsiteX10" fmla="*/ 227648 w 882613"/>
                  <a:gd name="connsiteY10" fmla="*/ 1336119 h 3564017"/>
                  <a:gd name="connsiteX11" fmla="*/ 280988 w 882613"/>
                  <a:gd name="connsiteY11" fmla="*/ 1281827 h 3564017"/>
                  <a:gd name="connsiteX12" fmla="*/ 354330 w 882613"/>
                  <a:gd name="connsiteY12" fmla="*/ 1194197 h 3564017"/>
                  <a:gd name="connsiteX13" fmla="*/ 277178 w 882613"/>
                  <a:gd name="connsiteY13" fmla="*/ 1119902 h 3564017"/>
                  <a:gd name="connsiteX14" fmla="*/ 242888 w 882613"/>
                  <a:gd name="connsiteY14" fmla="*/ 1110377 h 3564017"/>
                  <a:gd name="connsiteX15" fmla="*/ 259080 w 882613"/>
                  <a:gd name="connsiteY15" fmla="*/ 1075134 h 3564017"/>
                  <a:gd name="connsiteX16" fmla="*/ 300990 w 882613"/>
                  <a:gd name="connsiteY16" fmla="*/ 1044654 h 3564017"/>
                  <a:gd name="connsiteX17" fmla="*/ 433388 w 882613"/>
                  <a:gd name="connsiteY17" fmla="*/ 922734 h 3564017"/>
                  <a:gd name="connsiteX18" fmla="*/ 451485 w 882613"/>
                  <a:gd name="connsiteY18" fmla="*/ 228362 h 3564017"/>
                  <a:gd name="connsiteX19" fmla="*/ 77152 w 882613"/>
                  <a:gd name="connsiteY19" fmla="*/ 4524 h 3564017"/>
                  <a:gd name="connsiteX20" fmla="*/ 0 w 882613"/>
                  <a:gd name="connsiteY20" fmla="*/ 5477 h 3564017"/>
                  <a:gd name="connsiteX21" fmla="*/ 0 w 882613"/>
                  <a:gd name="connsiteY21" fmla="*/ 3563064 h 3564017"/>
                  <a:gd name="connsiteX22" fmla="*/ 12383 w 882613"/>
                  <a:gd name="connsiteY22" fmla="*/ 3564017 h 3564017"/>
                  <a:gd name="connsiteX23" fmla="*/ 799148 w 882613"/>
                  <a:gd name="connsiteY23" fmla="*/ 3563064 h 3564017"/>
                  <a:gd name="connsiteX24" fmla="*/ 856298 w 882613"/>
                  <a:gd name="connsiteY24" fmla="*/ 3350657 h 3564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82613" h="3564017">
                    <a:moveTo>
                      <a:pt x="856298" y="3350657"/>
                    </a:moveTo>
                    <a:cubicBezTo>
                      <a:pt x="819150" y="3323987"/>
                      <a:pt x="856298" y="3292555"/>
                      <a:pt x="850582" y="3263980"/>
                    </a:cubicBezTo>
                    <a:cubicBezTo>
                      <a:pt x="869632" y="3196352"/>
                      <a:pt x="860107" y="3137297"/>
                      <a:pt x="802005" y="3088719"/>
                    </a:cubicBezTo>
                    <a:cubicBezTo>
                      <a:pt x="732473" y="3029664"/>
                      <a:pt x="669607" y="2961084"/>
                      <a:pt x="596265" y="2905839"/>
                    </a:cubicBezTo>
                    <a:cubicBezTo>
                      <a:pt x="528638" y="2855357"/>
                      <a:pt x="509588" y="2792492"/>
                      <a:pt x="513398" y="2713434"/>
                    </a:cubicBezTo>
                    <a:cubicBezTo>
                      <a:pt x="517207" y="2644855"/>
                      <a:pt x="513398" y="2644855"/>
                      <a:pt x="444818" y="2632472"/>
                    </a:cubicBezTo>
                    <a:cubicBezTo>
                      <a:pt x="435293" y="2630567"/>
                      <a:pt x="426720" y="2627709"/>
                      <a:pt x="417195" y="2624852"/>
                    </a:cubicBezTo>
                    <a:cubicBezTo>
                      <a:pt x="402907" y="2606755"/>
                      <a:pt x="389573" y="2586752"/>
                      <a:pt x="371475" y="2571512"/>
                    </a:cubicBezTo>
                    <a:cubicBezTo>
                      <a:pt x="334328" y="2482930"/>
                      <a:pt x="319088" y="2389584"/>
                      <a:pt x="299085" y="2296239"/>
                    </a:cubicBezTo>
                    <a:cubicBezTo>
                      <a:pt x="260033" y="2081927"/>
                      <a:pt x="239077" y="1866662"/>
                      <a:pt x="230505" y="1649492"/>
                    </a:cubicBezTo>
                    <a:cubicBezTo>
                      <a:pt x="226695" y="1545669"/>
                      <a:pt x="211455" y="1440894"/>
                      <a:pt x="227648" y="1336119"/>
                    </a:cubicBezTo>
                    <a:cubicBezTo>
                      <a:pt x="232410" y="1303734"/>
                      <a:pt x="244793" y="1284684"/>
                      <a:pt x="280988" y="1281827"/>
                    </a:cubicBezTo>
                    <a:cubicBezTo>
                      <a:pt x="339090" y="1277064"/>
                      <a:pt x="356235" y="1254204"/>
                      <a:pt x="354330" y="1194197"/>
                    </a:cubicBezTo>
                    <a:cubicBezTo>
                      <a:pt x="352425" y="1141809"/>
                      <a:pt x="332423" y="1122759"/>
                      <a:pt x="277178" y="1119902"/>
                    </a:cubicBezTo>
                    <a:cubicBezTo>
                      <a:pt x="264795" y="1118950"/>
                      <a:pt x="249555" y="1124664"/>
                      <a:pt x="242888" y="1110377"/>
                    </a:cubicBezTo>
                    <a:cubicBezTo>
                      <a:pt x="235268" y="1094184"/>
                      <a:pt x="248602" y="1083707"/>
                      <a:pt x="259080" y="1075134"/>
                    </a:cubicBezTo>
                    <a:cubicBezTo>
                      <a:pt x="272415" y="1063704"/>
                      <a:pt x="286703" y="1053227"/>
                      <a:pt x="300990" y="1044654"/>
                    </a:cubicBezTo>
                    <a:cubicBezTo>
                      <a:pt x="353378" y="1013222"/>
                      <a:pt x="398145" y="972264"/>
                      <a:pt x="433388" y="922734"/>
                    </a:cubicBezTo>
                    <a:cubicBezTo>
                      <a:pt x="563880" y="739854"/>
                      <a:pt x="629603" y="488394"/>
                      <a:pt x="451485" y="228362"/>
                    </a:cubicBezTo>
                    <a:cubicBezTo>
                      <a:pt x="359093" y="93107"/>
                      <a:pt x="231458" y="29289"/>
                      <a:pt x="77152" y="4524"/>
                    </a:cubicBezTo>
                    <a:cubicBezTo>
                      <a:pt x="36195" y="-1191"/>
                      <a:pt x="13335" y="-2143"/>
                      <a:pt x="0" y="5477"/>
                    </a:cubicBezTo>
                    <a:lnTo>
                      <a:pt x="0" y="3563064"/>
                    </a:lnTo>
                    <a:cubicBezTo>
                      <a:pt x="3810" y="3564017"/>
                      <a:pt x="8573" y="3564017"/>
                      <a:pt x="12383" y="3564017"/>
                    </a:cubicBezTo>
                    <a:cubicBezTo>
                      <a:pt x="274320" y="3564017"/>
                      <a:pt x="537210" y="3564017"/>
                      <a:pt x="799148" y="3563064"/>
                    </a:cubicBezTo>
                    <a:cubicBezTo>
                      <a:pt x="882968" y="3526869"/>
                      <a:pt x="906780" y="3433525"/>
                      <a:pt x="856298" y="335065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8B84E00-1DC1-42A8-8861-864BAB1D225A}"/>
                  </a:ext>
                </a:extLst>
              </p:cNvPr>
              <p:cNvSpPr/>
              <p:nvPr/>
            </p:nvSpPr>
            <p:spPr>
              <a:xfrm>
                <a:off x="1621962" y="6346509"/>
                <a:ext cx="856663" cy="87629"/>
              </a:xfrm>
              <a:custGeom>
                <a:avLst/>
                <a:gdLst>
                  <a:gd name="connsiteX0" fmla="*/ 0 w 856663"/>
                  <a:gd name="connsiteY0" fmla="*/ 0 h 87629"/>
                  <a:gd name="connsiteX1" fmla="*/ 850582 w 856663"/>
                  <a:gd name="connsiteY1" fmla="*/ 0 h 87629"/>
                  <a:gd name="connsiteX2" fmla="*/ 856298 w 856663"/>
                  <a:gd name="connsiteY2" fmla="*/ 86677 h 87629"/>
                  <a:gd name="connsiteX3" fmla="*/ 856663 w 856663"/>
                  <a:gd name="connsiteY3" fmla="*/ 87629 h 87629"/>
                  <a:gd name="connsiteX4" fmla="*/ 0 w 856663"/>
                  <a:gd name="connsiteY4" fmla="*/ 87629 h 87629"/>
                  <a:gd name="connsiteX5" fmla="*/ 0 w 856663"/>
                  <a:gd name="connsiteY5" fmla="*/ 0 h 8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6663" h="87629">
                    <a:moveTo>
                      <a:pt x="0" y="0"/>
                    </a:moveTo>
                    <a:lnTo>
                      <a:pt x="850582" y="0"/>
                    </a:lnTo>
                    <a:cubicBezTo>
                      <a:pt x="856298" y="28575"/>
                      <a:pt x="819150" y="60007"/>
                      <a:pt x="856298" y="86677"/>
                    </a:cubicBezTo>
                    <a:lnTo>
                      <a:pt x="856663" y="87629"/>
                    </a:lnTo>
                    <a:lnTo>
                      <a:pt x="0" y="876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83E3DD1-C856-4B1C-9B35-33B05C4F9745}"/>
                </a:ext>
              </a:extLst>
            </p:cNvPr>
            <p:cNvGrpSpPr/>
            <p:nvPr/>
          </p:nvGrpSpPr>
          <p:grpSpPr>
            <a:xfrm flipH="1">
              <a:off x="3700338" y="3171882"/>
              <a:ext cx="785583" cy="2838492"/>
              <a:chOff x="11433555" y="1063757"/>
              <a:chExt cx="1238946" cy="4476598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4BFE2C6-8537-4E30-BD96-0F3FA29BF2FB}"/>
                  </a:ext>
                </a:extLst>
              </p:cNvPr>
              <p:cNvSpPr/>
              <p:nvPr/>
            </p:nvSpPr>
            <p:spPr>
              <a:xfrm>
                <a:off x="11438495" y="1063757"/>
                <a:ext cx="1234006" cy="4476598"/>
              </a:xfrm>
              <a:custGeom>
                <a:avLst/>
                <a:gdLst>
                  <a:gd name="connsiteX0" fmla="*/ 679786 w 1238946"/>
                  <a:gd name="connsiteY0" fmla="*/ 82 h 4476598"/>
                  <a:gd name="connsiteX1" fmla="*/ 783757 w 1238946"/>
                  <a:gd name="connsiteY1" fmla="*/ 17569 h 4476598"/>
                  <a:gd name="connsiteX2" fmla="*/ 822810 w 1238946"/>
                  <a:gd name="connsiteY2" fmla="*/ 68052 h 4476598"/>
                  <a:gd name="connsiteX3" fmla="*/ 815190 w 1238946"/>
                  <a:gd name="connsiteY3" fmla="*/ 771949 h 4476598"/>
                  <a:gd name="connsiteX4" fmla="*/ 775185 w 1238946"/>
                  <a:gd name="connsiteY4" fmla="*/ 826242 h 4476598"/>
                  <a:gd name="connsiteX5" fmla="*/ 595162 w 1238946"/>
                  <a:gd name="connsiteY5" fmla="*/ 854817 h 4476598"/>
                  <a:gd name="connsiteX6" fmla="*/ 539917 w 1238946"/>
                  <a:gd name="connsiteY6" fmla="*/ 915777 h 4476598"/>
                  <a:gd name="connsiteX7" fmla="*/ 581827 w 1238946"/>
                  <a:gd name="connsiteY7" fmla="*/ 975784 h 4476598"/>
                  <a:gd name="connsiteX8" fmla="*/ 643740 w 1238946"/>
                  <a:gd name="connsiteY8" fmla="*/ 1051984 h 4476598"/>
                  <a:gd name="connsiteX9" fmla="*/ 588495 w 1238946"/>
                  <a:gd name="connsiteY9" fmla="*/ 1173904 h 4476598"/>
                  <a:gd name="connsiteX10" fmla="*/ 556110 w 1238946"/>
                  <a:gd name="connsiteY10" fmla="*/ 1182477 h 4476598"/>
                  <a:gd name="connsiteX11" fmla="*/ 471337 w 1238946"/>
                  <a:gd name="connsiteY11" fmla="*/ 1276775 h 4476598"/>
                  <a:gd name="connsiteX12" fmla="*/ 538965 w 1238946"/>
                  <a:gd name="connsiteY12" fmla="*/ 2479782 h 4476598"/>
                  <a:gd name="connsiteX13" fmla="*/ 721845 w 1238946"/>
                  <a:gd name="connsiteY13" fmla="*/ 3111290 h 4476598"/>
                  <a:gd name="connsiteX14" fmla="*/ 801855 w 1238946"/>
                  <a:gd name="connsiteY14" fmla="*/ 3204635 h 4476598"/>
                  <a:gd name="connsiteX15" fmla="*/ 965685 w 1238946"/>
                  <a:gd name="connsiteY15" fmla="*/ 3357035 h 4476598"/>
                  <a:gd name="connsiteX16" fmla="*/ 961875 w 1238946"/>
                  <a:gd name="connsiteY16" fmla="*/ 3422757 h 4476598"/>
                  <a:gd name="connsiteX17" fmla="*/ 897105 w 1238946"/>
                  <a:gd name="connsiteY17" fmla="*/ 3480860 h 4476598"/>
                  <a:gd name="connsiteX18" fmla="*/ 798045 w 1238946"/>
                  <a:gd name="connsiteY18" fmla="*/ 3488479 h 4476598"/>
                  <a:gd name="connsiteX19" fmla="*/ 756135 w 1238946"/>
                  <a:gd name="connsiteY19" fmla="*/ 3499910 h 4476598"/>
                  <a:gd name="connsiteX20" fmla="*/ 780900 w 1238946"/>
                  <a:gd name="connsiteY20" fmla="*/ 3537057 h 4476598"/>
                  <a:gd name="connsiteX21" fmla="*/ 1072365 w 1238946"/>
                  <a:gd name="connsiteY21" fmla="*/ 3796137 h 4476598"/>
                  <a:gd name="connsiteX22" fmla="*/ 1191427 w 1238946"/>
                  <a:gd name="connsiteY22" fmla="*/ 3936154 h 4476598"/>
                  <a:gd name="connsiteX23" fmla="*/ 1184760 w 1238946"/>
                  <a:gd name="connsiteY23" fmla="*/ 4102842 h 4476598"/>
                  <a:gd name="connsiteX24" fmla="*/ 1140945 w 1238946"/>
                  <a:gd name="connsiteY24" fmla="*/ 4175232 h 4476598"/>
                  <a:gd name="connsiteX25" fmla="*/ 1138043 w 1238946"/>
                  <a:gd name="connsiteY25" fmla="*/ 4178134 h 4476598"/>
                  <a:gd name="connsiteX26" fmla="*/ 1173806 w 1238946"/>
                  <a:gd name="connsiteY26" fmla="*/ 4217381 h 4476598"/>
                  <a:gd name="connsiteX27" fmla="*/ 1191517 w 1238946"/>
                  <a:gd name="connsiteY27" fmla="*/ 4237949 h 4476598"/>
                  <a:gd name="connsiteX28" fmla="*/ 1198749 w 1238946"/>
                  <a:gd name="connsiteY28" fmla="*/ 4251032 h 4476598"/>
                  <a:gd name="connsiteX29" fmla="*/ 1210477 w 1238946"/>
                  <a:gd name="connsiteY29" fmla="*/ 4254290 h 4476598"/>
                  <a:gd name="connsiteX30" fmla="*/ 1223812 w 1238946"/>
                  <a:gd name="connsiteY30" fmla="*/ 4394308 h 4476598"/>
                  <a:gd name="connsiteX31" fmla="*/ 1119990 w 1238946"/>
                  <a:gd name="connsiteY31" fmla="*/ 4470508 h 4476598"/>
                  <a:gd name="connsiteX32" fmla="*/ 988545 w 1238946"/>
                  <a:gd name="connsiteY32" fmla="*/ 4473365 h 4476598"/>
                  <a:gd name="connsiteX33" fmla="*/ 950445 w 1238946"/>
                  <a:gd name="connsiteY33" fmla="*/ 4476222 h 4476598"/>
                  <a:gd name="connsiteX34" fmla="*/ 66525 w 1238946"/>
                  <a:gd name="connsiteY34" fmla="*/ 4476222 h 4476598"/>
                  <a:gd name="connsiteX35" fmla="*/ 7470 w 1238946"/>
                  <a:gd name="connsiteY35" fmla="*/ 4420025 h 4476598"/>
                  <a:gd name="connsiteX36" fmla="*/ 7470 w 1238946"/>
                  <a:gd name="connsiteY36" fmla="*/ 4300010 h 4476598"/>
                  <a:gd name="connsiteX37" fmla="*/ 19244 w 1238946"/>
                  <a:gd name="connsiteY37" fmla="*/ 4262874 h 4476598"/>
                  <a:gd name="connsiteX38" fmla="*/ 0 w 1238946"/>
                  <a:gd name="connsiteY38" fmla="*/ 4262927 h 4476598"/>
                  <a:gd name="connsiteX39" fmla="*/ 0 w 1238946"/>
                  <a:gd name="connsiteY39" fmla="*/ 4176185 h 4476598"/>
                  <a:gd name="connsiteX40" fmla="*/ 20836 w 1238946"/>
                  <a:gd name="connsiteY40" fmla="*/ 4176185 h 4476598"/>
                  <a:gd name="connsiteX41" fmla="*/ 11086 w 1238946"/>
                  <a:gd name="connsiteY41" fmla="*/ 4156019 h 4476598"/>
                  <a:gd name="connsiteX42" fmla="*/ 7470 w 1238946"/>
                  <a:gd name="connsiteY42" fmla="*/ 4085697 h 4476598"/>
                  <a:gd name="connsiteX43" fmla="*/ 7470 w 1238946"/>
                  <a:gd name="connsiteY43" fmla="*/ 2642660 h 4476598"/>
                  <a:gd name="connsiteX44" fmla="*/ 8422 w 1238946"/>
                  <a:gd name="connsiteY44" fmla="*/ 319512 h 4476598"/>
                  <a:gd name="connsiteX45" fmla="*/ 34140 w 1238946"/>
                  <a:gd name="connsiteY45" fmla="*/ 224262 h 4476598"/>
                  <a:gd name="connsiteX46" fmla="*/ 122722 w 1238946"/>
                  <a:gd name="connsiteY46" fmla="*/ 134727 h 4476598"/>
                  <a:gd name="connsiteX47" fmla="*/ 243690 w 1238946"/>
                  <a:gd name="connsiteY47" fmla="*/ 6139 h 4476598"/>
                  <a:gd name="connsiteX48" fmla="*/ 248452 w 1238946"/>
                  <a:gd name="connsiteY48" fmla="*/ 5187 h 4476598"/>
                  <a:gd name="connsiteX49" fmla="*/ 377040 w 1238946"/>
                  <a:gd name="connsiteY49" fmla="*/ 108057 h 4476598"/>
                  <a:gd name="connsiteX50" fmla="*/ 502770 w 1238946"/>
                  <a:gd name="connsiteY50" fmla="*/ 218547 h 4476598"/>
                  <a:gd name="connsiteX51" fmla="*/ 576112 w 1238946"/>
                  <a:gd name="connsiteY51" fmla="*/ 149967 h 4476598"/>
                  <a:gd name="connsiteX52" fmla="*/ 679786 w 1238946"/>
                  <a:gd name="connsiteY52" fmla="*/ 82 h 4476598"/>
                  <a:gd name="connsiteX0" fmla="*/ 679786 w 1238946"/>
                  <a:gd name="connsiteY0" fmla="*/ 82 h 4476598"/>
                  <a:gd name="connsiteX1" fmla="*/ 783757 w 1238946"/>
                  <a:gd name="connsiteY1" fmla="*/ 17569 h 4476598"/>
                  <a:gd name="connsiteX2" fmla="*/ 822810 w 1238946"/>
                  <a:gd name="connsiteY2" fmla="*/ 68052 h 4476598"/>
                  <a:gd name="connsiteX3" fmla="*/ 815190 w 1238946"/>
                  <a:gd name="connsiteY3" fmla="*/ 771949 h 4476598"/>
                  <a:gd name="connsiteX4" fmla="*/ 775185 w 1238946"/>
                  <a:gd name="connsiteY4" fmla="*/ 826242 h 4476598"/>
                  <a:gd name="connsiteX5" fmla="*/ 595162 w 1238946"/>
                  <a:gd name="connsiteY5" fmla="*/ 854817 h 4476598"/>
                  <a:gd name="connsiteX6" fmla="*/ 539917 w 1238946"/>
                  <a:gd name="connsiteY6" fmla="*/ 915777 h 4476598"/>
                  <a:gd name="connsiteX7" fmla="*/ 581827 w 1238946"/>
                  <a:gd name="connsiteY7" fmla="*/ 975784 h 4476598"/>
                  <a:gd name="connsiteX8" fmla="*/ 643740 w 1238946"/>
                  <a:gd name="connsiteY8" fmla="*/ 1051984 h 4476598"/>
                  <a:gd name="connsiteX9" fmla="*/ 588495 w 1238946"/>
                  <a:gd name="connsiteY9" fmla="*/ 1173904 h 4476598"/>
                  <a:gd name="connsiteX10" fmla="*/ 556110 w 1238946"/>
                  <a:gd name="connsiteY10" fmla="*/ 1182477 h 4476598"/>
                  <a:gd name="connsiteX11" fmla="*/ 471337 w 1238946"/>
                  <a:gd name="connsiteY11" fmla="*/ 1276775 h 4476598"/>
                  <a:gd name="connsiteX12" fmla="*/ 538965 w 1238946"/>
                  <a:gd name="connsiteY12" fmla="*/ 2479782 h 4476598"/>
                  <a:gd name="connsiteX13" fmla="*/ 721845 w 1238946"/>
                  <a:gd name="connsiteY13" fmla="*/ 3111290 h 4476598"/>
                  <a:gd name="connsiteX14" fmla="*/ 801855 w 1238946"/>
                  <a:gd name="connsiteY14" fmla="*/ 3204635 h 4476598"/>
                  <a:gd name="connsiteX15" fmla="*/ 965685 w 1238946"/>
                  <a:gd name="connsiteY15" fmla="*/ 3357035 h 4476598"/>
                  <a:gd name="connsiteX16" fmla="*/ 961875 w 1238946"/>
                  <a:gd name="connsiteY16" fmla="*/ 3422757 h 4476598"/>
                  <a:gd name="connsiteX17" fmla="*/ 897105 w 1238946"/>
                  <a:gd name="connsiteY17" fmla="*/ 3480860 h 4476598"/>
                  <a:gd name="connsiteX18" fmla="*/ 798045 w 1238946"/>
                  <a:gd name="connsiteY18" fmla="*/ 3488479 h 4476598"/>
                  <a:gd name="connsiteX19" fmla="*/ 756135 w 1238946"/>
                  <a:gd name="connsiteY19" fmla="*/ 3499910 h 4476598"/>
                  <a:gd name="connsiteX20" fmla="*/ 780900 w 1238946"/>
                  <a:gd name="connsiteY20" fmla="*/ 3537057 h 4476598"/>
                  <a:gd name="connsiteX21" fmla="*/ 1072365 w 1238946"/>
                  <a:gd name="connsiteY21" fmla="*/ 3796137 h 4476598"/>
                  <a:gd name="connsiteX22" fmla="*/ 1191427 w 1238946"/>
                  <a:gd name="connsiteY22" fmla="*/ 3936154 h 4476598"/>
                  <a:gd name="connsiteX23" fmla="*/ 1184760 w 1238946"/>
                  <a:gd name="connsiteY23" fmla="*/ 4102842 h 4476598"/>
                  <a:gd name="connsiteX24" fmla="*/ 1140945 w 1238946"/>
                  <a:gd name="connsiteY24" fmla="*/ 4175232 h 4476598"/>
                  <a:gd name="connsiteX25" fmla="*/ 1138043 w 1238946"/>
                  <a:gd name="connsiteY25" fmla="*/ 4178134 h 4476598"/>
                  <a:gd name="connsiteX26" fmla="*/ 1173806 w 1238946"/>
                  <a:gd name="connsiteY26" fmla="*/ 4217381 h 4476598"/>
                  <a:gd name="connsiteX27" fmla="*/ 1191517 w 1238946"/>
                  <a:gd name="connsiteY27" fmla="*/ 4237949 h 4476598"/>
                  <a:gd name="connsiteX28" fmla="*/ 1198749 w 1238946"/>
                  <a:gd name="connsiteY28" fmla="*/ 4251032 h 4476598"/>
                  <a:gd name="connsiteX29" fmla="*/ 1210477 w 1238946"/>
                  <a:gd name="connsiteY29" fmla="*/ 4254290 h 4476598"/>
                  <a:gd name="connsiteX30" fmla="*/ 1223812 w 1238946"/>
                  <a:gd name="connsiteY30" fmla="*/ 4394308 h 4476598"/>
                  <a:gd name="connsiteX31" fmla="*/ 1119990 w 1238946"/>
                  <a:gd name="connsiteY31" fmla="*/ 4470508 h 4476598"/>
                  <a:gd name="connsiteX32" fmla="*/ 988545 w 1238946"/>
                  <a:gd name="connsiteY32" fmla="*/ 4473365 h 4476598"/>
                  <a:gd name="connsiteX33" fmla="*/ 950445 w 1238946"/>
                  <a:gd name="connsiteY33" fmla="*/ 4476222 h 4476598"/>
                  <a:gd name="connsiteX34" fmla="*/ 66525 w 1238946"/>
                  <a:gd name="connsiteY34" fmla="*/ 4476222 h 4476598"/>
                  <a:gd name="connsiteX35" fmla="*/ 7470 w 1238946"/>
                  <a:gd name="connsiteY35" fmla="*/ 4420025 h 4476598"/>
                  <a:gd name="connsiteX36" fmla="*/ 7470 w 1238946"/>
                  <a:gd name="connsiteY36" fmla="*/ 4300010 h 4476598"/>
                  <a:gd name="connsiteX37" fmla="*/ 19244 w 1238946"/>
                  <a:gd name="connsiteY37" fmla="*/ 4262874 h 4476598"/>
                  <a:gd name="connsiteX38" fmla="*/ 0 w 1238946"/>
                  <a:gd name="connsiteY38" fmla="*/ 4262927 h 4476598"/>
                  <a:gd name="connsiteX39" fmla="*/ 0 w 1238946"/>
                  <a:gd name="connsiteY39" fmla="*/ 4176185 h 4476598"/>
                  <a:gd name="connsiteX40" fmla="*/ 11086 w 1238946"/>
                  <a:gd name="connsiteY40" fmla="*/ 4156019 h 4476598"/>
                  <a:gd name="connsiteX41" fmla="*/ 7470 w 1238946"/>
                  <a:gd name="connsiteY41" fmla="*/ 4085697 h 4476598"/>
                  <a:gd name="connsiteX42" fmla="*/ 7470 w 1238946"/>
                  <a:gd name="connsiteY42" fmla="*/ 2642660 h 4476598"/>
                  <a:gd name="connsiteX43" fmla="*/ 8422 w 1238946"/>
                  <a:gd name="connsiteY43" fmla="*/ 319512 h 4476598"/>
                  <a:gd name="connsiteX44" fmla="*/ 34140 w 1238946"/>
                  <a:gd name="connsiteY44" fmla="*/ 224262 h 4476598"/>
                  <a:gd name="connsiteX45" fmla="*/ 122722 w 1238946"/>
                  <a:gd name="connsiteY45" fmla="*/ 134727 h 4476598"/>
                  <a:gd name="connsiteX46" fmla="*/ 243690 w 1238946"/>
                  <a:gd name="connsiteY46" fmla="*/ 6139 h 4476598"/>
                  <a:gd name="connsiteX47" fmla="*/ 248452 w 1238946"/>
                  <a:gd name="connsiteY47" fmla="*/ 5187 h 4476598"/>
                  <a:gd name="connsiteX48" fmla="*/ 377040 w 1238946"/>
                  <a:gd name="connsiteY48" fmla="*/ 108057 h 4476598"/>
                  <a:gd name="connsiteX49" fmla="*/ 502770 w 1238946"/>
                  <a:gd name="connsiteY49" fmla="*/ 218547 h 4476598"/>
                  <a:gd name="connsiteX50" fmla="*/ 576112 w 1238946"/>
                  <a:gd name="connsiteY50" fmla="*/ 149967 h 4476598"/>
                  <a:gd name="connsiteX51" fmla="*/ 679786 w 1238946"/>
                  <a:gd name="connsiteY51" fmla="*/ 82 h 4476598"/>
                  <a:gd name="connsiteX0" fmla="*/ 679786 w 1238946"/>
                  <a:gd name="connsiteY0" fmla="*/ 82 h 4476598"/>
                  <a:gd name="connsiteX1" fmla="*/ 783757 w 1238946"/>
                  <a:gd name="connsiteY1" fmla="*/ 17569 h 4476598"/>
                  <a:gd name="connsiteX2" fmla="*/ 822810 w 1238946"/>
                  <a:gd name="connsiteY2" fmla="*/ 68052 h 4476598"/>
                  <a:gd name="connsiteX3" fmla="*/ 815190 w 1238946"/>
                  <a:gd name="connsiteY3" fmla="*/ 771949 h 4476598"/>
                  <a:gd name="connsiteX4" fmla="*/ 775185 w 1238946"/>
                  <a:gd name="connsiteY4" fmla="*/ 826242 h 4476598"/>
                  <a:gd name="connsiteX5" fmla="*/ 595162 w 1238946"/>
                  <a:gd name="connsiteY5" fmla="*/ 854817 h 4476598"/>
                  <a:gd name="connsiteX6" fmla="*/ 539917 w 1238946"/>
                  <a:gd name="connsiteY6" fmla="*/ 915777 h 4476598"/>
                  <a:gd name="connsiteX7" fmla="*/ 581827 w 1238946"/>
                  <a:gd name="connsiteY7" fmla="*/ 975784 h 4476598"/>
                  <a:gd name="connsiteX8" fmla="*/ 643740 w 1238946"/>
                  <a:gd name="connsiteY8" fmla="*/ 1051984 h 4476598"/>
                  <a:gd name="connsiteX9" fmla="*/ 588495 w 1238946"/>
                  <a:gd name="connsiteY9" fmla="*/ 1173904 h 4476598"/>
                  <a:gd name="connsiteX10" fmla="*/ 556110 w 1238946"/>
                  <a:gd name="connsiteY10" fmla="*/ 1182477 h 4476598"/>
                  <a:gd name="connsiteX11" fmla="*/ 471337 w 1238946"/>
                  <a:gd name="connsiteY11" fmla="*/ 1276775 h 4476598"/>
                  <a:gd name="connsiteX12" fmla="*/ 538965 w 1238946"/>
                  <a:gd name="connsiteY12" fmla="*/ 2479782 h 4476598"/>
                  <a:gd name="connsiteX13" fmla="*/ 721845 w 1238946"/>
                  <a:gd name="connsiteY13" fmla="*/ 3111290 h 4476598"/>
                  <a:gd name="connsiteX14" fmla="*/ 801855 w 1238946"/>
                  <a:gd name="connsiteY14" fmla="*/ 3204635 h 4476598"/>
                  <a:gd name="connsiteX15" fmla="*/ 965685 w 1238946"/>
                  <a:gd name="connsiteY15" fmla="*/ 3357035 h 4476598"/>
                  <a:gd name="connsiteX16" fmla="*/ 961875 w 1238946"/>
                  <a:gd name="connsiteY16" fmla="*/ 3422757 h 4476598"/>
                  <a:gd name="connsiteX17" fmla="*/ 897105 w 1238946"/>
                  <a:gd name="connsiteY17" fmla="*/ 3480860 h 4476598"/>
                  <a:gd name="connsiteX18" fmla="*/ 798045 w 1238946"/>
                  <a:gd name="connsiteY18" fmla="*/ 3488479 h 4476598"/>
                  <a:gd name="connsiteX19" fmla="*/ 756135 w 1238946"/>
                  <a:gd name="connsiteY19" fmla="*/ 3499910 h 4476598"/>
                  <a:gd name="connsiteX20" fmla="*/ 780900 w 1238946"/>
                  <a:gd name="connsiteY20" fmla="*/ 3537057 h 4476598"/>
                  <a:gd name="connsiteX21" fmla="*/ 1072365 w 1238946"/>
                  <a:gd name="connsiteY21" fmla="*/ 3796137 h 4476598"/>
                  <a:gd name="connsiteX22" fmla="*/ 1191427 w 1238946"/>
                  <a:gd name="connsiteY22" fmla="*/ 3936154 h 4476598"/>
                  <a:gd name="connsiteX23" fmla="*/ 1184760 w 1238946"/>
                  <a:gd name="connsiteY23" fmla="*/ 4102842 h 4476598"/>
                  <a:gd name="connsiteX24" fmla="*/ 1140945 w 1238946"/>
                  <a:gd name="connsiteY24" fmla="*/ 4175232 h 4476598"/>
                  <a:gd name="connsiteX25" fmla="*/ 1138043 w 1238946"/>
                  <a:gd name="connsiteY25" fmla="*/ 4178134 h 4476598"/>
                  <a:gd name="connsiteX26" fmla="*/ 1173806 w 1238946"/>
                  <a:gd name="connsiteY26" fmla="*/ 4217381 h 4476598"/>
                  <a:gd name="connsiteX27" fmla="*/ 1191517 w 1238946"/>
                  <a:gd name="connsiteY27" fmla="*/ 4237949 h 4476598"/>
                  <a:gd name="connsiteX28" fmla="*/ 1198749 w 1238946"/>
                  <a:gd name="connsiteY28" fmla="*/ 4251032 h 4476598"/>
                  <a:gd name="connsiteX29" fmla="*/ 1210477 w 1238946"/>
                  <a:gd name="connsiteY29" fmla="*/ 4254290 h 4476598"/>
                  <a:gd name="connsiteX30" fmla="*/ 1223812 w 1238946"/>
                  <a:gd name="connsiteY30" fmla="*/ 4394308 h 4476598"/>
                  <a:gd name="connsiteX31" fmla="*/ 1119990 w 1238946"/>
                  <a:gd name="connsiteY31" fmla="*/ 4470508 h 4476598"/>
                  <a:gd name="connsiteX32" fmla="*/ 988545 w 1238946"/>
                  <a:gd name="connsiteY32" fmla="*/ 4473365 h 4476598"/>
                  <a:gd name="connsiteX33" fmla="*/ 950445 w 1238946"/>
                  <a:gd name="connsiteY33" fmla="*/ 4476222 h 4476598"/>
                  <a:gd name="connsiteX34" fmla="*/ 66525 w 1238946"/>
                  <a:gd name="connsiteY34" fmla="*/ 4476222 h 4476598"/>
                  <a:gd name="connsiteX35" fmla="*/ 7470 w 1238946"/>
                  <a:gd name="connsiteY35" fmla="*/ 4420025 h 4476598"/>
                  <a:gd name="connsiteX36" fmla="*/ 7470 w 1238946"/>
                  <a:gd name="connsiteY36" fmla="*/ 4300010 h 4476598"/>
                  <a:gd name="connsiteX37" fmla="*/ 19244 w 1238946"/>
                  <a:gd name="connsiteY37" fmla="*/ 4262874 h 4476598"/>
                  <a:gd name="connsiteX38" fmla="*/ 0 w 1238946"/>
                  <a:gd name="connsiteY38" fmla="*/ 4262927 h 4476598"/>
                  <a:gd name="connsiteX39" fmla="*/ 11086 w 1238946"/>
                  <a:gd name="connsiteY39" fmla="*/ 4156019 h 4476598"/>
                  <a:gd name="connsiteX40" fmla="*/ 7470 w 1238946"/>
                  <a:gd name="connsiteY40" fmla="*/ 4085697 h 4476598"/>
                  <a:gd name="connsiteX41" fmla="*/ 7470 w 1238946"/>
                  <a:gd name="connsiteY41" fmla="*/ 2642660 h 4476598"/>
                  <a:gd name="connsiteX42" fmla="*/ 8422 w 1238946"/>
                  <a:gd name="connsiteY42" fmla="*/ 319512 h 4476598"/>
                  <a:gd name="connsiteX43" fmla="*/ 34140 w 1238946"/>
                  <a:gd name="connsiteY43" fmla="*/ 224262 h 4476598"/>
                  <a:gd name="connsiteX44" fmla="*/ 122722 w 1238946"/>
                  <a:gd name="connsiteY44" fmla="*/ 134727 h 4476598"/>
                  <a:gd name="connsiteX45" fmla="*/ 243690 w 1238946"/>
                  <a:gd name="connsiteY45" fmla="*/ 6139 h 4476598"/>
                  <a:gd name="connsiteX46" fmla="*/ 248452 w 1238946"/>
                  <a:gd name="connsiteY46" fmla="*/ 5187 h 4476598"/>
                  <a:gd name="connsiteX47" fmla="*/ 377040 w 1238946"/>
                  <a:gd name="connsiteY47" fmla="*/ 108057 h 4476598"/>
                  <a:gd name="connsiteX48" fmla="*/ 502770 w 1238946"/>
                  <a:gd name="connsiteY48" fmla="*/ 218547 h 4476598"/>
                  <a:gd name="connsiteX49" fmla="*/ 576112 w 1238946"/>
                  <a:gd name="connsiteY49" fmla="*/ 149967 h 4476598"/>
                  <a:gd name="connsiteX50" fmla="*/ 679786 w 1238946"/>
                  <a:gd name="connsiteY50" fmla="*/ 82 h 4476598"/>
                  <a:gd name="connsiteX0" fmla="*/ 679786 w 1238946"/>
                  <a:gd name="connsiteY0" fmla="*/ 82 h 4476598"/>
                  <a:gd name="connsiteX1" fmla="*/ 783757 w 1238946"/>
                  <a:gd name="connsiteY1" fmla="*/ 17569 h 4476598"/>
                  <a:gd name="connsiteX2" fmla="*/ 822810 w 1238946"/>
                  <a:gd name="connsiteY2" fmla="*/ 68052 h 4476598"/>
                  <a:gd name="connsiteX3" fmla="*/ 815190 w 1238946"/>
                  <a:gd name="connsiteY3" fmla="*/ 771949 h 4476598"/>
                  <a:gd name="connsiteX4" fmla="*/ 775185 w 1238946"/>
                  <a:gd name="connsiteY4" fmla="*/ 826242 h 4476598"/>
                  <a:gd name="connsiteX5" fmla="*/ 595162 w 1238946"/>
                  <a:gd name="connsiteY5" fmla="*/ 854817 h 4476598"/>
                  <a:gd name="connsiteX6" fmla="*/ 539917 w 1238946"/>
                  <a:gd name="connsiteY6" fmla="*/ 915777 h 4476598"/>
                  <a:gd name="connsiteX7" fmla="*/ 581827 w 1238946"/>
                  <a:gd name="connsiteY7" fmla="*/ 975784 h 4476598"/>
                  <a:gd name="connsiteX8" fmla="*/ 643740 w 1238946"/>
                  <a:gd name="connsiteY8" fmla="*/ 1051984 h 4476598"/>
                  <a:gd name="connsiteX9" fmla="*/ 588495 w 1238946"/>
                  <a:gd name="connsiteY9" fmla="*/ 1173904 h 4476598"/>
                  <a:gd name="connsiteX10" fmla="*/ 556110 w 1238946"/>
                  <a:gd name="connsiteY10" fmla="*/ 1182477 h 4476598"/>
                  <a:gd name="connsiteX11" fmla="*/ 471337 w 1238946"/>
                  <a:gd name="connsiteY11" fmla="*/ 1276775 h 4476598"/>
                  <a:gd name="connsiteX12" fmla="*/ 538965 w 1238946"/>
                  <a:gd name="connsiteY12" fmla="*/ 2479782 h 4476598"/>
                  <a:gd name="connsiteX13" fmla="*/ 721845 w 1238946"/>
                  <a:gd name="connsiteY13" fmla="*/ 3111290 h 4476598"/>
                  <a:gd name="connsiteX14" fmla="*/ 801855 w 1238946"/>
                  <a:gd name="connsiteY14" fmla="*/ 3204635 h 4476598"/>
                  <a:gd name="connsiteX15" fmla="*/ 965685 w 1238946"/>
                  <a:gd name="connsiteY15" fmla="*/ 3357035 h 4476598"/>
                  <a:gd name="connsiteX16" fmla="*/ 961875 w 1238946"/>
                  <a:gd name="connsiteY16" fmla="*/ 3422757 h 4476598"/>
                  <a:gd name="connsiteX17" fmla="*/ 897105 w 1238946"/>
                  <a:gd name="connsiteY17" fmla="*/ 3480860 h 4476598"/>
                  <a:gd name="connsiteX18" fmla="*/ 798045 w 1238946"/>
                  <a:gd name="connsiteY18" fmla="*/ 3488479 h 4476598"/>
                  <a:gd name="connsiteX19" fmla="*/ 756135 w 1238946"/>
                  <a:gd name="connsiteY19" fmla="*/ 3499910 h 4476598"/>
                  <a:gd name="connsiteX20" fmla="*/ 780900 w 1238946"/>
                  <a:gd name="connsiteY20" fmla="*/ 3537057 h 4476598"/>
                  <a:gd name="connsiteX21" fmla="*/ 1072365 w 1238946"/>
                  <a:gd name="connsiteY21" fmla="*/ 3796137 h 4476598"/>
                  <a:gd name="connsiteX22" fmla="*/ 1191427 w 1238946"/>
                  <a:gd name="connsiteY22" fmla="*/ 3936154 h 4476598"/>
                  <a:gd name="connsiteX23" fmla="*/ 1184760 w 1238946"/>
                  <a:gd name="connsiteY23" fmla="*/ 4102842 h 4476598"/>
                  <a:gd name="connsiteX24" fmla="*/ 1140945 w 1238946"/>
                  <a:gd name="connsiteY24" fmla="*/ 4175232 h 4476598"/>
                  <a:gd name="connsiteX25" fmla="*/ 1138043 w 1238946"/>
                  <a:gd name="connsiteY25" fmla="*/ 4178134 h 4476598"/>
                  <a:gd name="connsiteX26" fmla="*/ 1173806 w 1238946"/>
                  <a:gd name="connsiteY26" fmla="*/ 4217381 h 4476598"/>
                  <a:gd name="connsiteX27" fmla="*/ 1191517 w 1238946"/>
                  <a:gd name="connsiteY27" fmla="*/ 4237949 h 4476598"/>
                  <a:gd name="connsiteX28" fmla="*/ 1198749 w 1238946"/>
                  <a:gd name="connsiteY28" fmla="*/ 4251032 h 4476598"/>
                  <a:gd name="connsiteX29" fmla="*/ 1210477 w 1238946"/>
                  <a:gd name="connsiteY29" fmla="*/ 4254290 h 4476598"/>
                  <a:gd name="connsiteX30" fmla="*/ 1223812 w 1238946"/>
                  <a:gd name="connsiteY30" fmla="*/ 4394308 h 4476598"/>
                  <a:gd name="connsiteX31" fmla="*/ 1119990 w 1238946"/>
                  <a:gd name="connsiteY31" fmla="*/ 4470508 h 4476598"/>
                  <a:gd name="connsiteX32" fmla="*/ 988545 w 1238946"/>
                  <a:gd name="connsiteY32" fmla="*/ 4473365 h 4476598"/>
                  <a:gd name="connsiteX33" fmla="*/ 950445 w 1238946"/>
                  <a:gd name="connsiteY33" fmla="*/ 4476222 h 4476598"/>
                  <a:gd name="connsiteX34" fmla="*/ 66525 w 1238946"/>
                  <a:gd name="connsiteY34" fmla="*/ 4476222 h 4476598"/>
                  <a:gd name="connsiteX35" fmla="*/ 7470 w 1238946"/>
                  <a:gd name="connsiteY35" fmla="*/ 4420025 h 4476598"/>
                  <a:gd name="connsiteX36" fmla="*/ 7470 w 1238946"/>
                  <a:gd name="connsiteY36" fmla="*/ 4300010 h 4476598"/>
                  <a:gd name="connsiteX37" fmla="*/ 19244 w 1238946"/>
                  <a:gd name="connsiteY37" fmla="*/ 4262874 h 4476598"/>
                  <a:gd name="connsiteX38" fmla="*/ 0 w 1238946"/>
                  <a:gd name="connsiteY38" fmla="*/ 4262927 h 4476598"/>
                  <a:gd name="connsiteX39" fmla="*/ 7470 w 1238946"/>
                  <a:gd name="connsiteY39" fmla="*/ 4085697 h 4476598"/>
                  <a:gd name="connsiteX40" fmla="*/ 7470 w 1238946"/>
                  <a:gd name="connsiteY40" fmla="*/ 2642660 h 4476598"/>
                  <a:gd name="connsiteX41" fmla="*/ 8422 w 1238946"/>
                  <a:gd name="connsiteY41" fmla="*/ 319512 h 4476598"/>
                  <a:gd name="connsiteX42" fmla="*/ 34140 w 1238946"/>
                  <a:gd name="connsiteY42" fmla="*/ 224262 h 4476598"/>
                  <a:gd name="connsiteX43" fmla="*/ 122722 w 1238946"/>
                  <a:gd name="connsiteY43" fmla="*/ 134727 h 4476598"/>
                  <a:gd name="connsiteX44" fmla="*/ 243690 w 1238946"/>
                  <a:gd name="connsiteY44" fmla="*/ 6139 h 4476598"/>
                  <a:gd name="connsiteX45" fmla="*/ 248452 w 1238946"/>
                  <a:gd name="connsiteY45" fmla="*/ 5187 h 4476598"/>
                  <a:gd name="connsiteX46" fmla="*/ 377040 w 1238946"/>
                  <a:gd name="connsiteY46" fmla="*/ 108057 h 4476598"/>
                  <a:gd name="connsiteX47" fmla="*/ 502770 w 1238946"/>
                  <a:gd name="connsiteY47" fmla="*/ 218547 h 4476598"/>
                  <a:gd name="connsiteX48" fmla="*/ 576112 w 1238946"/>
                  <a:gd name="connsiteY48" fmla="*/ 149967 h 4476598"/>
                  <a:gd name="connsiteX49" fmla="*/ 679786 w 1238946"/>
                  <a:gd name="connsiteY49" fmla="*/ 82 h 4476598"/>
                  <a:gd name="connsiteX0" fmla="*/ 675412 w 1234572"/>
                  <a:gd name="connsiteY0" fmla="*/ 82 h 4476598"/>
                  <a:gd name="connsiteX1" fmla="*/ 779383 w 1234572"/>
                  <a:gd name="connsiteY1" fmla="*/ 17569 h 4476598"/>
                  <a:gd name="connsiteX2" fmla="*/ 818436 w 1234572"/>
                  <a:gd name="connsiteY2" fmla="*/ 68052 h 4476598"/>
                  <a:gd name="connsiteX3" fmla="*/ 810816 w 1234572"/>
                  <a:gd name="connsiteY3" fmla="*/ 771949 h 4476598"/>
                  <a:gd name="connsiteX4" fmla="*/ 770811 w 1234572"/>
                  <a:gd name="connsiteY4" fmla="*/ 826242 h 4476598"/>
                  <a:gd name="connsiteX5" fmla="*/ 590788 w 1234572"/>
                  <a:gd name="connsiteY5" fmla="*/ 854817 h 4476598"/>
                  <a:gd name="connsiteX6" fmla="*/ 535543 w 1234572"/>
                  <a:gd name="connsiteY6" fmla="*/ 915777 h 4476598"/>
                  <a:gd name="connsiteX7" fmla="*/ 577453 w 1234572"/>
                  <a:gd name="connsiteY7" fmla="*/ 975784 h 4476598"/>
                  <a:gd name="connsiteX8" fmla="*/ 639366 w 1234572"/>
                  <a:gd name="connsiteY8" fmla="*/ 1051984 h 4476598"/>
                  <a:gd name="connsiteX9" fmla="*/ 584121 w 1234572"/>
                  <a:gd name="connsiteY9" fmla="*/ 1173904 h 4476598"/>
                  <a:gd name="connsiteX10" fmla="*/ 551736 w 1234572"/>
                  <a:gd name="connsiteY10" fmla="*/ 1182477 h 4476598"/>
                  <a:gd name="connsiteX11" fmla="*/ 466963 w 1234572"/>
                  <a:gd name="connsiteY11" fmla="*/ 1276775 h 4476598"/>
                  <a:gd name="connsiteX12" fmla="*/ 534591 w 1234572"/>
                  <a:gd name="connsiteY12" fmla="*/ 2479782 h 4476598"/>
                  <a:gd name="connsiteX13" fmla="*/ 717471 w 1234572"/>
                  <a:gd name="connsiteY13" fmla="*/ 3111290 h 4476598"/>
                  <a:gd name="connsiteX14" fmla="*/ 797481 w 1234572"/>
                  <a:gd name="connsiteY14" fmla="*/ 3204635 h 4476598"/>
                  <a:gd name="connsiteX15" fmla="*/ 961311 w 1234572"/>
                  <a:gd name="connsiteY15" fmla="*/ 3357035 h 4476598"/>
                  <a:gd name="connsiteX16" fmla="*/ 957501 w 1234572"/>
                  <a:gd name="connsiteY16" fmla="*/ 3422757 h 4476598"/>
                  <a:gd name="connsiteX17" fmla="*/ 892731 w 1234572"/>
                  <a:gd name="connsiteY17" fmla="*/ 3480860 h 4476598"/>
                  <a:gd name="connsiteX18" fmla="*/ 793671 w 1234572"/>
                  <a:gd name="connsiteY18" fmla="*/ 3488479 h 4476598"/>
                  <a:gd name="connsiteX19" fmla="*/ 751761 w 1234572"/>
                  <a:gd name="connsiteY19" fmla="*/ 3499910 h 4476598"/>
                  <a:gd name="connsiteX20" fmla="*/ 776526 w 1234572"/>
                  <a:gd name="connsiteY20" fmla="*/ 3537057 h 4476598"/>
                  <a:gd name="connsiteX21" fmla="*/ 1067991 w 1234572"/>
                  <a:gd name="connsiteY21" fmla="*/ 3796137 h 4476598"/>
                  <a:gd name="connsiteX22" fmla="*/ 1187053 w 1234572"/>
                  <a:gd name="connsiteY22" fmla="*/ 3936154 h 4476598"/>
                  <a:gd name="connsiteX23" fmla="*/ 1180386 w 1234572"/>
                  <a:gd name="connsiteY23" fmla="*/ 4102842 h 4476598"/>
                  <a:gd name="connsiteX24" fmla="*/ 1136571 w 1234572"/>
                  <a:gd name="connsiteY24" fmla="*/ 4175232 h 4476598"/>
                  <a:gd name="connsiteX25" fmla="*/ 1133669 w 1234572"/>
                  <a:gd name="connsiteY25" fmla="*/ 4178134 h 4476598"/>
                  <a:gd name="connsiteX26" fmla="*/ 1169432 w 1234572"/>
                  <a:gd name="connsiteY26" fmla="*/ 4217381 h 4476598"/>
                  <a:gd name="connsiteX27" fmla="*/ 1187143 w 1234572"/>
                  <a:gd name="connsiteY27" fmla="*/ 4237949 h 4476598"/>
                  <a:gd name="connsiteX28" fmla="*/ 1194375 w 1234572"/>
                  <a:gd name="connsiteY28" fmla="*/ 4251032 h 4476598"/>
                  <a:gd name="connsiteX29" fmla="*/ 1206103 w 1234572"/>
                  <a:gd name="connsiteY29" fmla="*/ 4254290 h 4476598"/>
                  <a:gd name="connsiteX30" fmla="*/ 1219438 w 1234572"/>
                  <a:gd name="connsiteY30" fmla="*/ 4394308 h 4476598"/>
                  <a:gd name="connsiteX31" fmla="*/ 1115616 w 1234572"/>
                  <a:gd name="connsiteY31" fmla="*/ 4470508 h 4476598"/>
                  <a:gd name="connsiteX32" fmla="*/ 984171 w 1234572"/>
                  <a:gd name="connsiteY32" fmla="*/ 4473365 h 4476598"/>
                  <a:gd name="connsiteX33" fmla="*/ 946071 w 1234572"/>
                  <a:gd name="connsiteY33" fmla="*/ 4476222 h 4476598"/>
                  <a:gd name="connsiteX34" fmla="*/ 62151 w 1234572"/>
                  <a:gd name="connsiteY34" fmla="*/ 4476222 h 4476598"/>
                  <a:gd name="connsiteX35" fmla="*/ 3096 w 1234572"/>
                  <a:gd name="connsiteY35" fmla="*/ 4420025 h 4476598"/>
                  <a:gd name="connsiteX36" fmla="*/ 3096 w 1234572"/>
                  <a:gd name="connsiteY36" fmla="*/ 4300010 h 4476598"/>
                  <a:gd name="connsiteX37" fmla="*/ 14870 w 1234572"/>
                  <a:gd name="connsiteY37" fmla="*/ 4262874 h 4476598"/>
                  <a:gd name="connsiteX38" fmla="*/ 3096 w 1234572"/>
                  <a:gd name="connsiteY38" fmla="*/ 4085697 h 4476598"/>
                  <a:gd name="connsiteX39" fmla="*/ 3096 w 1234572"/>
                  <a:gd name="connsiteY39" fmla="*/ 2642660 h 4476598"/>
                  <a:gd name="connsiteX40" fmla="*/ 4048 w 1234572"/>
                  <a:gd name="connsiteY40" fmla="*/ 319512 h 4476598"/>
                  <a:gd name="connsiteX41" fmla="*/ 29766 w 1234572"/>
                  <a:gd name="connsiteY41" fmla="*/ 224262 h 4476598"/>
                  <a:gd name="connsiteX42" fmla="*/ 118348 w 1234572"/>
                  <a:gd name="connsiteY42" fmla="*/ 134727 h 4476598"/>
                  <a:gd name="connsiteX43" fmla="*/ 239316 w 1234572"/>
                  <a:gd name="connsiteY43" fmla="*/ 6139 h 4476598"/>
                  <a:gd name="connsiteX44" fmla="*/ 244078 w 1234572"/>
                  <a:gd name="connsiteY44" fmla="*/ 5187 h 4476598"/>
                  <a:gd name="connsiteX45" fmla="*/ 372666 w 1234572"/>
                  <a:gd name="connsiteY45" fmla="*/ 108057 h 4476598"/>
                  <a:gd name="connsiteX46" fmla="*/ 498396 w 1234572"/>
                  <a:gd name="connsiteY46" fmla="*/ 218547 h 4476598"/>
                  <a:gd name="connsiteX47" fmla="*/ 571738 w 1234572"/>
                  <a:gd name="connsiteY47" fmla="*/ 149967 h 4476598"/>
                  <a:gd name="connsiteX48" fmla="*/ 675412 w 1234572"/>
                  <a:gd name="connsiteY48" fmla="*/ 82 h 4476598"/>
                  <a:gd name="connsiteX0" fmla="*/ 675412 w 1234572"/>
                  <a:gd name="connsiteY0" fmla="*/ 82 h 4476598"/>
                  <a:gd name="connsiteX1" fmla="*/ 779383 w 1234572"/>
                  <a:gd name="connsiteY1" fmla="*/ 17569 h 4476598"/>
                  <a:gd name="connsiteX2" fmla="*/ 818436 w 1234572"/>
                  <a:gd name="connsiteY2" fmla="*/ 68052 h 4476598"/>
                  <a:gd name="connsiteX3" fmla="*/ 810816 w 1234572"/>
                  <a:gd name="connsiteY3" fmla="*/ 771949 h 4476598"/>
                  <a:gd name="connsiteX4" fmla="*/ 770811 w 1234572"/>
                  <a:gd name="connsiteY4" fmla="*/ 826242 h 4476598"/>
                  <a:gd name="connsiteX5" fmla="*/ 590788 w 1234572"/>
                  <a:gd name="connsiteY5" fmla="*/ 854817 h 4476598"/>
                  <a:gd name="connsiteX6" fmla="*/ 535543 w 1234572"/>
                  <a:gd name="connsiteY6" fmla="*/ 915777 h 4476598"/>
                  <a:gd name="connsiteX7" fmla="*/ 577453 w 1234572"/>
                  <a:gd name="connsiteY7" fmla="*/ 975784 h 4476598"/>
                  <a:gd name="connsiteX8" fmla="*/ 639366 w 1234572"/>
                  <a:gd name="connsiteY8" fmla="*/ 1051984 h 4476598"/>
                  <a:gd name="connsiteX9" fmla="*/ 584121 w 1234572"/>
                  <a:gd name="connsiteY9" fmla="*/ 1173904 h 4476598"/>
                  <a:gd name="connsiteX10" fmla="*/ 551736 w 1234572"/>
                  <a:gd name="connsiteY10" fmla="*/ 1182477 h 4476598"/>
                  <a:gd name="connsiteX11" fmla="*/ 466963 w 1234572"/>
                  <a:gd name="connsiteY11" fmla="*/ 1276775 h 4476598"/>
                  <a:gd name="connsiteX12" fmla="*/ 534591 w 1234572"/>
                  <a:gd name="connsiteY12" fmla="*/ 2479782 h 4476598"/>
                  <a:gd name="connsiteX13" fmla="*/ 717471 w 1234572"/>
                  <a:gd name="connsiteY13" fmla="*/ 3111290 h 4476598"/>
                  <a:gd name="connsiteX14" fmla="*/ 797481 w 1234572"/>
                  <a:gd name="connsiteY14" fmla="*/ 3204635 h 4476598"/>
                  <a:gd name="connsiteX15" fmla="*/ 961311 w 1234572"/>
                  <a:gd name="connsiteY15" fmla="*/ 3357035 h 4476598"/>
                  <a:gd name="connsiteX16" fmla="*/ 957501 w 1234572"/>
                  <a:gd name="connsiteY16" fmla="*/ 3422757 h 4476598"/>
                  <a:gd name="connsiteX17" fmla="*/ 892731 w 1234572"/>
                  <a:gd name="connsiteY17" fmla="*/ 3480860 h 4476598"/>
                  <a:gd name="connsiteX18" fmla="*/ 793671 w 1234572"/>
                  <a:gd name="connsiteY18" fmla="*/ 3488479 h 4476598"/>
                  <a:gd name="connsiteX19" fmla="*/ 751761 w 1234572"/>
                  <a:gd name="connsiteY19" fmla="*/ 3499910 h 4476598"/>
                  <a:gd name="connsiteX20" fmla="*/ 776526 w 1234572"/>
                  <a:gd name="connsiteY20" fmla="*/ 3537057 h 4476598"/>
                  <a:gd name="connsiteX21" fmla="*/ 1067991 w 1234572"/>
                  <a:gd name="connsiteY21" fmla="*/ 3796137 h 4476598"/>
                  <a:gd name="connsiteX22" fmla="*/ 1187053 w 1234572"/>
                  <a:gd name="connsiteY22" fmla="*/ 3936154 h 4476598"/>
                  <a:gd name="connsiteX23" fmla="*/ 1180386 w 1234572"/>
                  <a:gd name="connsiteY23" fmla="*/ 4102842 h 4476598"/>
                  <a:gd name="connsiteX24" fmla="*/ 1136571 w 1234572"/>
                  <a:gd name="connsiteY24" fmla="*/ 4175232 h 4476598"/>
                  <a:gd name="connsiteX25" fmla="*/ 1133669 w 1234572"/>
                  <a:gd name="connsiteY25" fmla="*/ 4178134 h 4476598"/>
                  <a:gd name="connsiteX26" fmla="*/ 1169432 w 1234572"/>
                  <a:gd name="connsiteY26" fmla="*/ 4217381 h 4476598"/>
                  <a:gd name="connsiteX27" fmla="*/ 1187143 w 1234572"/>
                  <a:gd name="connsiteY27" fmla="*/ 4237949 h 4476598"/>
                  <a:gd name="connsiteX28" fmla="*/ 1194375 w 1234572"/>
                  <a:gd name="connsiteY28" fmla="*/ 4251032 h 4476598"/>
                  <a:gd name="connsiteX29" fmla="*/ 1206103 w 1234572"/>
                  <a:gd name="connsiteY29" fmla="*/ 4254290 h 4476598"/>
                  <a:gd name="connsiteX30" fmla="*/ 1219438 w 1234572"/>
                  <a:gd name="connsiteY30" fmla="*/ 4394308 h 4476598"/>
                  <a:gd name="connsiteX31" fmla="*/ 1115616 w 1234572"/>
                  <a:gd name="connsiteY31" fmla="*/ 4470508 h 4476598"/>
                  <a:gd name="connsiteX32" fmla="*/ 984171 w 1234572"/>
                  <a:gd name="connsiteY32" fmla="*/ 4473365 h 4476598"/>
                  <a:gd name="connsiteX33" fmla="*/ 946071 w 1234572"/>
                  <a:gd name="connsiteY33" fmla="*/ 4476222 h 4476598"/>
                  <a:gd name="connsiteX34" fmla="*/ 62151 w 1234572"/>
                  <a:gd name="connsiteY34" fmla="*/ 4476222 h 4476598"/>
                  <a:gd name="connsiteX35" fmla="*/ 3096 w 1234572"/>
                  <a:gd name="connsiteY35" fmla="*/ 4420025 h 4476598"/>
                  <a:gd name="connsiteX36" fmla="*/ 3096 w 1234572"/>
                  <a:gd name="connsiteY36" fmla="*/ 4300010 h 4476598"/>
                  <a:gd name="connsiteX37" fmla="*/ 3096 w 1234572"/>
                  <a:gd name="connsiteY37" fmla="*/ 4085697 h 4476598"/>
                  <a:gd name="connsiteX38" fmla="*/ 3096 w 1234572"/>
                  <a:gd name="connsiteY38" fmla="*/ 2642660 h 4476598"/>
                  <a:gd name="connsiteX39" fmla="*/ 4048 w 1234572"/>
                  <a:gd name="connsiteY39" fmla="*/ 319512 h 4476598"/>
                  <a:gd name="connsiteX40" fmla="*/ 29766 w 1234572"/>
                  <a:gd name="connsiteY40" fmla="*/ 224262 h 4476598"/>
                  <a:gd name="connsiteX41" fmla="*/ 118348 w 1234572"/>
                  <a:gd name="connsiteY41" fmla="*/ 134727 h 4476598"/>
                  <a:gd name="connsiteX42" fmla="*/ 239316 w 1234572"/>
                  <a:gd name="connsiteY42" fmla="*/ 6139 h 4476598"/>
                  <a:gd name="connsiteX43" fmla="*/ 244078 w 1234572"/>
                  <a:gd name="connsiteY43" fmla="*/ 5187 h 4476598"/>
                  <a:gd name="connsiteX44" fmla="*/ 372666 w 1234572"/>
                  <a:gd name="connsiteY44" fmla="*/ 108057 h 4476598"/>
                  <a:gd name="connsiteX45" fmla="*/ 498396 w 1234572"/>
                  <a:gd name="connsiteY45" fmla="*/ 218547 h 4476598"/>
                  <a:gd name="connsiteX46" fmla="*/ 571738 w 1234572"/>
                  <a:gd name="connsiteY46" fmla="*/ 149967 h 4476598"/>
                  <a:gd name="connsiteX47" fmla="*/ 675412 w 1234572"/>
                  <a:gd name="connsiteY47" fmla="*/ 82 h 4476598"/>
                  <a:gd name="connsiteX0" fmla="*/ 676690 w 1235850"/>
                  <a:gd name="connsiteY0" fmla="*/ 82 h 4476631"/>
                  <a:gd name="connsiteX1" fmla="*/ 780661 w 1235850"/>
                  <a:gd name="connsiteY1" fmla="*/ 17569 h 4476631"/>
                  <a:gd name="connsiteX2" fmla="*/ 819714 w 1235850"/>
                  <a:gd name="connsiteY2" fmla="*/ 68052 h 4476631"/>
                  <a:gd name="connsiteX3" fmla="*/ 812094 w 1235850"/>
                  <a:gd name="connsiteY3" fmla="*/ 771949 h 4476631"/>
                  <a:gd name="connsiteX4" fmla="*/ 772089 w 1235850"/>
                  <a:gd name="connsiteY4" fmla="*/ 826242 h 4476631"/>
                  <a:gd name="connsiteX5" fmla="*/ 592066 w 1235850"/>
                  <a:gd name="connsiteY5" fmla="*/ 854817 h 4476631"/>
                  <a:gd name="connsiteX6" fmla="*/ 536821 w 1235850"/>
                  <a:gd name="connsiteY6" fmla="*/ 915777 h 4476631"/>
                  <a:gd name="connsiteX7" fmla="*/ 578731 w 1235850"/>
                  <a:gd name="connsiteY7" fmla="*/ 975784 h 4476631"/>
                  <a:gd name="connsiteX8" fmla="*/ 640644 w 1235850"/>
                  <a:gd name="connsiteY8" fmla="*/ 1051984 h 4476631"/>
                  <a:gd name="connsiteX9" fmla="*/ 585399 w 1235850"/>
                  <a:gd name="connsiteY9" fmla="*/ 1173904 h 4476631"/>
                  <a:gd name="connsiteX10" fmla="*/ 553014 w 1235850"/>
                  <a:gd name="connsiteY10" fmla="*/ 1182477 h 4476631"/>
                  <a:gd name="connsiteX11" fmla="*/ 468241 w 1235850"/>
                  <a:gd name="connsiteY11" fmla="*/ 1276775 h 4476631"/>
                  <a:gd name="connsiteX12" fmla="*/ 535869 w 1235850"/>
                  <a:gd name="connsiteY12" fmla="*/ 2479782 h 4476631"/>
                  <a:gd name="connsiteX13" fmla="*/ 718749 w 1235850"/>
                  <a:gd name="connsiteY13" fmla="*/ 3111290 h 4476631"/>
                  <a:gd name="connsiteX14" fmla="*/ 798759 w 1235850"/>
                  <a:gd name="connsiteY14" fmla="*/ 3204635 h 4476631"/>
                  <a:gd name="connsiteX15" fmla="*/ 962589 w 1235850"/>
                  <a:gd name="connsiteY15" fmla="*/ 3357035 h 4476631"/>
                  <a:gd name="connsiteX16" fmla="*/ 958779 w 1235850"/>
                  <a:gd name="connsiteY16" fmla="*/ 3422757 h 4476631"/>
                  <a:gd name="connsiteX17" fmla="*/ 894009 w 1235850"/>
                  <a:gd name="connsiteY17" fmla="*/ 3480860 h 4476631"/>
                  <a:gd name="connsiteX18" fmla="*/ 794949 w 1235850"/>
                  <a:gd name="connsiteY18" fmla="*/ 3488479 h 4476631"/>
                  <a:gd name="connsiteX19" fmla="*/ 753039 w 1235850"/>
                  <a:gd name="connsiteY19" fmla="*/ 3499910 h 4476631"/>
                  <a:gd name="connsiteX20" fmla="*/ 777804 w 1235850"/>
                  <a:gd name="connsiteY20" fmla="*/ 3537057 h 4476631"/>
                  <a:gd name="connsiteX21" fmla="*/ 1069269 w 1235850"/>
                  <a:gd name="connsiteY21" fmla="*/ 3796137 h 4476631"/>
                  <a:gd name="connsiteX22" fmla="*/ 1188331 w 1235850"/>
                  <a:gd name="connsiteY22" fmla="*/ 3936154 h 4476631"/>
                  <a:gd name="connsiteX23" fmla="*/ 1181664 w 1235850"/>
                  <a:gd name="connsiteY23" fmla="*/ 4102842 h 4476631"/>
                  <a:gd name="connsiteX24" fmla="*/ 1137849 w 1235850"/>
                  <a:gd name="connsiteY24" fmla="*/ 4175232 h 4476631"/>
                  <a:gd name="connsiteX25" fmla="*/ 1134947 w 1235850"/>
                  <a:gd name="connsiteY25" fmla="*/ 4178134 h 4476631"/>
                  <a:gd name="connsiteX26" fmla="*/ 1170710 w 1235850"/>
                  <a:gd name="connsiteY26" fmla="*/ 4217381 h 4476631"/>
                  <a:gd name="connsiteX27" fmla="*/ 1188421 w 1235850"/>
                  <a:gd name="connsiteY27" fmla="*/ 4237949 h 4476631"/>
                  <a:gd name="connsiteX28" fmla="*/ 1195653 w 1235850"/>
                  <a:gd name="connsiteY28" fmla="*/ 4251032 h 4476631"/>
                  <a:gd name="connsiteX29" fmla="*/ 1207381 w 1235850"/>
                  <a:gd name="connsiteY29" fmla="*/ 4254290 h 4476631"/>
                  <a:gd name="connsiteX30" fmla="*/ 1220716 w 1235850"/>
                  <a:gd name="connsiteY30" fmla="*/ 4394308 h 4476631"/>
                  <a:gd name="connsiteX31" fmla="*/ 1116894 w 1235850"/>
                  <a:gd name="connsiteY31" fmla="*/ 4470508 h 4476631"/>
                  <a:gd name="connsiteX32" fmla="*/ 985449 w 1235850"/>
                  <a:gd name="connsiteY32" fmla="*/ 4473365 h 4476631"/>
                  <a:gd name="connsiteX33" fmla="*/ 947349 w 1235850"/>
                  <a:gd name="connsiteY33" fmla="*/ 4476222 h 4476631"/>
                  <a:gd name="connsiteX34" fmla="*/ 63429 w 1235850"/>
                  <a:gd name="connsiteY34" fmla="*/ 4476222 h 4476631"/>
                  <a:gd name="connsiteX35" fmla="*/ 4374 w 1235850"/>
                  <a:gd name="connsiteY35" fmla="*/ 4420025 h 4476631"/>
                  <a:gd name="connsiteX36" fmla="*/ 4374 w 1235850"/>
                  <a:gd name="connsiteY36" fmla="*/ 4085697 h 4476631"/>
                  <a:gd name="connsiteX37" fmla="*/ 4374 w 1235850"/>
                  <a:gd name="connsiteY37" fmla="*/ 2642660 h 4476631"/>
                  <a:gd name="connsiteX38" fmla="*/ 5326 w 1235850"/>
                  <a:gd name="connsiteY38" fmla="*/ 319512 h 4476631"/>
                  <a:gd name="connsiteX39" fmla="*/ 31044 w 1235850"/>
                  <a:gd name="connsiteY39" fmla="*/ 224262 h 4476631"/>
                  <a:gd name="connsiteX40" fmla="*/ 119626 w 1235850"/>
                  <a:gd name="connsiteY40" fmla="*/ 134727 h 4476631"/>
                  <a:gd name="connsiteX41" fmla="*/ 240594 w 1235850"/>
                  <a:gd name="connsiteY41" fmla="*/ 6139 h 4476631"/>
                  <a:gd name="connsiteX42" fmla="*/ 245356 w 1235850"/>
                  <a:gd name="connsiteY42" fmla="*/ 5187 h 4476631"/>
                  <a:gd name="connsiteX43" fmla="*/ 373944 w 1235850"/>
                  <a:gd name="connsiteY43" fmla="*/ 108057 h 4476631"/>
                  <a:gd name="connsiteX44" fmla="*/ 499674 w 1235850"/>
                  <a:gd name="connsiteY44" fmla="*/ 218547 h 4476631"/>
                  <a:gd name="connsiteX45" fmla="*/ 573016 w 1235850"/>
                  <a:gd name="connsiteY45" fmla="*/ 149967 h 4476631"/>
                  <a:gd name="connsiteX46" fmla="*/ 676690 w 1235850"/>
                  <a:gd name="connsiteY46" fmla="*/ 82 h 4476631"/>
                  <a:gd name="connsiteX0" fmla="*/ 676725 w 1235885"/>
                  <a:gd name="connsiteY0" fmla="*/ 82 h 4572118"/>
                  <a:gd name="connsiteX1" fmla="*/ 780696 w 1235885"/>
                  <a:gd name="connsiteY1" fmla="*/ 17569 h 4572118"/>
                  <a:gd name="connsiteX2" fmla="*/ 819749 w 1235885"/>
                  <a:gd name="connsiteY2" fmla="*/ 68052 h 4572118"/>
                  <a:gd name="connsiteX3" fmla="*/ 812129 w 1235885"/>
                  <a:gd name="connsiteY3" fmla="*/ 771949 h 4572118"/>
                  <a:gd name="connsiteX4" fmla="*/ 772124 w 1235885"/>
                  <a:gd name="connsiteY4" fmla="*/ 826242 h 4572118"/>
                  <a:gd name="connsiteX5" fmla="*/ 592101 w 1235885"/>
                  <a:gd name="connsiteY5" fmla="*/ 854817 h 4572118"/>
                  <a:gd name="connsiteX6" fmla="*/ 536856 w 1235885"/>
                  <a:gd name="connsiteY6" fmla="*/ 915777 h 4572118"/>
                  <a:gd name="connsiteX7" fmla="*/ 578766 w 1235885"/>
                  <a:gd name="connsiteY7" fmla="*/ 975784 h 4572118"/>
                  <a:gd name="connsiteX8" fmla="*/ 640679 w 1235885"/>
                  <a:gd name="connsiteY8" fmla="*/ 1051984 h 4572118"/>
                  <a:gd name="connsiteX9" fmla="*/ 585434 w 1235885"/>
                  <a:gd name="connsiteY9" fmla="*/ 1173904 h 4572118"/>
                  <a:gd name="connsiteX10" fmla="*/ 553049 w 1235885"/>
                  <a:gd name="connsiteY10" fmla="*/ 1182477 h 4572118"/>
                  <a:gd name="connsiteX11" fmla="*/ 468276 w 1235885"/>
                  <a:gd name="connsiteY11" fmla="*/ 1276775 h 4572118"/>
                  <a:gd name="connsiteX12" fmla="*/ 535904 w 1235885"/>
                  <a:gd name="connsiteY12" fmla="*/ 2479782 h 4572118"/>
                  <a:gd name="connsiteX13" fmla="*/ 718784 w 1235885"/>
                  <a:gd name="connsiteY13" fmla="*/ 3111290 h 4572118"/>
                  <a:gd name="connsiteX14" fmla="*/ 798794 w 1235885"/>
                  <a:gd name="connsiteY14" fmla="*/ 3204635 h 4572118"/>
                  <a:gd name="connsiteX15" fmla="*/ 962624 w 1235885"/>
                  <a:gd name="connsiteY15" fmla="*/ 3357035 h 4572118"/>
                  <a:gd name="connsiteX16" fmla="*/ 958814 w 1235885"/>
                  <a:gd name="connsiteY16" fmla="*/ 3422757 h 4572118"/>
                  <a:gd name="connsiteX17" fmla="*/ 894044 w 1235885"/>
                  <a:gd name="connsiteY17" fmla="*/ 3480860 h 4572118"/>
                  <a:gd name="connsiteX18" fmla="*/ 794984 w 1235885"/>
                  <a:gd name="connsiteY18" fmla="*/ 3488479 h 4572118"/>
                  <a:gd name="connsiteX19" fmla="*/ 753074 w 1235885"/>
                  <a:gd name="connsiteY19" fmla="*/ 3499910 h 4572118"/>
                  <a:gd name="connsiteX20" fmla="*/ 777839 w 1235885"/>
                  <a:gd name="connsiteY20" fmla="*/ 3537057 h 4572118"/>
                  <a:gd name="connsiteX21" fmla="*/ 1069304 w 1235885"/>
                  <a:gd name="connsiteY21" fmla="*/ 3796137 h 4572118"/>
                  <a:gd name="connsiteX22" fmla="*/ 1188366 w 1235885"/>
                  <a:gd name="connsiteY22" fmla="*/ 3936154 h 4572118"/>
                  <a:gd name="connsiteX23" fmla="*/ 1181699 w 1235885"/>
                  <a:gd name="connsiteY23" fmla="*/ 4102842 h 4572118"/>
                  <a:gd name="connsiteX24" fmla="*/ 1137884 w 1235885"/>
                  <a:gd name="connsiteY24" fmla="*/ 4175232 h 4572118"/>
                  <a:gd name="connsiteX25" fmla="*/ 1134982 w 1235885"/>
                  <a:gd name="connsiteY25" fmla="*/ 4178134 h 4572118"/>
                  <a:gd name="connsiteX26" fmla="*/ 1170745 w 1235885"/>
                  <a:gd name="connsiteY26" fmla="*/ 4217381 h 4572118"/>
                  <a:gd name="connsiteX27" fmla="*/ 1188456 w 1235885"/>
                  <a:gd name="connsiteY27" fmla="*/ 4237949 h 4572118"/>
                  <a:gd name="connsiteX28" fmla="*/ 1195688 w 1235885"/>
                  <a:gd name="connsiteY28" fmla="*/ 4251032 h 4572118"/>
                  <a:gd name="connsiteX29" fmla="*/ 1207416 w 1235885"/>
                  <a:gd name="connsiteY29" fmla="*/ 4254290 h 4572118"/>
                  <a:gd name="connsiteX30" fmla="*/ 1220751 w 1235885"/>
                  <a:gd name="connsiteY30" fmla="*/ 4394308 h 4572118"/>
                  <a:gd name="connsiteX31" fmla="*/ 1116929 w 1235885"/>
                  <a:gd name="connsiteY31" fmla="*/ 4470508 h 4572118"/>
                  <a:gd name="connsiteX32" fmla="*/ 985484 w 1235885"/>
                  <a:gd name="connsiteY32" fmla="*/ 4473365 h 4572118"/>
                  <a:gd name="connsiteX33" fmla="*/ 947384 w 1235885"/>
                  <a:gd name="connsiteY33" fmla="*/ 4476222 h 4572118"/>
                  <a:gd name="connsiteX34" fmla="*/ 63464 w 1235885"/>
                  <a:gd name="connsiteY34" fmla="*/ 4476222 h 4572118"/>
                  <a:gd name="connsiteX35" fmla="*/ 4409 w 1235885"/>
                  <a:gd name="connsiteY35" fmla="*/ 4420025 h 4572118"/>
                  <a:gd name="connsiteX36" fmla="*/ 4409 w 1235885"/>
                  <a:gd name="connsiteY36" fmla="*/ 2642660 h 4572118"/>
                  <a:gd name="connsiteX37" fmla="*/ 5361 w 1235885"/>
                  <a:gd name="connsiteY37" fmla="*/ 319512 h 4572118"/>
                  <a:gd name="connsiteX38" fmla="*/ 31079 w 1235885"/>
                  <a:gd name="connsiteY38" fmla="*/ 224262 h 4572118"/>
                  <a:gd name="connsiteX39" fmla="*/ 119661 w 1235885"/>
                  <a:gd name="connsiteY39" fmla="*/ 134727 h 4572118"/>
                  <a:gd name="connsiteX40" fmla="*/ 240629 w 1235885"/>
                  <a:gd name="connsiteY40" fmla="*/ 6139 h 4572118"/>
                  <a:gd name="connsiteX41" fmla="*/ 245391 w 1235885"/>
                  <a:gd name="connsiteY41" fmla="*/ 5187 h 4572118"/>
                  <a:gd name="connsiteX42" fmla="*/ 373979 w 1235885"/>
                  <a:gd name="connsiteY42" fmla="*/ 108057 h 4572118"/>
                  <a:gd name="connsiteX43" fmla="*/ 499709 w 1235885"/>
                  <a:gd name="connsiteY43" fmla="*/ 218547 h 4572118"/>
                  <a:gd name="connsiteX44" fmla="*/ 573051 w 1235885"/>
                  <a:gd name="connsiteY44" fmla="*/ 149967 h 4572118"/>
                  <a:gd name="connsiteX45" fmla="*/ 676725 w 1235885"/>
                  <a:gd name="connsiteY45" fmla="*/ 82 h 4572118"/>
                  <a:gd name="connsiteX0" fmla="*/ 676725 w 1235885"/>
                  <a:gd name="connsiteY0" fmla="*/ 82 h 4476598"/>
                  <a:gd name="connsiteX1" fmla="*/ 780696 w 1235885"/>
                  <a:gd name="connsiteY1" fmla="*/ 17569 h 4476598"/>
                  <a:gd name="connsiteX2" fmla="*/ 819749 w 1235885"/>
                  <a:gd name="connsiteY2" fmla="*/ 68052 h 4476598"/>
                  <a:gd name="connsiteX3" fmla="*/ 812129 w 1235885"/>
                  <a:gd name="connsiteY3" fmla="*/ 771949 h 4476598"/>
                  <a:gd name="connsiteX4" fmla="*/ 772124 w 1235885"/>
                  <a:gd name="connsiteY4" fmla="*/ 826242 h 4476598"/>
                  <a:gd name="connsiteX5" fmla="*/ 592101 w 1235885"/>
                  <a:gd name="connsiteY5" fmla="*/ 854817 h 4476598"/>
                  <a:gd name="connsiteX6" fmla="*/ 536856 w 1235885"/>
                  <a:gd name="connsiteY6" fmla="*/ 915777 h 4476598"/>
                  <a:gd name="connsiteX7" fmla="*/ 578766 w 1235885"/>
                  <a:gd name="connsiteY7" fmla="*/ 975784 h 4476598"/>
                  <a:gd name="connsiteX8" fmla="*/ 640679 w 1235885"/>
                  <a:gd name="connsiteY8" fmla="*/ 1051984 h 4476598"/>
                  <a:gd name="connsiteX9" fmla="*/ 585434 w 1235885"/>
                  <a:gd name="connsiteY9" fmla="*/ 1173904 h 4476598"/>
                  <a:gd name="connsiteX10" fmla="*/ 553049 w 1235885"/>
                  <a:gd name="connsiteY10" fmla="*/ 1182477 h 4476598"/>
                  <a:gd name="connsiteX11" fmla="*/ 468276 w 1235885"/>
                  <a:gd name="connsiteY11" fmla="*/ 1276775 h 4476598"/>
                  <a:gd name="connsiteX12" fmla="*/ 535904 w 1235885"/>
                  <a:gd name="connsiteY12" fmla="*/ 2479782 h 4476598"/>
                  <a:gd name="connsiteX13" fmla="*/ 718784 w 1235885"/>
                  <a:gd name="connsiteY13" fmla="*/ 3111290 h 4476598"/>
                  <a:gd name="connsiteX14" fmla="*/ 798794 w 1235885"/>
                  <a:gd name="connsiteY14" fmla="*/ 3204635 h 4476598"/>
                  <a:gd name="connsiteX15" fmla="*/ 962624 w 1235885"/>
                  <a:gd name="connsiteY15" fmla="*/ 3357035 h 4476598"/>
                  <a:gd name="connsiteX16" fmla="*/ 958814 w 1235885"/>
                  <a:gd name="connsiteY16" fmla="*/ 3422757 h 4476598"/>
                  <a:gd name="connsiteX17" fmla="*/ 894044 w 1235885"/>
                  <a:gd name="connsiteY17" fmla="*/ 3480860 h 4476598"/>
                  <a:gd name="connsiteX18" fmla="*/ 794984 w 1235885"/>
                  <a:gd name="connsiteY18" fmla="*/ 3488479 h 4476598"/>
                  <a:gd name="connsiteX19" fmla="*/ 753074 w 1235885"/>
                  <a:gd name="connsiteY19" fmla="*/ 3499910 h 4476598"/>
                  <a:gd name="connsiteX20" fmla="*/ 777839 w 1235885"/>
                  <a:gd name="connsiteY20" fmla="*/ 3537057 h 4476598"/>
                  <a:gd name="connsiteX21" fmla="*/ 1069304 w 1235885"/>
                  <a:gd name="connsiteY21" fmla="*/ 3796137 h 4476598"/>
                  <a:gd name="connsiteX22" fmla="*/ 1188366 w 1235885"/>
                  <a:gd name="connsiteY22" fmla="*/ 3936154 h 4476598"/>
                  <a:gd name="connsiteX23" fmla="*/ 1181699 w 1235885"/>
                  <a:gd name="connsiteY23" fmla="*/ 4102842 h 4476598"/>
                  <a:gd name="connsiteX24" fmla="*/ 1137884 w 1235885"/>
                  <a:gd name="connsiteY24" fmla="*/ 4175232 h 4476598"/>
                  <a:gd name="connsiteX25" fmla="*/ 1134982 w 1235885"/>
                  <a:gd name="connsiteY25" fmla="*/ 4178134 h 4476598"/>
                  <a:gd name="connsiteX26" fmla="*/ 1170745 w 1235885"/>
                  <a:gd name="connsiteY26" fmla="*/ 4217381 h 4476598"/>
                  <a:gd name="connsiteX27" fmla="*/ 1188456 w 1235885"/>
                  <a:gd name="connsiteY27" fmla="*/ 4237949 h 4476598"/>
                  <a:gd name="connsiteX28" fmla="*/ 1195688 w 1235885"/>
                  <a:gd name="connsiteY28" fmla="*/ 4251032 h 4476598"/>
                  <a:gd name="connsiteX29" fmla="*/ 1207416 w 1235885"/>
                  <a:gd name="connsiteY29" fmla="*/ 4254290 h 4476598"/>
                  <a:gd name="connsiteX30" fmla="*/ 1220751 w 1235885"/>
                  <a:gd name="connsiteY30" fmla="*/ 4394308 h 4476598"/>
                  <a:gd name="connsiteX31" fmla="*/ 1116929 w 1235885"/>
                  <a:gd name="connsiteY31" fmla="*/ 4470508 h 4476598"/>
                  <a:gd name="connsiteX32" fmla="*/ 985484 w 1235885"/>
                  <a:gd name="connsiteY32" fmla="*/ 4473365 h 4476598"/>
                  <a:gd name="connsiteX33" fmla="*/ 947384 w 1235885"/>
                  <a:gd name="connsiteY33" fmla="*/ 4476222 h 4476598"/>
                  <a:gd name="connsiteX34" fmla="*/ 63464 w 1235885"/>
                  <a:gd name="connsiteY34" fmla="*/ 4476222 h 4476598"/>
                  <a:gd name="connsiteX35" fmla="*/ 4409 w 1235885"/>
                  <a:gd name="connsiteY35" fmla="*/ 4420025 h 4476598"/>
                  <a:gd name="connsiteX36" fmla="*/ 4409 w 1235885"/>
                  <a:gd name="connsiteY36" fmla="*/ 2642660 h 4476598"/>
                  <a:gd name="connsiteX37" fmla="*/ 5361 w 1235885"/>
                  <a:gd name="connsiteY37" fmla="*/ 319512 h 4476598"/>
                  <a:gd name="connsiteX38" fmla="*/ 31079 w 1235885"/>
                  <a:gd name="connsiteY38" fmla="*/ 224262 h 4476598"/>
                  <a:gd name="connsiteX39" fmla="*/ 119661 w 1235885"/>
                  <a:gd name="connsiteY39" fmla="*/ 134727 h 4476598"/>
                  <a:gd name="connsiteX40" fmla="*/ 240629 w 1235885"/>
                  <a:gd name="connsiteY40" fmla="*/ 6139 h 4476598"/>
                  <a:gd name="connsiteX41" fmla="*/ 245391 w 1235885"/>
                  <a:gd name="connsiteY41" fmla="*/ 5187 h 4476598"/>
                  <a:gd name="connsiteX42" fmla="*/ 373979 w 1235885"/>
                  <a:gd name="connsiteY42" fmla="*/ 108057 h 4476598"/>
                  <a:gd name="connsiteX43" fmla="*/ 499709 w 1235885"/>
                  <a:gd name="connsiteY43" fmla="*/ 218547 h 4476598"/>
                  <a:gd name="connsiteX44" fmla="*/ 573051 w 1235885"/>
                  <a:gd name="connsiteY44" fmla="*/ 149967 h 4476598"/>
                  <a:gd name="connsiteX45" fmla="*/ 676725 w 1235885"/>
                  <a:gd name="connsiteY45" fmla="*/ 82 h 4476598"/>
                  <a:gd name="connsiteX0" fmla="*/ 683625 w 1242785"/>
                  <a:gd name="connsiteY0" fmla="*/ 82 h 4476598"/>
                  <a:gd name="connsiteX1" fmla="*/ 787596 w 1242785"/>
                  <a:gd name="connsiteY1" fmla="*/ 17569 h 4476598"/>
                  <a:gd name="connsiteX2" fmla="*/ 826649 w 1242785"/>
                  <a:gd name="connsiteY2" fmla="*/ 68052 h 4476598"/>
                  <a:gd name="connsiteX3" fmla="*/ 819029 w 1242785"/>
                  <a:gd name="connsiteY3" fmla="*/ 771949 h 4476598"/>
                  <a:gd name="connsiteX4" fmla="*/ 779024 w 1242785"/>
                  <a:gd name="connsiteY4" fmla="*/ 826242 h 4476598"/>
                  <a:gd name="connsiteX5" fmla="*/ 599001 w 1242785"/>
                  <a:gd name="connsiteY5" fmla="*/ 854817 h 4476598"/>
                  <a:gd name="connsiteX6" fmla="*/ 543756 w 1242785"/>
                  <a:gd name="connsiteY6" fmla="*/ 915777 h 4476598"/>
                  <a:gd name="connsiteX7" fmla="*/ 585666 w 1242785"/>
                  <a:gd name="connsiteY7" fmla="*/ 975784 h 4476598"/>
                  <a:gd name="connsiteX8" fmla="*/ 647579 w 1242785"/>
                  <a:gd name="connsiteY8" fmla="*/ 1051984 h 4476598"/>
                  <a:gd name="connsiteX9" fmla="*/ 592334 w 1242785"/>
                  <a:gd name="connsiteY9" fmla="*/ 1173904 h 4476598"/>
                  <a:gd name="connsiteX10" fmla="*/ 559949 w 1242785"/>
                  <a:gd name="connsiteY10" fmla="*/ 1182477 h 4476598"/>
                  <a:gd name="connsiteX11" fmla="*/ 475176 w 1242785"/>
                  <a:gd name="connsiteY11" fmla="*/ 1276775 h 4476598"/>
                  <a:gd name="connsiteX12" fmla="*/ 542804 w 1242785"/>
                  <a:gd name="connsiteY12" fmla="*/ 2479782 h 4476598"/>
                  <a:gd name="connsiteX13" fmla="*/ 725684 w 1242785"/>
                  <a:gd name="connsiteY13" fmla="*/ 3111290 h 4476598"/>
                  <a:gd name="connsiteX14" fmla="*/ 805694 w 1242785"/>
                  <a:gd name="connsiteY14" fmla="*/ 3204635 h 4476598"/>
                  <a:gd name="connsiteX15" fmla="*/ 969524 w 1242785"/>
                  <a:gd name="connsiteY15" fmla="*/ 3357035 h 4476598"/>
                  <a:gd name="connsiteX16" fmla="*/ 965714 w 1242785"/>
                  <a:gd name="connsiteY16" fmla="*/ 3422757 h 4476598"/>
                  <a:gd name="connsiteX17" fmla="*/ 900944 w 1242785"/>
                  <a:gd name="connsiteY17" fmla="*/ 3480860 h 4476598"/>
                  <a:gd name="connsiteX18" fmla="*/ 801884 w 1242785"/>
                  <a:gd name="connsiteY18" fmla="*/ 3488479 h 4476598"/>
                  <a:gd name="connsiteX19" fmla="*/ 759974 w 1242785"/>
                  <a:gd name="connsiteY19" fmla="*/ 3499910 h 4476598"/>
                  <a:gd name="connsiteX20" fmla="*/ 784739 w 1242785"/>
                  <a:gd name="connsiteY20" fmla="*/ 3537057 h 4476598"/>
                  <a:gd name="connsiteX21" fmla="*/ 1076204 w 1242785"/>
                  <a:gd name="connsiteY21" fmla="*/ 3796137 h 4476598"/>
                  <a:gd name="connsiteX22" fmla="*/ 1195266 w 1242785"/>
                  <a:gd name="connsiteY22" fmla="*/ 3936154 h 4476598"/>
                  <a:gd name="connsiteX23" fmla="*/ 1188599 w 1242785"/>
                  <a:gd name="connsiteY23" fmla="*/ 4102842 h 4476598"/>
                  <a:gd name="connsiteX24" fmla="*/ 1144784 w 1242785"/>
                  <a:gd name="connsiteY24" fmla="*/ 4175232 h 4476598"/>
                  <a:gd name="connsiteX25" fmla="*/ 1141882 w 1242785"/>
                  <a:gd name="connsiteY25" fmla="*/ 4178134 h 4476598"/>
                  <a:gd name="connsiteX26" fmla="*/ 1177645 w 1242785"/>
                  <a:gd name="connsiteY26" fmla="*/ 4217381 h 4476598"/>
                  <a:gd name="connsiteX27" fmla="*/ 1195356 w 1242785"/>
                  <a:gd name="connsiteY27" fmla="*/ 4237949 h 4476598"/>
                  <a:gd name="connsiteX28" fmla="*/ 1202588 w 1242785"/>
                  <a:gd name="connsiteY28" fmla="*/ 4251032 h 4476598"/>
                  <a:gd name="connsiteX29" fmla="*/ 1214316 w 1242785"/>
                  <a:gd name="connsiteY29" fmla="*/ 4254290 h 4476598"/>
                  <a:gd name="connsiteX30" fmla="*/ 1227651 w 1242785"/>
                  <a:gd name="connsiteY30" fmla="*/ 4394308 h 4476598"/>
                  <a:gd name="connsiteX31" fmla="*/ 1123829 w 1242785"/>
                  <a:gd name="connsiteY31" fmla="*/ 4470508 h 4476598"/>
                  <a:gd name="connsiteX32" fmla="*/ 992384 w 1242785"/>
                  <a:gd name="connsiteY32" fmla="*/ 4473365 h 4476598"/>
                  <a:gd name="connsiteX33" fmla="*/ 954284 w 1242785"/>
                  <a:gd name="connsiteY33" fmla="*/ 4476222 h 4476598"/>
                  <a:gd name="connsiteX34" fmla="*/ 70364 w 1242785"/>
                  <a:gd name="connsiteY34" fmla="*/ 4476222 h 4476598"/>
                  <a:gd name="connsiteX35" fmla="*/ 13849 w 1242785"/>
                  <a:gd name="connsiteY35" fmla="*/ 4473365 h 4476598"/>
                  <a:gd name="connsiteX36" fmla="*/ 11309 w 1242785"/>
                  <a:gd name="connsiteY36" fmla="*/ 2642660 h 4476598"/>
                  <a:gd name="connsiteX37" fmla="*/ 12261 w 1242785"/>
                  <a:gd name="connsiteY37" fmla="*/ 319512 h 4476598"/>
                  <a:gd name="connsiteX38" fmla="*/ 37979 w 1242785"/>
                  <a:gd name="connsiteY38" fmla="*/ 224262 h 4476598"/>
                  <a:gd name="connsiteX39" fmla="*/ 126561 w 1242785"/>
                  <a:gd name="connsiteY39" fmla="*/ 134727 h 4476598"/>
                  <a:gd name="connsiteX40" fmla="*/ 247529 w 1242785"/>
                  <a:gd name="connsiteY40" fmla="*/ 6139 h 4476598"/>
                  <a:gd name="connsiteX41" fmla="*/ 252291 w 1242785"/>
                  <a:gd name="connsiteY41" fmla="*/ 5187 h 4476598"/>
                  <a:gd name="connsiteX42" fmla="*/ 380879 w 1242785"/>
                  <a:gd name="connsiteY42" fmla="*/ 108057 h 4476598"/>
                  <a:gd name="connsiteX43" fmla="*/ 506609 w 1242785"/>
                  <a:gd name="connsiteY43" fmla="*/ 218547 h 4476598"/>
                  <a:gd name="connsiteX44" fmla="*/ 579951 w 1242785"/>
                  <a:gd name="connsiteY44" fmla="*/ 149967 h 4476598"/>
                  <a:gd name="connsiteX45" fmla="*/ 683625 w 1242785"/>
                  <a:gd name="connsiteY45" fmla="*/ 82 h 4476598"/>
                  <a:gd name="connsiteX0" fmla="*/ 674846 w 1234006"/>
                  <a:gd name="connsiteY0" fmla="*/ 82 h 4476598"/>
                  <a:gd name="connsiteX1" fmla="*/ 778817 w 1234006"/>
                  <a:gd name="connsiteY1" fmla="*/ 17569 h 4476598"/>
                  <a:gd name="connsiteX2" fmla="*/ 817870 w 1234006"/>
                  <a:gd name="connsiteY2" fmla="*/ 68052 h 4476598"/>
                  <a:gd name="connsiteX3" fmla="*/ 810250 w 1234006"/>
                  <a:gd name="connsiteY3" fmla="*/ 771949 h 4476598"/>
                  <a:gd name="connsiteX4" fmla="*/ 770245 w 1234006"/>
                  <a:gd name="connsiteY4" fmla="*/ 826242 h 4476598"/>
                  <a:gd name="connsiteX5" fmla="*/ 590222 w 1234006"/>
                  <a:gd name="connsiteY5" fmla="*/ 854817 h 4476598"/>
                  <a:gd name="connsiteX6" fmla="*/ 534977 w 1234006"/>
                  <a:gd name="connsiteY6" fmla="*/ 915777 h 4476598"/>
                  <a:gd name="connsiteX7" fmla="*/ 576887 w 1234006"/>
                  <a:gd name="connsiteY7" fmla="*/ 975784 h 4476598"/>
                  <a:gd name="connsiteX8" fmla="*/ 638800 w 1234006"/>
                  <a:gd name="connsiteY8" fmla="*/ 1051984 h 4476598"/>
                  <a:gd name="connsiteX9" fmla="*/ 583555 w 1234006"/>
                  <a:gd name="connsiteY9" fmla="*/ 1173904 h 4476598"/>
                  <a:gd name="connsiteX10" fmla="*/ 551170 w 1234006"/>
                  <a:gd name="connsiteY10" fmla="*/ 1182477 h 4476598"/>
                  <a:gd name="connsiteX11" fmla="*/ 466397 w 1234006"/>
                  <a:gd name="connsiteY11" fmla="*/ 1276775 h 4476598"/>
                  <a:gd name="connsiteX12" fmla="*/ 534025 w 1234006"/>
                  <a:gd name="connsiteY12" fmla="*/ 2479782 h 4476598"/>
                  <a:gd name="connsiteX13" fmla="*/ 716905 w 1234006"/>
                  <a:gd name="connsiteY13" fmla="*/ 3111290 h 4476598"/>
                  <a:gd name="connsiteX14" fmla="*/ 796915 w 1234006"/>
                  <a:gd name="connsiteY14" fmla="*/ 3204635 h 4476598"/>
                  <a:gd name="connsiteX15" fmla="*/ 960745 w 1234006"/>
                  <a:gd name="connsiteY15" fmla="*/ 3357035 h 4476598"/>
                  <a:gd name="connsiteX16" fmla="*/ 956935 w 1234006"/>
                  <a:gd name="connsiteY16" fmla="*/ 3422757 h 4476598"/>
                  <a:gd name="connsiteX17" fmla="*/ 892165 w 1234006"/>
                  <a:gd name="connsiteY17" fmla="*/ 3480860 h 4476598"/>
                  <a:gd name="connsiteX18" fmla="*/ 793105 w 1234006"/>
                  <a:gd name="connsiteY18" fmla="*/ 3488479 h 4476598"/>
                  <a:gd name="connsiteX19" fmla="*/ 751195 w 1234006"/>
                  <a:gd name="connsiteY19" fmla="*/ 3499910 h 4476598"/>
                  <a:gd name="connsiteX20" fmla="*/ 775960 w 1234006"/>
                  <a:gd name="connsiteY20" fmla="*/ 3537057 h 4476598"/>
                  <a:gd name="connsiteX21" fmla="*/ 1067425 w 1234006"/>
                  <a:gd name="connsiteY21" fmla="*/ 3796137 h 4476598"/>
                  <a:gd name="connsiteX22" fmla="*/ 1186487 w 1234006"/>
                  <a:gd name="connsiteY22" fmla="*/ 3936154 h 4476598"/>
                  <a:gd name="connsiteX23" fmla="*/ 1179820 w 1234006"/>
                  <a:gd name="connsiteY23" fmla="*/ 4102842 h 4476598"/>
                  <a:gd name="connsiteX24" fmla="*/ 1136005 w 1234006"/>
                  <a:gd name="connsiteY24" fmla="*/ 4175232 h 4476598"/>
                  <a:gd name="connsiteX25" fmla="*/ 1133103 w 1234006"/>
                  <a:gd name="connsiteY25" fmla="*/ 4178134 h 4476598"/>
                  <a:gd name="connsiteX26" fmla="*/ 1168866 w 1234006"/>
                  <a:gd name="connsiteY26" fmla="*/ 4217381 h 4476598"/>
                  <a:gd name="connsiteX27" fmla="*/ 1186577 w 1234006"/>
                  <a:gd name="connsiteY27" fmla="*/ 4237949 h 4476598"/>
                  <a:gd name="connsiteX28" fmla="*/ 1193809 w 1234006"/>
                  <a:gd name="connsiteY28" fmla="*/ 4251032 h 4476598"/>
                  <a:gd name="connsiteX29" fmla="*/ 1205537 w 1234006"/>
                  <a:gd name="connsiteY29" fmla="*/ 4254290 h 4476598"/>
                  <a:gd name="connsiteX30" fmla="*/ 1218872 w 1234006"/>
                  <a:gd name="connsiteY30" fmla="*/ 4394308 h 4476598"/>
                  <a:gd name="connsiteX31" fmla="*/ 1115050 w 1234006"/>
                  <a:gd name="connsiteY31" fmla="*/ 4470508 h 4476598"/>
                  <a:gd name="connsiteX32" fmla="*/ 983605 w 1234006"/>
                  <a:gd name="connsiteY32" fmla="*/ 4473365 h 4476598"/>
                  <a:gd name="connsiteX33" fmla="*/ 945505 w 1234006"/>
                  <a:gd name="connsiteY33" fmla="*/ 4476222 h 4476598"/>
                  <a:gd name="connsiteX34" fmla="*/ 5070 w 1234006"/>
                  <a:gd name="connsiteY34" fmla="*/ 4473365 h 4476598"/>
                  <a:gd name="connsiteX35" fmla="*/ 2530 w 1234006"/>
                  <a:gd name="connsiteY35" fmla="*/ 2642660 h 4476598"/>
                  <a:gd name="connsiteX36" fmla="*/ 3482 w 1234006"/>
                  <a:gd name="connsiteY36" fmla="*/ 319512 h 4476598"/>
                  <a:gd name="connsiteX37" fmla="*/ 29200 w 1234006"/>
                  <a:gd name="connsiteY37" fmla="*/ 224262 h 4476598"/>
                  <a:gd name="connsiteX38" fmla="*/ 117782 w 1234006"/>
                  <a:gd name="connsiteY38" fmla="*/ 134727 h 4476598"/>
                  <a:gd name="connsiteX39" fmla="*/ 238750 w 1234006"/>
                  <a:gd name="connsiteY39" fmla="*/ 6139 h 4476598"/>
                  <a:gd name="connsiteX40" fmla="*/ 243512 w 1234006"/>
                  <a:gd name="connsiteY40" fmla="*/ 5187 h 4476598"/>
                  <a:gd name="connsiteX41" fmla="*/ 372100 w 1234006"/>
                  <a:gd name="connsiteY41" fmla="*/ 108057 h 4476598"/>
                  <a:gd name="connsiteX42" fmla="*/ 497830 w 1234006"/>
                  <a:gd name="connsiteY42" fmla="*/ 218547 h 4476598"/>
                  <a:gd name="connsiteX43" fmla="*/ 571172 w 1234006"/>
                  <a:gd name="connsiteY43" fmla="*/ 149967 h 4476598"/>
                  <a:gd name="connsiteX44" fmla="*/ 674846 w 1234006"/>
                  <a:gd name="connsiteY44" fmla="*/ 82 h 447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234006" h="4476598">
                    <a:moveTo>
                      <a:pt x="674846" y="82"/>
                    </a:moveTo>
                    <a:cubicBezTo>
                      <a:pt x="701367" y="841"/>
                      <a:pt x="735240" y="6854"/>
                      <a:pt x="778817" y="17569"/>
                    </a:cubicBezTo>
                    <a:cubicBezTo>
                      <a:pt x="804535" y="24237"/>
                      <a:pt x="816917" y="39477"/>
                      <a:pt x="817870" y="68052"/>
                    </a:cubicBezTo>
                    <a:cubicBezTo>
                      <a:pt x="824537" y="303319"/>
                      <a:pt x="813107" y="537634"/>
                      <a:pt x="810250" y="771949"/>
                    </a:cubicBezTo>
                    <a:cubicBezTo>
                      <a:pt x="810250" y="800524"/>
                      <a:pt x="792152" y="814812"/>
                      <a:pt x="770245" y="826242"/>
                    </a:cubicBezTo>
                    <a:cubicBezTo>
                      <a:pt x="713095" y="853865"/>
                      <a:pt x="654040" y="865294"/>
                      <a:pt x="590222" y="854817"/>
                    </a:cubicBezTo>
                    <a:cubicBezTo>
                      <a:pt x="519737" y="843387"/>
                      <a:pt x="516880" y="847197"/>
                      <a:pt x="534977" y="915777"/>
                    </a:cubicBezTo>
                    <a:cubicBezTo>
                      <a:pt x="541645" y="940542"/>
                      <a:pt x="553075" y="961497"/>
                      <a:pt x="576887" y="975784"/>
                    </a:cubicBezTo>
                    <a:cubicBezTo>
                      <a:pt x="606415" y="992929"/>
                      <a:pt x="626417" y="1020552"/>
                      <a:pt x="638800" y="1051984"/>
                    </a:cubicBezTo>
                    <a:cubicBezTo>
                      <a:pt x="659755" y="1105325"/>
                      <a:pt x="636895" y="1154854"/>
                      <a:pt x="583555" y="1173904"/>
                    </a:cubicBezTo>
                    <a:cubicBezTo>
                      <a:pt x="573077" y="1177715"/>
                      <a:pt x="562600" y="1180572"/>
                      <a:pt x="551170" y="1182477"/>
                    </a:cubicBezTo>
                    <a:cubicBezTo>
                      <a:pt x="470207" y="1198669"/>
                      <a:pt x="471160" y="1197717"/>
                      <a:pt x="466397" y="1276775"/>
                    </a:cubicBezTo>
                    <a:cubicBezTo>
                      <a:pt x="441632" y="1680634"/>
                      <a:pt x="472112" y="2081637"/>
                      <a:pt x="534025" y="2479782"/>
                    </a:cubicBezTo>
                    <a:cubicBezTo>
                      <a:pt x="568315" y="2697904"/>
                      <a:pt x="626417" y="2910312"/>
                      <a:pt x="716905" y="3111290"/>
                    </a:cubicBezTo>
                    <a:cubicBezTo>
                      <a:pt x="734050" y="3151295"/>
                      <a:pt x="743575" y="3198920"/>
                      <a:pt x="796915" y="3204635"/>
                    </a:cubicBezTo>
                    <a:cubicBezTo>
                      <a:pt x="938837" y="3199872"/>
                      <a:pt x="954077" y="3214160"/>
                      <a:pt x="960745" y="3357035"/>
                    </a:cubicBezTo>
                    <a:cubicBezTo>
                      <a:pt x="961697" y="3378942"/>
                      <a:pt x="959792" y="3401802"/>
                      <a:pt x="956935" y="3422757"/>
                    </a:cubicBezTo>
                    <a:cubicBezTo>
                      <a:pt x="952172" y="3458952"/>
                      <a:pt x="928360" y="3478002"/>
                      <a:pt x="892165" y="3480860"/>
                    </a:cubicBezTo>
                    <a:lnTo>
                      <a:pt x="793105" y="3488479"/>
                    </a:lnTo>
                    <a:cubicBezTo>
                      <a:pt x="777865" y="3490385"/>
                      <a:pt x="756910" y="3480860"/>
                      <a:pt x="751195" y="3499910"/>
                    </a:cubicBezTo>
                    <a:cubicBezTo>
                      <a:pt x="745480" y="3517054"/>
                      <a:pt x="765482" y="3526579"/>
                      <a:pt x="775960" y="3537057"/>
                    </a:cubicBezTo>
                    <a:cubicBezTo>
                      <a:pt x="868352" y="3628497"/>
                      <a:pt x="968365" y="3711365"/>
                      <a:pt x="1067425" y="3796137"/>
                    </a:cubicBezTo>
                    <a:cubicBezTo>
                      <a:pt x="1115050" y="3836142"/>
                      <a:pt x="1157912" y="3879957"/>
                      <a:pt x="1186487" y="3936154"/>
                    </a:cubicBezTo>
                    <a:cubicBezTo>
                      <a:pt x="1216015" y="3993304"/>
                      <a:pt x="1212205" y="4048549"/>
                      <a:pt x="1179820" y="4102842"/>
                    </a:cubicBezTo>
                    <a:cubicBezTo>
                      <a:pt x="1165532" y="4127607"/>
                      <a:pt x="1142672" y="4146657"/>
                      <a:pt x="1136005" y="4175232"/>
                    </a:cubicBezTo>
                    <a:lnTo>
                      <a:pt x="1133103" y="4178134"/>
                    </a:lnTo>
                    <a:lnTo>
                      <a:pt x="1168866" y="4217381"/>
                    </a:lnTo>
                    <a:cubicBezTo>
                      <a:pt x="1175176" y="4223929"/>
                      <a:pt x="1181249" y="4230656"/>
                      <a:pt x="1186577" y="4237949"/>
                    </a:cubicBezTo>
                    <a:lnTo>
                      <a:pt x="1193809" y="4251032"/>
                    </a:lnTo>
                    <a:lnTo>
                      <a:pt x="1205537" y="4254290"/>
                    </a:lnTo>
                    <a:cubicBezTo>
                      <a:pt x="1249352" y="4297152"/>
                      <a:pt x="1233160" y="4345730"/>
                      <a:pt x="1218872" y="4394308"/>
                    </a:cubicBezTo>
                    <a:cubicBezTo>
                      <a:pt x="1203632" y="4445742"/>
                      <a:pt x="1170295" y="4472412"/>
                      <a:pt x="1115050" y="4470508"/>
                    </a:cubicBezTo>
                    <a:lnTo>
                      <a:pt x="983605" y="4473365"/>
                    </a:lnTo>
                    <a:cubicBezTo>
                      <a:pt x="971222" y="4478127"/>
                      <a:pt x="958840" y="4476222"/>
                      <a:pt x="945505" y="4476222"/>
                    </a:cubicBezTo>
                    <a:lnTo>
                      <a:pt x="5070" y="4473365"/>
                    </a:lnTo>
                    <a:cubicBezTo>
                      <a:pt x="-4772" y="4167772"/>
                      <a:pt x="2795" y="3334969"/>
                      <a:pt x="2530" y="2642660"/>
                    </a:cubicBezTo>
                    <a:cubicBezTo>
                      <a:pt x="2265" y="1950351"/>
                      <a:pt x="2530" y="1093894"/>
                      <a:pt x="3482" y="319512"/>
                    </a:cubicBezTo>
                    <a:cubicBezTo>
                      <a:pt x="3482" y="286174"/>
                      <a:pt x="-6995" y="248074"/>
                      <a:pt x="29200" y="224262"/>
                    </a:cubicBezTo>
                    <a:cubicBezTo>
                      <a:pt x="111115" y="215689"/>
                      <a:pt x="111115" y="215689"/>
                      <a:pt x="117782" y="134727"/>
                    </a:cubicBezTo>
                    <a:cubicBezTo>
                      <a:pt x="126355" y="20427"/>
                      <a:pt x="126355" y="20427"/>
                      <a:pt x="238750" y="6139"/>
                    </a:cubicBezTo>
                    <a:cubicBezTo>
                      <a:pt x="240655" y="6139"/>
                      <a:pt x="241607" y="6139"/>
                      <a:pt x="243512" y="5187"/>
                    </a:cubicBezTo>
                    <a:cubicBezTo>
                      <a:pt x="346382" y="-7196"/>
                      <a:pt x="360670" y="5187"/>
                      <a:pt x="372100" y="108057"/>
                    </a:cubicBezTo>
                    <a:cubicBezTo>
                      <a:pt x="384482" y="218547"/>
                      <a:pt x="384482" y="218547"/>
                      <a:pt x="497830" y="218547"/>
                    </a:cubicBezTo>
                    <a:cubicBezTo>
                      <a:pt x="565457" y="218547"/>
                      <a:pt x="564505" y="218547"/>
                      <a:pt x="571172" y="149967"/>
                    </a:cubicBezTo>
                    <a:cubicBezTo>
                      <a:pt x="581888" y="42811"/>
                      <a:pt x="595283" y="-2195"/>
                      <a:pt x="674846" y="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508FBB3-FD3C-4A20-AD4C-C599E5A87C4D}"/>
                  </a:ext>
                </a:extLst>
              </p:cNvPr>
              <p:cNvSpPr/>
              <p:nvPr/>
            </p:nvSpPr>
            <p:spPr>
              <a:xfrm>
                <a:off x="11433555" y="5239941"/>
                <a:ext cx="1204762" cy="86742"/>
              </a:xfrm>
              <a:custGeom>
                <a:avLst/>
                <a:gdLst>
                  <a:gd name="connsiteX0" fmla="*/ 0 w 1204762"/>
                  <a:gd name="connsiteY0" fmla="*/ 0 h 86742"/>
                  <a:gd name="connsiteX1" fmla="*/ 23662 w 1204762"/>
                  <a:gd name="connsiteY1" fmla="*/ 0 h 86742"/>
                  <a:gd name="connsiteX2" fmla="*/ 1137135 w 1204762"/>
                  <a:gd name="connsiteY2" fmla="*/ 952 h 86742"/>
                  <a:gd name="connsiteX3" fmla="*/ 1204762 w 1204762"/>
                  <a:gd name="connsiteY3" fmla="*/ 85725 h 86742"/>
                  <a:gd name="connsiteX4" fmla="*/ 23662 w 1204762"/>
                  <a:gd name="connsiteY4" fmla="*/ 86677 h 86742"/>
                  <a:gd name="connsiteX5" fmla="*/ 0 w 1204762"/>
                  <a:gd name="connsiteY5" fmla="*/ 86742 h 8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762" h="86742">
                    <a:moveTo>
                      <a:pt x="0" y="0"/>
                    </a:moveTo>
                    <a:lnTo>
                      <a:pt x="23662" y="0"/>
                    </a:lnTo>
                    <a:cubicBezTo>
                      <a:pt x="395137" y="0"/>
                      <a:pt x="765660" y="0"/>
                      <a:pt x="1137135" y="952"/>
                    </a:cubicBezTo>
                    <a:cubicBezTo>
                      <a:pt x="1158090" y="30480"/>
                      <a:pt x="1191427" y="50482"/>
                      <a:pt x="1204762" y="85725"/>
                    </a:cubicBezTo>
                    <a:cubicBezTo>
                      <a:pt x="811380" y="85725"/>
                      <a:pt x="417997" y="85725"/>
                      <a:pt x="23662" y="86677"/>
                    </a:cubicBezTo>
                    <a:lnTo>
                      <a:pt x="0" y="86742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D85C8F9-5D01-46C2-A6A8-BD6F17F1B1E7}"/>
                </a:ext>
              </a:extLst>
            </p:cNvPr>
            <p:cNvGrpSpPr/>
            <p:nvPr/>
          </p:nvGrpSpPr>
          <p:grpSpPr>
            <a:xfrm flipH="1">
              <a:off x="5913179" y="2275536"/>
              <a:ext cx="831980" cy="3734838"/>
              <a:chOff x="5709311" y="764028"/>
              <a:chExt cx="1312120" cy="5890230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3B3EF56-C990-4B5A-9E86-6E8E8CD49650}"/>
                  </a:ext>
                </a:extLst>
              </p:cNvPr>
              <p:cNvSpPr/>
              <p:nvPr/>
            </p:nvSpPr>
            <p:spPr>
              <a:xfrm>
                <a:off x="5710817" y="764028"/>
                <a:ext cx="1310614" cy="5890230"/>
              </a:xfrm>
              <a:custGeom>
                <a:avLst/>
                <a:gdLst>
                  <a:gd name="connsiteX0" fmla="*/ 37745 w 1312120"/>
                  <a:gd name="connsiteY0" fmla="*/ 134 h 5890230"/>
                  <a:gd name="connsiteX1" fmla="*/ 70814 w 1312120"/>
                  <a:gd name="connsiteY1" fmla="*/ 1875 h 5890230"/>
                  <a:gd name="connsiteX2" fmla="*/ 288937 w 1312120"/>
                  <a:gd name="connsiteY2" fmla="*/ 173325 h 5890230"/>
                  <a:gd name="connsiteX3" fmla="*/ 373709 w 1312120"/>
                  <a:gd name="connsiteY3" fmla="*/ 210472 h 5890230"/>
                  <a:gd name="connsiteX4" fmla="*/ 478484 w 1312120"/>
                  <a:gd name="connsiteY4" fmla="*/ 219045 h 5890230"/>
                  <a:gd name="connsiteX5" fmla="*/ 736612 w 1312120"/>
                  <a:gd name="connsiteY5" fmla="*/ 360967 h 5890230"/>
                  <a:gd name="connsiteX6" fmla="*/ 803287 w 1312120"/>
                  <a:gd name="connsiteY6" fmla="*/ 356205 h 5890230"/>
                  <a:gd name="connsiteX7" fmla="*/ 943304 w 1312120"/>
                  <a:gd name="connsiteY7" fmla="*/ 241905 h 5890230"/>
                  <a:gd name="connsiteX8" fmla="*/ 1011884 w 1312120"/>
                  <a:gd name="connsiteY8" fmla="*/ 221902 h 5890230"/>
                  <a:gd name="connsiteX9" fmla="*/ 1040459 w 1312120"/>
                  <a:gd name="connsiteY9" fmla="*/ 287625 h 5890230"/>
                  <a:gd name="connsiteX10" fmla="*/ 969022 w 1312120"/>
                  <a:gd name="connsiteY10" fmla="*/ 702915 h 5890230"/>
                  <a:gd name="connsiteX11" fmla="*/ 616597 w 1312120"/>
                  <a:gd name="connsiteY11" fmla="*/ 1533495 h 5890230"/>
                  <a:gd name="connsiteX12" fmla="*/ 460387 w 1312120"/>
                  <a:gd name="connsiteY12" fmla="*/ 1800195 h 5890230"/>
                  <a:gd name="connsiteX13" fmla="*/ 464197 w 1312120"/>
                  <a:gd name="connsiteY13" fmla="*/ 1858297 h 5890230"/>
                  <a:gd name="connsiteX14" fmla="*/ 415619 w 1312120"/>
                  <a:gd name="connsiteY14" fmla="*/ 2045940 h 5890230"/>
                  <a:gd name="connsiteX15" fmla="*/ 367042 w 1312120"/>
                  <a:gd name="connsiteY15" fmla="*/ 2109757 h 5890230"/>
                  <a:gd name="connsiteX16" fmla="*/ 417524 w 1312120"/>
                  <a:gd name="connsiteY16" fmla="*/ 2160240 h 5890230"/>
                  <a:gd name="connsiteX17" fmla="*/ 512774 w 1312120"/>
                  <a:gd name="connsiteY17" fmla="*/ 2265967 h 5890230"/>
                  <a:gd name="connsiteX18" fmla="*/ 545159 w 1312120"/>
                  <a:gd name="connsiteY18" fmla="*/ 2323117 h 5890230"/>
                  <a:gd name="connsiteX19" fmla="*/ 585164 w 1312120"/>
                  <a:gd name="connsiteY19" fmla="*/ 2463135 h 5890230"/>
                  <a:gd name="connsiteX20" fmla="*/ 508964 w 1312120"/>
                  <a:gd name="connsiteY20" fmla="*/ 2549812 h 5890230"/>
                  <a:gd name="connsiteX21" fmla="*/ 458482 w 1312120"/>
                  <a:gd name="connsiteY21" fmla="*/ 2562195 h 5890230"/>
                  <a:gd name="connsiteX22" fmla="*/ 380377 w 1312120"/>
                  <a:gd name="connsiteY22" fmla="*/ 2579340 h 5890230"/>
                  <a:gd name="connsiteX23" fmla="*/ 375614 w 1312120"/>
                  <a:gd name="connsiteY23" fmla="*/ 2659350 h 5890230"/>
                  <a:gd name="connsiteX24" fmla="*/ 386092 w 1312120"/>
                  <a:gd name="connsiteY24" fmla="*/ 3382297 h 5890230"/>
                  <a:gd name="connsiteX25" fmla="*/ 554684 w 1312120"/>
                  <a:gd name="connsiteY25" fmla="*/ 4400520 h 5890230"/>
                  <a:gd name="connsiteX26" fmla="*/ 681367 w 1312120"/>
                  <a:gd name="connsiteY26" fmla="*/ 4496722 h 5890230"/>
                  <a:gd name="connsiteX27" fmla="*/ 783284 w 1312120"/>
                  <a:gd name="connsiteY27" fmla="*/ 4597688 h 5890230"/>
                  <a:gd name="connsiteX28" fmla="*/ 780427 w 1312120"/>
                  <a:gd name="connsiteY28" fmla="*/ 4769138 h 5890230"/>
                  <a:gd name="connsiteX29" fmla="*/ 809002 w 1312120"/>
                  <a:gd name="connsiteY29" fmla="*/ 4833907 h 5890230"/>
                  <a:gd name="connsiteX30" fmla="*/ 919492 w 1312120"/>
                  <a:gd name="connsiteY30" fmla="*/ 4931063 h 5890230"/>
                  <a:gd name="connsiteX31" fmla="*/ 957592 w 1312120"/>
                  <a:gd name="connsiteY31" fmla="*/ 4946302 h 5890230"/>
                  <a:gd name="connsiteX32" fmla="*/ 1218577 w 1312120"/>
                  <a:gd name="connsiteY32" fmla="*/ 5187285 h 5890230"/>
                  <a:gd name="connsiteX33" fmla="*/ 1291919 w 1312120"/>
                  <a:gd name="connsiteY33" fmla="*/ 5383500 h 5890230"/>
                  <a:gd name="connsiteX34" fmla="*/ 1270964 w 1312120"/>
                  <a:gd name="connsiteY34" fmla="*/ 5455890 h 5890230"/>
                  <a:gd name="connsiteX35" fmla="*/ 1232388 w 1312120"/>
                  <a:gd name="connsiteY35" fmla="*/ 5526211 h 5890230"/>
                  <a:gd name="connsiteX36" fmla="*/ 1231912 w 1312120"/>
                  <a:gd name="connsiteY36" fmla="*/ 5554949 h 5890230"/>
                  <a:gd name="connsiteX37" fmla="*/ 1232865 w 1312120"/>
                  <a:gd name="connsiteY37" fmla="*/ 5554949 h 5890230"/>
                  <a:gd name="connsiteX38" fmla="*/ 1241437 w 1312120"/>
                  <a:gd name="connsiteY38" fmla="*/ 5556854 h 5890230"/>
                  <a:gd name="connsiteX39" fmla="*/ 1290864 w 1312120"/>
                  <a:gd name="connsiteY39" fmla="*/ 5612576 h 5890230"/>
                  <a:gd name="connsiteX40" fmla="*/ 1290109 w 1312120"/>
                  <a:gd name="connsiteY40" fmla="*/ 5638408 h 5890230"/>
                  <a:gd name="connsiteX41" fmla="*/ 1291146 w 1312120"/>
                  <a:gd name="connsiteY41" fmla="*/ 5638963 h 5890230"/>
                  <a:gd name="connsiteX42" fmla="*/ 1310969 w 1312120"/>
                  <a:gd name="connsiteY42" fmla="*/ 5685442 h 5890230"/>
                  <a:gd name="connsiteX43" fmla="*/ 1192859 w 1312120"/>
                  <a:gd name="connsiteY43" fmla="*/ 5869275 h 5890230"/>
                  <a:gd name="connsiteX44" fmla="*/ 1141425 w 1312120"/>
                  <a:gd name="connsiteY44" fmla="*/ 5890230 h 5890230"/>
                  <a:gd name="connsiteX45" fmla="*/ 21284 w 1312120"/>
                  <a:gd name="connsiteY45" fmla="*/ 5888325 h 5890230"/>
                  <a:gd name="connsiteX46" fmla="*/ 6044 w 1312120"/>
                  <a:gd name="connsiteY46" fmla="*/ 5854988 h 5890230"/>
                  <a:gd name="connsiteX47" fmla="*/ 6997 w 1312120"/>
                  <a:gd name="connsiteY47" fmla="*/ 5670202 h 5890230"/>
                  <a:gd name="connsiteX48" fmla="*/ 18223 w 1312120"/>
                  <a:gd name="connsiteY48" fmla="*/ 5642571 h 5890230"/>
                  <a:gd name="connsiteX49" fmla="*/ 0 w 1312120"/>
                  <a:gd name="connsiteY49" fmla="*/ 5642521 h 5890230"/>
                  <a:gd name="connsiteX50" fmla="*/ 0 w 1312120"/>
                  <a:gd name="connsiteY50" fmla="*/ 5555119 h 5890230"/>
                  <a:gd name="connsiteX51" fmla="*/ 15714 w 1312120"/>
                  <a:gd name="connsiteY51" fmla="*/ 5554994 h 5890230"/>
                  <a:gd name="connsiteX52" fmla="*/ 6402 w 1312120"/>
                  <a:gd name="connsiteY52" fmla="*/ 5535067 h 5890230"/>
                  <a:gd name="connsiteX53" fmla="*/ 3187 w 1312120"/>
                  <a:gd name="connsiteY53" fmla="*/ 5509230 h 5890230"/>
                  <a:gd name="connsiteX54" fmla="*/ 2234 w 1312120"/>
                  <a:gd name="connsiteY54" fmla="*/ 5452080 h 5890230"/>
                  <a:gd name="connsiteX55" fmla="*/ 2234 w 1312120"/>
                  <a:gd name="connsiteY55" fmla="*/ 110460 h 5890230"/>
                  <a:gd name="connsiteX56" fmla="*/ 3187 w 1312120"/>
                  <a:gd name="connsiteY56" fmla="*/ 53310 h 5890230"/>
                  <a:gd name="connsiteX57" fmla="*/ 37745 w 1312120"/>
                  <a:gd name="connsiteY57" fmla="*/ 134 h 5890230"/>
                  <a:gd name="connsiteX0" fmla="*/ 37745 w 1312120"/>
                  <a:gd name="connsiteY0" fmla="*/ 134 h 5890230"/>
                  <a:gd name="connsiteX1" fmla="*/ 70814 w 1312120"/>
                  <a:gd name="connsiteY1" fmla="*/ 1875 h 5890230"/>
                  <a:gd name="connsiteX2" fmla="*/ 288937 w 1312120"/>
                  <a:gd name="connsiteY2" fmla="*/ 173325 h 5890230"/>
                  <a:gd name="connsiteX3" fmla="*/ 373709 w 1312120"/>
                  <a:gd name="connsiteY3" fmla="*/ 210472 h 5890230"/>
                  <a:gd name="connsiteX4" fmla="*/ 478484 w 1312120"/>
                  <a:gd name="connsiteY4" fmla="*/ 219045 h 5890230"/>
                  <a:gd name="connsiteX5" fmla="*/ 736612 w 1312120"/>
                  <a:gd name="connsiteY5" fmla="*/ 360967 h 5890230"/>
                  <a:gd name="connsiteX6" fmla="*/ 803287 w 1312120"/>
                  <a:gd name="connsiteY6" fmla="*/ 356205 h 5890230"/>
                  <a:gd name="connsiteX7" fmla="*/ 943304 w 1312120"/>
                  <a:gd name="connsiteY7" fmla="*/ 241905 h 5890230"/>
                  <a:gd name="connsiteX8" fmla="*/ 1011884 w 1312120"/>
                  <a:gd name="connsiteY8" fmla="*/ 221902 h 5890230"/>
                  <a:gd name="connsiteX9" fmla="*/ 1040459 w 1312120"/>
                  <a:gd name="connsiteY9" fmla="*/ 287625 h 5890230"/>
                  <a:gd name="connsiteX10" fmla="*/ 969022 w 1312120"/>
                  <a:gd name="connsiteY10" fmla="*/ 702915 h 5890230"/>
                  <a:gd name="connsiteX11" fmla="*/ 616597 w 1312120"/>
                  <a:gd name="connsiteY11" fmla="*/ 1533495 h 5890230"/>
                  <a:gd name="connsiteX12" fmla="*/ 460387 w 1312120"/>
                  <a:gd name="connsiteY12" fmla="*/ 1800195 h 5890230"/>
                  <a:gd name="connsiteX13" fmla="*/ 464197 w 1312120"/>
                  <a:gd name="connsiteY13" fmla="*/ 1858297 h 5890230"/>
                  <a:gd name="connsiteX14" fmla="*/ 415619 w 1312120"/>
                  <a:gd name="connsiteY14" fmla="*/ 2045940 h 5890230"/>
                  <a:gd name="connsiteX15" fmla="*/ 367042 w 1312120"/>
                  <a:gd name="connsiteY15" fmla="*/ 2109757 h 5890230"/>
                  <a:gd name="connsiteX16" fmla="*/ 417524 w 1312120"/>
                  <a:gd name="connsiteY16" fmla="*/ 2160240 h 5890230"/>
                  <a:gd name="connsiteX17" fmla="*/ 512774 w 1312120"/>
                  <a:gd name="connsiteY17" fmla="*/ 2265967 h 5890230"/>
                  <a:gd name="connsiteX18" fmla="*/ 545159 w 1312120"/>
                  <a:gd name="connsiteY18" fmla="*/ 2323117 h 5890230"/>
                  <a:gd name="connsiteX19" fmla="*/ 585164 w 1312120"/>
                  <a:gd name="connsiteY19" fmla="*/ 2463135 h 5890230"/>
                  <a:gd name="connsiteX20" fmla="*/ 508964 w 1312120"/>
                  <a:gd name="connsiteY20" fmla="*/ 2549812 h 5890230"/>
                  <a:gd name="connsiteX21" fmla="*/ 458482 w 1312120"/>
                  <a:gd name="connsiteY21" fmla="*/ 2562195 h 5890230"/>
                  <a:gd name="connsiteX22" fmla="*/ 380377 w 1312120"/>
                  <a:gd name="connsiteY22" fmla="*/ 2579340 h 5890230"/>
                  <a:gd name="connsiteX23" fmla="*/ 375614 w 1312120"/>
                  <a:gd name="connsiteY23" fmla="*/ 2659350 h 5890230"/>
                  <a:gd name="connsiteX24" fmla="*/ 386092 w 1312120"/>
                  <a:gd name="connsiteY24" fmla="*/ 3382297 h 5890230"/>
                  <a:gd name="connsiteX25" fmla="*/ 554684 w 1312120"/>
                  <a:gd name="connsiteY25" fmla="*/ 4400520 h 5890230"/>
                  <a:gd name="connsiteX26" fmla="*/ 681367 w 1312120"/>
                  <a:gd name="connsiteY26" fmla="*/ 4496722 h 5890230"/>
                  <a:gd name="connsiteX27" fmla="*/ 783284 w 1312120"/>
                  <a:gd name="connsiteY27" fmla="*/ 4597688 h 5890230"/>
                  <a:gd name="connsiteX28" fmla="*/ 780427 w 1312120"/>
                  <a:gd name="connsiteY28" fmla="*/ 4769138 h 5890230"/>
                  <a:gd name="connsiteX29" fmla="*/ 809002 w 1312120"/>
                  <a:gd name="connsiteY29" fmla="*/ 4833907 h 5890230"/>
                  <a:gd name="connsiteX30" fmla="*/ 919492 w 1312120"/>
                  <a:gd name="connsiteY30" fmla="*/ 4931063 h 5890230"/>
                  <a:gd name="connsiteX31" fmla="*/ 957592 w 1312120"/>
                  <a:gd name="connsiteY31" fmla="*/ 4946302 h 5890230"/>
                  <a:gd name="connsiteX32" fmla="*/ 1218577 w 1312120"/>
                  <a:gd name="connsiteY32" fmla="*/ 5187285 h 5890230"/>
                  <a:gd name="connsiteX33" fmla="*/ 1291919 w 1312120"/>
                  <a:gd name="connsiteY33" fmla="*/ 5383500 h 5890230"/>
                  <a:gd name="connsiteX34" fmla="*/ 1270964 w 1312120"/>
                  <a:gd name="connsiteY34" fmla="*/ 5455890 h 5890230"/>
                  <a:gd name="connsiteX35" fmla="*/ 1232388 w 1312120"/>
                  <a:gd name="connsiteY35" fmla="*/ 5526211 h 5890230"/>
                  <a:gd name="connsiteX36" fmla="*/ 1231912 w 1312120"/>
                  <a:gd name="connsiteY36" fmla="*/ 5554949 h 5890230"/>
                  <a:gd name="connsiteX37" fmla="*/ 1232865 w 1312120"/>
                  <a:gd name="connsiteY37" fmla="*/ 5554949 h 5890230"/>
                  <a:gd name="connsiteX38" fmla="*/ 1241437 w 1312120"/>
                  <a:gd name="connsiteY38" fmla="*/ 5556854 h 5890230"/>
                  <a:gd name="connsiteX39" fmla="*/ 1290864 w 1312120"/>
                  <a:gd name="connsiteY39" fmla="*/ 5612576 h 5890230"/>
                  <a:gd name="connsiteX40" fmla="*/ 1290109 w 1312120"/>
                  <a:gd name="connsiteY40" fmla="*/ 5638408 h 5890230"/>
                  <a:gd name="connsiteX41" fmla="*/ 1291146 w 1312120"/>
                  <a:gd name="connsiteY41" fmla="*/ 5638963 h 5890230"/>
                  <a:gd name="connsiteX42" fmla="*/ 1310969 w 1312120"/>
                  <a:gd name="connsiteY42" fmla="*/ 5685442 h 5890230"/>
                  <a:gd name="connsiteX43" fmla="*/ 1192859 w 1312120"/>
                  <a:gd name="connsiteY43" fmla="*/ 5869275 h 5890230"/>
                  <a:gd name="connsiteX44" fmla="*/ 1141425 w 1312120"/>
                  <a:gd name="connsiteY44" fmla="*/ 5890230 h 5890230"/>
                  <a:gd name="connsiteX45" fmla="*/ 21284 w 1312120"/>
                  <a:gd name="connsiteY45" fmla="*/ 5888325 h 5890230"/>
                  <a:gd name="connsiteX46" fmla="*/ 6044 w 1312120"/>
                  <a:gd name="connsiteY46" fmla="*/ 5854988 h 5890230"/>
                  <a:gd name="connsiteX47" fmla="*/ 6997 w 1312120"/>
                  <a:gd name="connsiteY47" fmla="*/ 5670202 h 5890230"/>
                  <a:gd name="connsiteX48" fmla="*/ 18223 w 1312120"/>
                  <a:gd name="connsiteY48" fmla="*/ 5642571 h 5890230"/>
                  <a:gd name="connsiteX49" fmla="*/ 0 w 1312120"/>
                  <a:gd name="connsiteY49" fmla="*/ 5642521 h 5890230"/>
                  <a:gd name="connsiteX50" fmla="*/ 0 w 1312120"/>
                  <a:gd name="connsiteY50" fmla="*/ 5555119 h 5890230"/>
                  <a:gd name="connsiteX51" fmla="*/ 6402 w 1312120"/>
                  <a:gd name="connsiteY51" fmla="*/ 5535067 h 5890230"/>
                  <a:gd name="connsiteX52" fmla="*/ 3187 w 1312120"/>
                  <a:gd name="connsiteY52" fmla="*/ 5509230 h 5890230"/>
                  <a:gd name="connsiteX53" fmla="*/ 2234 w 1312120"/>
                  <a:gd name="connsiteY53" fmla="*/ 5452080 h 5890230"/>
                  <a:gd name="connsiteX54" fmla="*/ 2234 w 1312120"/>
                  <a:gd name="connsiteY54" fmla="*/ 110460 h 5890230"/>
                  <a:gd name="connsiteX55" fmla="*/ 3187 w 1312120"/>
                  <a:gd name="connsiteY55" fmla="*/ 53310 h 5890230"/>
                  <a:gd name="connsiteX56" fmla="*/ 37745 w 1312120"/>
                  <a:gd name="connsiteY56" fmla="*/ 134 h 5890230"/>
                  <a:gd name="connsiteX0" fmla="*/ 37745 w 1312120"/>
                  <a:gd name="connsiteY0" fmla="*/ 134 h 5890230"/>
                  <a:gd name="connsiteX1" fmla="*/ 70814 w 1312120"/>
                  <a:gd name="connsiteY1" fmla="*/ 1875 h 5890230"/>
                  <a:gd name="connsiteX2" fmla="*/ 288937 w 1312120"/>
                  <a:gd name="connsiteY2" fmla="*/ 173325 h 5890230"/>
                  <a:gd name="connsiteX3" fmla="*/ 373709 w 1312120"/>
                  <a:gd name="connsiteY3" fmla="*/ 210472 h 5890230"/>
                  <a:gd name="connsiteX4" fmla="*/ 478484 w 1312120"/>
                  <a:gd name="connsiteY4" fmla="*/ 219045 h 5890230"/>
                  <a:gd name="connsiteX5" fmla="*/ 736612 w 1312120"/>
                  <a:gd name="connsiteY5" fmla="*/ 360967 h 5890230"/>
                  <a:gd name="connsiteX6" fmla="*/ 803287 w 1312120"/>
                  <a:gd name="connsiteY6" fmla="*/ 356205 h 5890230"/>
                  <a:gd name="connsiteX7" fmla="*/ 943304 w 1312120"/>
                  <a:gd name="connsiteY7" fmla="*/ 241905 h 5890230"/>
                  <a:gd name="connsiteX8" fmla="*/ 1011884 w 1312120"/>
                  <a:gd name="connsiteY8" fmla="*/ 221902 h 5890230"/>
                  <a:gd name="connsiteX9" fmla="*/ 1040459 w 1312120"/>
                  <a:gd name="connsiteY9" fmla="*/ 287625 h 5890230"/>
                  <a:gd name="connsiteX10" fmla="*/ 969022 w 1312120"/>
                  <a:gd name="connsiteY10" fmla="*/ 702915 h 5890230"/>
                  <a:gd name="connsiteX11" fmla="*/ 616597 w 1312120"/>
                  <a:gd name="connsiteY11" fmla="*/ 1533495 h 5890230"/>
                  <a:gd name="connsiteX12" fmla="*/ 460387 w 1312120"/>
                  <a:gd name="connsiteY12" fmla="*/ 1800195 h 5890230"/>
                  <a:gd name="connsiteX13" fmla="*/ 464197 w 1312120"/>
                  <a:gd name="connsiteY13" fmla="*/ 1858297 h 5890230"/>
                  <a:gd name="connsiteX14" fmla="*/ 415619 w 1312120"/>
                  <a:gd name="connsiteY14" fmla="*/ 2045940 h 5890230"/>
                  <a:gd name="connsiteX15" fmla="*/ 367042 w 1312120"/>
                  <a:gd name="connsiteY15" fmla="*/ 2109757 h 5890230"/>
                  <a:gd name="connsiteX16" fmla="*/ 417524 w 1312120"/>
                  <a:gd name="connsiteY16" fmla="*/ 2160240 h 5890230"/>
                  <a:gd name="connsiteX17" fmla="*/ 512774 w 1312120"/>
                  <a:gd name="connsiteY17" fmla="*/ 2265967 h 5890230"/>
                  <a:gd name="connsiteX18" fmla="*/ 545159 w 1312120"/>
                  <a:gd name="connsiteY18" fmla="*/ 2323117 h 5890230"/>
                  <a:gd name="connsiteX19" fmla="*/ 585164 w 1312120"/>
                  <a:gd name="connsiteY19" fmla="*/ 2463135 h 5890230"/>
                  <a:gd name="connsiteX20" fmla="*/ 508964 w 1312120"/>
                  <a:gd name="connsiteY20" fmla="*/ 2549812 h 5890230"/>
                  <a:gd name="connsiteX21" fmla="*/ 458482 w 1312120"/>
                  <a:gd name="connsiteY21" fmla="*/ 2562195 h 5890230"/>
                  <a:gd name="connsiteX22" fmla="*/ 380377 w 1312120"/>
                  <a:gd name="connsiteY22" fmla="*/ 2579340 h 5890230"/>
                  <a:gd name="connsiteX23" fmla="*/ 375614 w 1312120"/>
                  <a:gd name="connsiteY23" fmla="*/ 2659350 h 5890230"/>
                  <a:gd name="connsiteX24" fmla="*/ 386092 w 1312120"/>
                  <a:gd name="connsiteY24" fmla="*/ 3382297 h 5890230"/>
                  <a:gd name="connsiteX25" fmla="*/ 554684 w 1312120"/>
                  <a:gd name="connsiteY25" fmla="*/ 4400520 h 5890230"/>
                  <a:gd name="connsiteX26" fmla="*/ 681367 w 1312120"/>
                  <a:gd name="connsiteY26" fmla="*/ 4496722 h 5890230"/>
                  <a:gd name="connsiteX27" fmla="*/ 783284 w 1312120"/>
                  <a:gd name="connsiteY27" fmla="*/ 4597688 h 5890230"/>
                  <a:gd name="connsiteX28" fmla="*/ 780427 w 1312120"/>
                  <a:gd name="connsiteY28" fmla="*/ 4769138 h 5890230"/>
                  <a:gd name="connsiteX29" fmla="*/ 809002 w 1312120"/>
                  <a:gd name="connsiteY29" fmla="*/ 4833907 h 5890230"/>
                  <a:gd name="connsiteX30" fmla="*/ 919492 w 1312120"/>
                  <a:gd name="connsiteY30" fmla="*/ 4931063 h 5890230"/>
                  <a:gd name="connsiteX31" fmla="*/ 957592 w 1312120"/>
                  <a:gd name="connsiteY31" fmla="*/ 4946302 h 5890230"/>
                  <a:gd name="connsiteX32" fmla="*/ 1218577 w 1312120"/>
                  <a:gd name="connsiteY32" fmla="*/ 5187285 h 5890230"/>
                  <a:gd name="connsiteX33" fmla="*/ 1291919 w 1312120"/>
                  <a:gd name="connsiteY33" fmla="*/ 5383500 h 5890230"/>
                  <a:gd name="connsiteX34" fmla="*/ 1270964 w 1312120"/>
                  <a:gd name="connsiteY34" fmla="*/ 5455890 h 5890230"/>
                  <a:gd name="connsiteX35" fmla="*/ 1232388 w 1312120"/>
                  <a:gd name="connsiteY35" fmla="*/ 5526211 h 5890230"/>
                  <a:gd name="connsiteX36" fmla="*/ 1231912 w 1312120"/>
                  <a:gd name="connsiteY36" fmla="*/ 5554949 h 5890230"/>
                  <a:gd name="connsiteX37" fmla="*/ 1232865 w 1312120"/>
                  <a:gd name="connsiteY37" fmla="*/ 5554949 h 5890230"/>
                  <a:gd name="connsiteX38" fmla="*/ 1241437 w 1312120"/>
                  <a:gd name="connsiteY38" fmla="*/ 5556854 h 5890230"/>
                  <a:gd name="connsiteX39" fmla="*/ 1290864 w 1312120"/>
                  <a:gd name="connsiteY39" fmla="*/ 5612576 h 5890230"/>
                  <a:gd name="connsiteX40" fmla="*/ 1290109 w 1312120"/>
                  <a:gd name="connsiteY40" fmla="*/ 5638408 h 5890230"/>
                  <a:gd name="connsiteX41" fmla="*/ 1291146 w 1312120"/>
                  <a:gd name="connsiteY41" fmla="*/ 5638963 h 5890230"/>
                  <a:gd name="connsiteX42" fmla="*/ 1310969 w 1312120"/>
                  <a:gd name="connsiteY42" fmla="*/ 5685442 h 5890230"/>
                  <a:gd name="connsiteX43" fmla="*/ 1192859 w 1312120"/>
                  <a:gd name="connsiteY43" fmla="*/ 5869275 h 5890230"/>
                  <a:gd name="connsiteX44" fmla="*/ 1141425 w 1312120"/>
                  <a:gd name="connsiteY44" fmla="*/ 5890230 h 5890230"/>
                  <a:gd name="connsiteX45" fmla="*/ 21284 w 1312120"/>
                  <a:gd name="connsiteY45" fmla="*/ 5888325 h 5890230"/>
                  <a:gd name="connsiteX46" fmla="*/ 6044 w 1312120"/>
                  <a:gd name="connsiteY46" fmla="*/ 5854988 h 5890230"/>
                  <a:gd name="connsiteX47" fmla="*/ 6997 w 1312120"/>
                  <a:gd name="connsiteY47" fmla="*/ 5670202 h 5890230"/>
                  <a:gd name="connsiteX48" fmla="*/ 18223 w 1312120"/>
                  <a:gd name="connsiteY48" fmla="*/ 5642571 h 5890230"/>
                  <a:gd name="connsiteX49" fmla="*/ 0 w 1312120"/>
                  <a:gd name="connsiteY49" fmla="*/ 5642521 h 5890230"/>
                  <a:gd name="connsiteX50" fmla="*/ 0 w 1312120"/>
                  <a:gd name="connsiteY50" fmla="*/ 5555119 h 5890230"/>
                  <a:gd name="connsiteX51" fmla="*/ 3187 w 1312120"/>
                  <a:gd name="connsiteY51" fmla="*/ 5509230 h 5890230"/>
                  <a:gd name="connsiteX52" fmla="*/ 2234 w 1312120"/>
                  <a:gd name="connsiteY52" fmla="*/ 5452080 h 5890230"/>
                  <a:gd name="connsiteX53" fmla="*/ 2234 w 1312120"/>
                  <a:gd name="connsiteY53" fmla="*/ 110460 h 5890230"/>
                  <a:gd name="connsiteX54" fmla="*/ 3187 w 1312120"/>
                  <a:gd name="connsiteY54" fmla="*/ 53310 h 5890230"/>
                  <a:gd name="connsiteX55" fmla="*/ 37745 w 1312120"/>
                  <a:gd name="connsiteY55" fmla="*/ 134 h 5890230"/>
                  <a:gd name="connsiteX0" fmla="*/ 37745 w 1312120"/>
                  <a:gd name="connsiteY0" fmla="*/ 134 h 5890230"/>
                  <a:gd name="connsiteX1" fmla="*/ 70814 w 1312120"/>
                  <a:gd name="connsiteY1" fmla="*/ 1875 h 5890230"/>
                  <a:gd name="connsiteX2" fmla="*/ 288937 w 1312120"/>
                  <a:gd name="connsiteY2" fmla="*/ 173325 h 5890230"/>
                  <a:gd name="connsiteX3" fmla="*/ 373709 w 1312120"/>
                  <a:gd name="connsiteY3" fmla="*/ 210472 h 5890230"/>
                  <a:gd name="connsiteX4" fmla="*/ 478484 w 1312120"/>
                  <a:gd name="connsiteY4" fmla="*/ 219045 h 5890230"/>
                  <a:gd name="connsiteX5" fmla="*/ 736612 w 1312120"/>
                  <a:gd name="connsiteY5" fmla="*/ 360967 h 5890230"/>
                  <a:gd name="connsiteX6" fmla="*/ 803287 w 1312120"/>
                  <a:gd name="connsiteY6" fmla="*/ 356205 h 5890230"/>
                  <a:gd name="connsiteX7" fmla="*/ 943304 w 1312120"/>
                  <a:gd name="connsiteY7" fmla="*/ 241905 h 5890230"/>
                  <a:gd name="connsiteX8" fmla="*/ 1011884 w 1312120"/>
                  <a:gd name="connsiteY8" fmla="*/ 221902 h 5890230"/>
                  <a:gd name="connsiteX9" fmla="*/ 1040459 w 1312120"/>
                  <a:gd name="connsiteY9" fmla="*/ 287625 h 5890230"/>
                  <a:gd name="connsiteX10" fmla="*/ 969022 w 1312120"/>
                  <a:gd name="connsiteY10" fmla="*/ 702915 h 5890230"/>
                  <a:gd name="connsiteX11" fmla="*/ 616597 w 1312120"/>
                  <a:gd name="connsiteY11" fmla="*/ 1533495 h 5890230"/>
                  <a:gd name="connsiteX12" fmla="*/ 460387 w 1312120"/>
                  <a:gd name="connsiteY12" fmla="*/ 1800195 h 5890230"/>
                  <a:gd name="connsiteX13" fmla="*/ 464197 w 1312120"/>
                  <a:gd name="connsiteY13" fmla="*/ 1858297 h 5890230"/>
                  <a:gd name="connsiteX14" fmla="*/ 415619 w 1312120"/>
                  <a:gd name="connsiteY14" fmla="*/ 2045940 h 5890230"/>
                  <a:gd name="connsiteX15" fmla="*/ 367042 w 1312120"/>
                  <a:gd name="connsiteY15" fmla="*/ 2109757 h 5890230"/>
                  <a:gd name="connsiteX16" fmla="*/ 417524 w 1312120"/>
                  <a:gd name="connsiteY16" fmla="*/ 2160240 h 5890230"/>
                  <a:gd name="connsiteX17" fmla="*/ 512774 w 1312120"/>
                  <a:gd name="connsiteY17" fmla="*/ 2265967 h 5890230"/>
                  <a:gd name="connsiteX18" fmla="*/ 545159 w 1312120"/>
                  <a:gd name="connsiteY18" fmla="*/ 2323117 h 5890230"/>
                  <a:gd name="connsiteX19" fmla="*/ 585164 w 1312120"/>
                  <a:gd name="connsiteY19" fmla="*/ 2463135 h 5890230"/>
                  <a:gd name="connsiteX20" fmla="*/ 508964 w 1312120"/>
                  <a:gd name="connsiteY20" fmla="*/ 2549812 h 5890230"/>
                  <a:gd name="connsiteX21" fmla="*/ 458482 w 1312120"/>
                  <a:gd name="connsiteY21" fmla="*/ 2562195 h 5890230"/>
                  <a:gd name="connsiteX22" fmla="*/ 380377 w 1312120"/>
                  <a:gd name="connsiteY22" fmla="*/ 2579340 h 5890230"/>
                  <a:gd name="connsiteX23" fmla="*/ 375614 w 1312120"/>
                  <a:gd name="connsiteY23" fmla="*/ 2659350 h 5890230"/>
                  <a:gd name="connsiteX24" fmla="*/ 386092 w 1312120"/>
                  <a:gd name="connsiteY24" fmla="*/ 3382297 h 5890230"/>
                  <a:gd name="connsiteX25" fmla="*/ 554684 w 1312120"/>
                  <a:gd name="connsiteY25" fmla="*/ 4400520 h 5890230"/>
                  <a:gd name="connsiteX26" fmla="*/ 681367 w 1312120"/>
                  <a:gd name="connsiteY26" fmla="*/ 4496722 h 5890230"/>
                  <a:gd name="connsiteX27" fmla="*/ 783284 w 1312120"/>
                  <a:gd name="connsiteY27" fmla="*/ 4597688 h 5890230"/>
                  <a:gd name="connsiteX28" fmla="*/ 780427 w 1312120"/>
                  <a:gd name="connsiteY28" fmla="*/ 4769138 h 5890230"/>
                  <a:gd name="connsiteX29" fmla="*/ 809002 w 1312120"/>
                  <a:gd name="connsiteY29" fmla="*/ 4833907 h 5890230"/>
                  <a:gd name="connsiteX30" fmla="*/ 919492 w 1312120"/>
                  <a:gd name="connsiteY30" fmla="*/ 4931063 h 5890230"/>
                  <a:gd name="connsiteX31" fmla="*/ 957592 w 1312120"/>
                  <a:gd name="connsiteY31" fmla="*/ 4946302 h 5890230"/>
                  <a:gd name="connsiteX32" fmla="*/ 1218577 w 1312120"/>
                  <a:gd name="connsiteY32" fmla="*/ 5187285 h 5890230"/>
                  <a:gd name="connsiteX33" fmla="*/ 1291919 w 1312120"/>
                  <a:gd name="connsiteY33" fmla="*/ 5383500 h 5890230"/>
                  <a:gd name="connsiteX34" fmla="*/ 1270964 w 1312120"/>
                  <a:gd name="connsiteY34" fmla="*/ 5455890 h 5890230"/>
                  <a:gd name="connsiteX35" fmla="*/ 1232388 w 1312120"/>
                  <a:gd name="connsiteY35" fmla="*/ 5526211 h 5890230"/>
                  <a:gd name="connsiteX36" fmla="*/ 1231912 w 1312120"/>
                  <a:gd name="connsiteY36" fmla="*/ 5554949 h 5890230"/>
                  <a:gd name="connsiteX37" fmla="*/ 1232865 w 1312120"/>
                  <a:gd name="connsiteY37" fmla="*/ 5554949 h 5890230"/>
                  <a:gd name="connsiteX38" fmla="*/ 1241437 w 1312120"/>
                  <a:gd name="connsiteY38" fmla="*/ 5556854 h 5890230"/>
                  <a:gd name="connsiteX39" fmla="*/ 1290864 w 1312120"/>
                  <a:gd name="connsiteY39" fmla="*/ 5612576 h 5890230"/>
                  <a:gd name="connsiteX40" fmla="*/ 1290109 w 1312120"/>
                  <a:gd name="connsiteY40" fmla="*/ 5638408 h 5890230"/>
                  <a:gd name="connsiteX41" fmla="*/ 1291146 w 1312120"/>
                  <a:gd name="connsiteY41" fmla="*/ 5638963 h 5890230"/>
                  <a:gd name="connsiteX42" fmla="*/ 1310969 w 1312120"/>
                  <a:gd name="connsiteY42" fmla="*/ 5685442 h 5890230"/>
                  <a:gd name="connsiteX43" fmla="*/ 1192859 w 1312120"/>
                  <a:gd name="connsiteY43" fmla="*/ 5869275 h 5890230"/>
                  <a:gd name="connsiteX44" fmla="*/ 1141425 w 1312120"/>
                  <a:gd name="connsiteY44" fmla="*/ 5890230 h 5890230"/>
                  <a:gd name="connsiteX45" fmla="*/ 21284 w 1312120"/>
                  <a:gd name="connsiteY45" fmla="*/ 5888325 h 5890230"/>
                  <a:gd name="connsiteX46" fmla="*/ 6044 w 1312120"/>
                  <a:gd name="connsiteY46" fmla="*/ 5854988 h 5890230"/>
                  <a:gd name="connsiteX47" fmla="*/ 6997 w 1312120"/>
                  <a:gd name="connsiteY47" fmla="*/ 5670202 h 5890230"/>
                  <a:gd name="connsiteX48" fmla="*/ 18223 w 1312120"/>
                  <a:gd name="connsiteY48" fmla="*/ 5642571 h 5890230"/>
                  <a:gd name="connsiteX49" fmla="*/ 0 w 1312120"/>
                  <a:gd name="connsiteY49" fmla="*/ 5642521 h 5890230"/>
                  <a:gd name="connsiteX50" fmla="*/ 0 w 1312120"/>
                  <a:gd name="connsiteY50" fmla="*/ 5555119 h 5890230"/>
                  <a:gd name="connsiteX51" fmla="*/ 2234 w 1312120"/>
                  <a:gd name="connsiteY51" fmla="*/ 5452080 h 5890230"/>
                  <a:gd name="connsiteX52" fmla="*/ 2234 w 1312120"/>
                  <a:gd name="connsiteY52" fmla="*/ 110460 h 5890230"/>
                  <a:gd name="connsiteX53" fmla="*/ 3187 w 1312120"/>
                  <a:gd name="connsiteY53" fmla="*/ 53310 h 5890230"/>
                  <a:gd name="connsiteX54" fmla="*/ 37745 w 1312120"/>
                  <a:gd name="connsiteY54" fmla="*/ 134 h 5890230"/>
                  <a:gd name="connsiteX0" fmla="*/ 37745 w 1312120"/>
                  <a:gd name="connsiteY0" fmla="*/ 134 h 5890230"/>
                  <a:gd name="connsiteX1" fmla="*/ 70814 w 1312120"/>
                  <a:gd name="connsiteY1" fmla="*/ 1875 h 5890230"/>
                  <a:gd name="connsiteX2" fmla="*/ 288937 w 1312120"/>
                  <a:gd name="connsiteY2" fmla="*/ 173325 h 5890230"/>
                  <a:gd name="connsiteX3" fmla="*/ 373709 w 1312120"/>
                  <a:gd name="connsiteY3" fmla="*/ 210472 h 5890230"/>
                  <a:gd name="connsiteX4" fmla="*/ 478484 w 1312120"/>
                  <a:gd name="connsiteY4" fmla="*/ 219045 h 5890230"/>
                  <a:gd name="connsiteX5" fmla="*/ 736612 w 1312120"/>
                  <a:gd name="connsiteY5" fmla="*/ 360967 h 5890230"/>
                  <a:gd name="connsiteX6" fmla="*/ 803287 w 1312120"/>
                  <a:gd name="connsiteY6" fmla="*/ 356205 h 5890230"/>
                  <a:gd name="connsiteX7" fmla="*/ 943304 w 1312120"/>
                  <a:gd name="connsiteY7" fmla="*/ 241905 h 5890230"/>
                  <a:gd name="connsiteX8" fmla="*/ 1011884 w 1312120"/>
                  <a:gd name="connsiteY8" fmla="*/ 221902 h 5890230"/>
                  <a:gd name="connsiteX9" fmla="*/ 1040459 w 1312120"/>
                  <a:gd name="connsiteY9" fmla="*/ 287625 h 5890230"/>
                  <a:gd name="connsiteX10" fmla="*/ 969022 w 1312120"/>
                  <a:gd name="connsiteY10" fmla="*/ 702915 h 5890230"/>
                  <a:gd name="connsiteX11" fmla="*/ 616597 w 1312120"/>
                  <a:gd name="connsiteY11" fmla="*/ 1533495 h 5890230"/>
                  <a:gd name="connsiteX12" fmla="*/ 460387 w 1312120"/>
                  <a:gd name="connsiteY12" fmla="*/ 1800195 h 5890230"/>
                  <a:gd name="connsiteX13" fmla="*/ 464197 w 1312120"/>
                  <a:gd name="connsiteY13" fmla="*/ 1858297 h 5890230"/>
                  <a:gd name="connsiteX14" fmla="*/ 415619 w 1312120"/>
                  <a:gd name="connsiteY14" fmla="*/ 2045940 h 5890230"/>
                  <a:gd name="connsiteX15" fmla="*/ 367042 w 1312120"/>
                  <a:gd name="connsiteY15" fmla="*/ 2109757 h 5890230"/>
                  <a:gd name="connsiteX16" fmla="*/ 417524 w 1312120"/>
                  <a:gd name="connsiteY16" fmla="*/ 2160240 h 5890230"/>
                  <a:gd name="connsiteX17" fmla="*/ 512774 w 1312120"/>
                  <a:gd name="connsiteY17" fmla="*/ 2265967 h 5890230"/>
                  <a:gd name="connsiteX18" fmla="*/ 545159 w 1312120"/>
                  <a:gd name="connsiteY18" fmla="*/ 2323117 h 5890230"/>
                  <a:gd name="connsiteX19" fmla="*/ 585164 w 1312120"/>
                  <a:gd name="connsiteY19" fmla="*/ 2463135 h 5890230"/>
                  <a:gd name="connsiteX20" fmla="*/ 508964 w 1312120"/>
                  <a:gd name="connsiteY20" fmla="*/ 2549812 h 5890230"/>
                  <a:gd name="connsiteX21" fmla="*/ 458482 w 1312120"/>
                  <a:gd name="connsiteY21" fmla="*/ 2562195 h 5890230"/>
                  <a:gd name="connsiteX22" fmla="*/ 380377 w 1312120"/>
                  <a:gd name="connsiteY22" fmla="*/ 2579340 h 5890230"/>
                  <a:gd name="connsiteX23" fmla="*/ 375614 w 1312120"/>
                  <a:gd name="connsiteY23" fmla="*/ 2659350 h 5890230"/>
                  <a:gd name="connsiteX24" fmla="*/ 386092 w 1312120"/>
                  <a:gd name="connsiteY24" fmla="*/ 3382297 h 5890230"/>
                  <a:gd name="connsiteX25" fmla="*/ 554684 w 1312120"/>
                  <a:gd name="connsiteY25" fmla="*/ 4400520 h 5890230"/>
                  <a:gd name="connsiteX26" fmla="*/ 681367 w 1312120"/>
                  <a:gd name="connsiteY26" fmla="*/ 4496722 h 5890230"/>
                  <a:gd name="connsiteX27" fmla="*/ 783284 w 1312120"/>
                  <a:gd name="connsiteY27" fmla="*/ 4597688 h 5890230"/>
                  <a:gd name="connsiteX28" fmla="*/ 780427 w 1312120"/>
                  <a:gd name="connsiteY28" fmla="*/ 4769138 h 5890230"/>
                  <a:gd name="connsiteX29" fmla="*/ 809002 w 1312120"/>
                  <a:gd name="connsiteY29" fmla="*/ 4833907 h 5890230"/>
                  <a:gd name="connsiteX30" fmla="*/ 919492 w 1312120"/>
                  <a:gd name="connsiteY30" fmla="*/ 4931063 h 5890230"/>
                  <a:gd name="connsiteX31" fmla="*/ 957592 w 1312120"/>
                  <a:gd name="connsiteY31" fmla="*/ 4946302 h 5890230"/>
                  <a:gd name="connsiteX32" fmla="*/ 1218577 w 1312120"/>
                  <a:gd name="connsiteY32" fmla="*/ 5187285 h 5890230"/>
                  <a:gd name="connsiteX33" fmla="*/ 1291919 w 1312120"/>
                  <a:gd name="connsiteY33" fmla="*/ 5383500 h 5890230"/>
                  <a:gd name="connsiteX34" fmla="*/ 1270964 w 1312120"/>
                  <a:gd name="connsiteY34" fmla="*/ 5455890 h 5890230"/>
                  <a:gd name="connsiteX35" fmla="*/ 1232388 w 1312120"/>
                  <a:gd name="connsiteY35" fmla="*/ 5526211 h 5890230"/>
                  <a:gd name="connsiteX36" fmla="*/ 1231912 w 1312120"/>
                  <a:gd name="connsiteY36" fmla="*/ 5554949 h 5890230"/>
                  <a:gd name="connsiteX37" fmla="*/ 1232865 w 1312120"/>
                  <a:gd name="connsiteY37" fmla="*/ 5554949 h 5890230"/>
                  <a:gd name="connsiteX38" fmla="*/ 1241437 w 1312120"/>
                  <a:gd name="connsiteY38" fmla="*/ 5556854 h 5890230"/>
                  <a:gd name="connsiteX39" fmla="*/ 1290864 w 1312120"/>
                  <a:gd name="connsiteY39" fmla="*/ 5612576 h 5890230"/>
                  <a:gd name="connsiteX40" fmla="*/ 1290109 w 1312120"/>
                  <a:gd name="connsiteY40" fmla="*/ 5638408 h 5890230"/>
                  <a:gd name="connsiteX41" fmla="*/ 1291146 w 1312120"/>
                  <a:gd name="connsiteY41" fmla="*/ 5638963 h 5890230"/>
                  <a:gd name="connsiteX42" fmla="*/ 1310969 w 1312120"/>
                  <a:gd name="connsiteY42" fmla="*/ 5685442 h 5890230"/>
                  <a:gd name="connsiteX43" fmla="*/ 1192859 w 1312120"/>
                  <a:gd name="connsiteY43" fmla="*/ 5869275 h 5890230"/>
                  <a:gd name="connsiteX44" fmla="*/ 1141425 w 1312120"/>
                  <a:gd name="connsiteY44" fmla="*/ 5890230 h 5890230"/>
                  <a:gd name="connsiteX45" fmla="*/ 21284 w 1312120"/>
                  <a:gd name="connsiteY45" fmla="*/ 5888325 h 5890230"/>
                  <a:gd name="connsiteX46" fmla="*/ 6044 w 1312120"/>
                  <a:gd name="connsiteY46" fmla="*/ 5854988 h 5890230"/>
                  <a:gd name="connsiteX47" fmla="*/ 6997 w 1312120"/>
                  <a:gd name="connsiteY47" fmla="*/ 5670202 h 5890230"/>
                  <a:gd name="connsiteX48" fmla="*/ 18223 w 1312120"/>
                  <a:gd name="connsiteY48" fmla="*/ 5642571 h 5890230"/>
                  <a:gd name="connsiteX49" fmla="*/ 0 w 1312120"/>
                  <a:gd name="connsiteY49" fmla="*/ 5642521 h 5890230"/>
                  <a:gd name="connsiteX50" fmla="*/ 2234 w 1312120"/>
                  <a:gd name="connsiteY50" fmla="*/ 5452080 h 5890230"/>
                  <a:gd name="connsiteX51" fmla="*/ 2234 w 1312120"/>
                  <a:gd name="connsiteY51" fmla="*/ 110460 h 5890230"/>
                  <a:gd name="connsiteX52" fmla="*/ 3187 w 1312120"/>
                  <a:gd name="connsiteY52" fmla="*/ 53310 h 5890230"/>
                  <a:gd name="connsiteX53" fmla="*/ 37745 w 1312120"/>
                  <a:gd name="connsiteY53" fmla="*/ 134 h 5890230"/>
                  <a:gd name="connsiteX0" fmla="*/ 35749 w 1310124"/>
                  <a:gd name="connsiteY0" fmla="*/ 134 h 5890230"/>
                  <a:gd name="connsiteX1" fmla="*/ 68818 w 1310124"/>
                  <a:gd name="connsiteY1" fmla="*/ 1875 h 5890230"/>
                  <a:gd name="connsiteX2" fmla="*/ 286941 w 1310124"/>
                  <a:gd name="connsiteY2" fmla="*/ 173325 h 5890230"/>
                  <a:gd name="connsiteX3" fmla="*/ 371713 w 1310124"/>
                  <a:gd name="connsiteY3" fmla="*/ 210472 h 5890230"/>
                  <a:gd name="connsiteX4" fmla="*/ 476488 w 1310124"/>
                  <a:gd name="connsiteY4" fmla="*/ 219045 h 5890230"/>
                  <a:gd name="connsiteX5" fmla="*/ 734616 w 1310124"/>
                  <a:gd name="connsiteY5" fmla="*/ 360967 h 5890230"/>
                  <a:gd name="connsiteX6" fmla="*/ 801291 w 1310124"/>
                  <a:gd name="connsiteY6" fmla="*/ 356205 h 5890230"/>
                  <a:gd name="connsiteX7" fmla="*/ 941308 w 1310124"/>
                  <a:gd name="connsiteY7" fmla="*/ 241905 h 5890230"/>
                  <a:gd name="connsiteX8" fmla="*/ 1009888 w 1310124"/>
                  <a:gd name="connsiteY8" fmla="*/ 221902 h 5890230"/>
                  <a:gd name="connsiteX9" fmla="*/ 1038463 w 1310124"/>
                  <a:gd name="connsiteY9" fmla="*/ 287625 h 5890230"/>
                  <a:gd name="connsiteX10" fmla="*/ 967026 w 1310124"/>
                  <a:gd name="connsiteY10" fmla="*/ 702915 h 5890230"/>
                  <a:gd name="connsiteX11" fmla="*/ 614601 w 1310124"/>
                  <a:gd name="connsiteY11" fmla="*/ 1533495 h 5890230"/>
                  <a:gd name="connsiteX12" fmla="*/ 458391 w 1310124"/>
                  <a:gd name="connsiteY12" fmla="*/ 1800195 h 5890230"/>
                  <a:gd name="connsiteX13" fmla="*/ 462201 w 1310124"/>
                  <a:gd name="connsiteY13" fmla="*/ 1858297 h 5890230"/>
                  <a:gd name="connsiteX14" fmla="*/ 413623 w 1310124"/>
                  <a:gd name="connsiteY14" fmla="*/ 2045940 h 5890230"/>
                  <a:gd name="connsiteX15" fmla="*/ 365046 w 1310124"/>
                  <a:gd name="connsiteY15" fmla="*/ 2109757 h 5890230"/>
                  <a:gd name="connsiteX16" fmla="*/ 415528 w 1310124"/>
                  <a:gd name="connsiteY16" fmla="*/ 2160240 h 5890230"/>
                  <a:gd name="connsiteX17" fmla="*/ 510778 w 1310124"/>
                  <a:gd name="connsiteY17" fmla="*/ 2265967 h 5890230"/>
                  <a:gd name="connsiteX18" fmla="*/ 543163 w 1310124"/>
                  <a:gd name="connsiteY18" fmla="*/ 2323117 h 5890230"/>
                  <a:gd name="connsiteX19" fmla="*/ 583168 w 1310124"/>
                  <a:gd name="connsiteY19" fmla="*/ 2463135 h 5890230"/>
                  <a:gd name="connsiteX20" fmla="*/ 506968 w 1310124"/>
                  <a:gd name="connsiteY20" fmla="*/ 2549812 h 5890230"/>
                  <a:gd name="connsiteX21" fmla="*/ 456486 w 1310124"/>
                  <a:gd name="connsiteY21" fmla="*/ 2562195 h 5890230"/>
                  <a:gd name="connsiteX22" fmla="*/ 378381 w 1310124"/>
                  <a:gd name="connsiteY22" fmla="*/ 2579340 h 5890230"/>
                  <a:gd name="connsiteX23" fmla="*/ 373618 w 1310124"/>
                  <a:gd name="connsiteY23" fmla="*/ 2659350 h 5890230"/>
                  <a:gd name="connsiteX24" fmla="*/ 384096 w 1310124"/>
                  <a:gd name="connsiteY24" fmla="*/ 3382297 h 5890230"/>
                  <a:gd name="connsiteX25" fmla="*/ 552688 w 1310124"/>
                  <a:gd name="connsiteY25" fmla="*/ 4400520 h 5890230"/>
                  <a:gd name="connsiteX26" fmla="*/ 679371 w 1310124"/>
                  <a:gd name="connsiteY26" fmla="*/ 4496722 h 5890230"/>
                  <a:gd name="connsiteX27" fmla="*/ 781288 w 1310124"/>
                  <a:gd name="connsiteY27" fmla="*/ 4597688 h 5890230"/>
                  <a:gd name="connsiteX28" fmla="*/ 778431 w 1310124"/>
                  <a:gd name="connsiteY28" fmla="*/ 4769138 h 5890230"/>
                  <a:gd name="connsiteX29" fmla="*/ 807006 w 1310124"/>
                  <a:gd name="connsiteY29" fmla="*/ 4833907 h 5890230"/>
                  <a:gd name="connsiteX30" fmla="*/ 917496 w 1310124"/>
                  <a:gd name="connsiteY30" fmla="*/ 4931063 h 5890230"/>
                  <a:gd name="connsiteX31" fmla="*/ 955596 w 1310124"/>
                  <a:gd name="connsiteY31" fmla="*/ 4946302 h 5890230"/>
                  <a:gd name="connsiteX32" fmla="*/ 1216581 w 1310124"/>
                  <a:gd name="connsiteY32" fmla="*/ 5187285 h 5890230"/>
                  <a:gd name="connsiteX33" fmla="*/ 1289923 w 1310124"/>
                  <a:gd name="connsiteY33" fmla="*/ 5383500 h 5890230"/>
                  <a:gd name="connsiteX34" fmla="*/ 1268968 w 1310124"/>
                  <a:gd name="connsiteY34" fmla="*/ 5455890 h 5890230"/>
                  <a:gd name="connsiteX35" fmla="*/ 1230392 w 1310124"/>
                  <a:gd name="connsiteY35" fmla="*/ 5526211 h 5890230"/>
                  <a:gd name="connsiteX36" fmla="*/ 1229916 w 1310124"/>
                  <a:gd name="connsiteY36" fmla="*/ 5554949 h 5890230"/>
                  <a:gd name="connsiteX37" fmla="*/ 1230869 w 1310124"/>
                  <a:gd name="connsiteY37" fmla="*/ 5554949 h 5890230"/>
                  <a:gd name="connsiteX38" fmla="*/ 1239441 w 1310124"/>
                  <a:gd name="connsiteY38" fmla="*/ 5556854 h 5890230"/>
                  <a:gd name="connsiteX39" fmla="*/ 1288868 w 1310124"/>
                  <a:gd name="connsiteY39" fmla="*/ 5612576 h 5890230"/>
                  <a:gd name="connsiteX40" fmla="*/ 1288113 w 1310124"/>
                  <a:gd name="connsiteY40" fmla="*/ 5638408 h 5890230"/>
                  <a:gd name="connsiteX41" fmla="*/ 1289150 w 1310124"/>
                  <a:gd name="connsiteY41" fmla="*/ 5638963 h 5890230"/>
                  <a:gd name="connsiteX42" fmla="*/ 1308973 w 1310124"/>
                  <a:gd name="connsiteY42" fmla="*/ 5685442 h 5890230"/>
                  <a:gd name="connsiteX43" fmla="*/ 1190863 w 1310124"/>
                  <a:gd name="connsiteY43" fmla="*/ 5869275 h 5890230"/>
                  <a:gd name="connsiteX44" fmla="*/ 1139429 w 1310124"/>
                  <a:gd name="connsiteY44" fmla="*/ 5890230 h 5890230"/>
                  <a:gd name="connsiteX45" fmla="*/ 19288 w 1310124"/>
                  <a:gd name="connsiteY45" fmla="*/ 5888325 h 5890230"/>
                  <a:gd name="connsiteX46" fmla="*/ 4048 w 1310124"/>
                  <a:gd name="connsiteY46" fmla="*/ 5854988 h 5890230"/>
                  <a:gd name="connsiteX47" fmla="*/ 5001 w 1310124"/>
                  <a:gd name="connsiteY47" fmla="*/ 5670202 h 5890230"/>
                  <a:gd name="connsiteX48" fmla="*/ 16227 w 1310124"/>
                  <a:gd name="connsiteY48" fmla="*/ 5642571 h 5890230"/>
                  <a:gd name="connsiteX49" fmla="*/ 238 w 1310124"/>
                  <a:gd name="connsiteY49" fmla="*/ 5452080 h 5890230"/>
                  <a:gd name="connsiteX50" fmla="*/ 238 w 1310124"/>
                  <a:gd name="connsiteY50" fmla="*/ 110460 h 5890230"/>
                  <a:gd name="connsiteX51" fmla="*/ 1191 w 1310124"/>
                  <a:gd name="connsiteY51" fmla="*/ 53310 h 5890230"/>
                  <a:gd name="connsiteX52" fmla="*/ 35749 w 1310124"/>
                  <a:gd name="connsiteY52" fmla="*/ 134 h 5890230"/>
                  <a:gd name="connsiteX0" fmla="*/ 35749 w 1310124"/>
                  <a:gd name="connsiteY0" fmla="*/ 134 h 5890230"/>
                  <a:gd name="connsiteX1" fmla="*/ 68818 w 1310124"/>
                  <a:gd name="connsiteY1" fmla="*/ 1875 h 5890230"/>
                  <a:gd name="connsiteX2" fmla="*/ 286941 w 1310124"/>
                  <a:gd name="connsiteY2" fmla="*/ 173325 h 5890230"/>
                  <a:gd name="connsiteX3" fmla="*/ 371713 w 1310124"/>
                  <a:gd name="connsiteY3" fmla="*/ 210472 h 5890230"/>
                  <a:gd name="connsiteX4" fmla="*/ 476488 w 1310124"/>
                  <a:gd name="connsiteY4" fmla="*/ 219045 h 5890230"/>
                  <a:gd name="connsiteX5" fmla="*/ 734616 w 1310124"/>
                  <a:gd name="connsiteY5" fmla="*/ 360967 h 5890230"/>
                  <a:gd name="connsiteX6" fmla="*/ 801291 w 1310124"/>
                  <a:gd name="connsiteY6" fmla="*/ 356205 h 5890230"/>
                  <a:gd name="connsiteX7" fmla="*/ 941308 w 1310124"/>
                  <a:gd name="connsiteY7" fmla="*/ 241905 h 5890230"/>
                  <a:gd name="connsiteX8" fmla="*/ 1009888 w 1310124"/>
                  <a:gd name="connsiteY8" fmla="*/ 221902 h 5890230"/>
                  <a:gd name="connsiteX9" fmla="*/ 1038463 w 1310124"/>
                  <a:gd name="connsiteY9" fmla="*/ 287625 h 5890230"/>
                  <a:gd name="connsiteX10" fmla="*/ 967026 w 1310124"/>
                  <a:gd name="connsiteY10" fmla="*/ 702915 h 5890230"/>
                  <a:gd name="connsiteX11" fmla="*/ 614601 w 1310124"/>
                  <a:gd name="connsiteY11" fmla="*/ 1533495 h 5890230"/>
                  <a:gd name="connsiteX12" fmla="*/ 458391 w 1310124"/>
                  <a:gd name="connsiteY12" fmla="*/ 1800195 h 5890230"/>
                  <a:gd name="connsiteX13" fmla="*/ 462201 w 1310124"/>
                  <a:gd name="connsiteY13" fmla="*/ 1858297 h 5890230"/>
                  <a:gd name="connsiteX14" fmla="*/ 413623 w 1310124"/>
                  <a:gd name="connsiteY14" fmla="*/ 2045940 h 5890230"/>
                  <a:gd name="connsiteX15" fmla="*/ 365046 w 1310124"/>
                  <a:gd name="connsiteY15" fmla="*/ 2109757 h 5890230"/>
                  <a:gd name="connsiteX16" fmla="*/ 415528 w 1310124"/>
                  <a:gd name="connsiteY16" fmla="*/ 2160240 h 5890230"/>
                  <a:gd name="connsiteX17" fmla="*/ 510778 w 1310124"/>
                  <a:gd name="connsiteY17" fmla="*/ 2265967 h 5890230"/>
                  <a:gd name="connsiteX18" fmla="*/ 543163 w 1310124"/>
                  <a:gd name="connsiteY18" fmla="*/ 2323117 h 5890230"/>
                  <a:gd name="connsiteX19" fmla="*/ 583168 w 1310124"/>
                  <a:gd name="connsiteY19" fmla="*/ 2463135 h 5890230"/>
                  <a:gd name="connsiteX20" fmla="*/ 506968 w 1310124"/>
                  <a:gd name="connsiteY20" fmla="*/ 2549812 h 5890230"/>
                  <a:gd name="connsiteX21" fmla="*/ 456486 w 1310124"/>
                  <a:gd name="connsiteY21" fmla="*/ 2562195 h 5890230"/>
                  <a:gd name="connsiteX22" fmla="*/ 378381 w 1310124"/>
                  <a:gd name="connsiteY22" fmla="*/ 2579340 h 5890230"/>
                  <a:gd name="connsiteX23" fmla="*/ 373618 w 1310124"/>
                  <a:gd name="connsiteY23" fmla="*/ 2659350 h 5890230"/>
                  <a:gd name="connsiteX24" fmla="*/ 384096 w 1310124"/>
                  <a:gd name="connsiteY24" fmla="*/ 3382297 h 5890230"/>
                  <a:gd name="connsiteX25" fmla="*/ 552688 w 1310124"/>
                  <a:gd name="connsiteY25" fmla="*/ 4400520 h 5890230"/>
                  <a:gd name="connsiteX26" fmla="*/ 679371 w 1310124"/>
                  <a:gd name="connsiteY26" fmla="*/ 4496722 h 5890230"/>
                  <a:gd name="connsiteX27" fmla="*/ 781288 w 1310124"/>
                  <a:gd name="connsiteY27" fmla="*/ 4597688 h 5890230"/>
                  <a:gd name="connsiteX28" fmla="*/ 778431 w 1310124"/>
                  <a:gd name="connsiteY28" fmla="*/ 4769138 h 5890230"/>
                  <a:gd name="connsiteX29" fmla="*/ 807006 w 1310124"/>
                  <a:gd name="connsiteY29" fmla="*/ 4833907 h 5890230"/>
                  <a:gd name="connsiteX30" fmla="*/ 917496 w 1310124"/>
                  <a:gd name="connsiteY30" fmla="*/ 4931063 h 5890230"/>
                  <a:gd name="connsiteX31" fmla="*/ 955596 w 1310124"/>
                  <a:gd name="connsiteY31" fmla="*/ 4946302 h 5890230"/>
                  <a:gd name="connsiteX32" fmla="*/ 1216581 w 1310124"/>
                  <a:gd name="connsiteY32" fmla="*/ 5187285 h 5890230"/>
                  <a:gd name="connsiteX33" fmla="*/ 1289923 w 1310124"/>
                  <a:gd name="connsiteY33" fmla="*/ 5383500 h 5890230"/>
                  <a:gd name="connsiteX34" fmla="*/ 1268968 w 1310124"/>
                  <a:gd name="connsiteY34" fmla="*/ 5455890 h 5890230"/>
                  <a:gd name="connsiteX35" fmla="*/ 1230392 w 1310124"/>
                  <a:gd name="connsiteY35" fmla="*/ 5526211 h 5890230"/>
                  <a:gd name="connsiteX36" fmla="*/ 1229916 w 1310124"/>
                  <a:gd name="connsiteY36" fmla="*/ 5554949 h 5890230"/>
                  <a:gd name="connsiteX37" fmla="*/ 1230869 w 1310124"/>
                  <a:gd name="connsiteY37" fmla="*/ 5554949 h 5890230"/>
                  <a:gd name="connsiteX38" fmla="*/ 1239441 w 1310124"/>
                  <a:gd name="connsiteY38" fmla="*/ 5556854 h 5890230"/>
                  <a:gd name="connsiteX39" fmla="*/ 1288868 w 1310124"/>
                  <a:gd name="connsiteY39" fmla="*/ 5612576 h 5890230"/>
                  <a:gd name="connsiteX40" fmla="*/ 1288113 w 1310124"/>
                  <a:gd name="connsiteY40" fmla="*/ 5638408 h 5890230"/>
                  <a:gd name="connsiteX41" fmla="*/ 1289150 w 1310124"/>
                  <a:gd name="connsiteY41" fmla="*/ 5638963 h 5890230"/>
                  <a:gd name="connsiteX42" fmla="*/ 1308973 w 1310124"/>
                  <a:gd name="connsiteY42" fmla="*/ 5685442 h 5890230"/>
                  <a:gd name="connsiteX43" fmla="*/ 1190863 w 1310124"/>
                  <a:gd name="connsiteY43" fmla="*/ 5869275 h 5890230"/>
                  <a:gd name="connsiteX44" fmla="*/ 1139429 w 1310124"/>
                  <a:gd name="connsiteY44" fmla="*/ 5890230 h 5890230"/>
                  <a:gd name="connsiteX45" fmla="*/ 19288 w 1310124"/>
                  <a:gd name="connsiteY45" fmla="*/ 5888325 h 5890230"/>
                  <a:gd name="connsiteX46" fmla="*/ 4048 w 1310124"/>
                  <a:gd name="connsiteY46" fmla="*/ 5854988 h 5890230"/>
                  <a:gd name="connsiteX47" fmla="*/ 5001 w 1310124"/>
                  <a:gd name="connsiteY47" fmla="*/ 5670202 h 5890230"/>
                  <a:gd name="connsiteX48" fmla="*/ 238 w 1310124"/>
                  <a:gd name="connsiteY48" fmla="*/ 5452080 h 5890230"/>
                  <a:gd name="connsiteX49" fmla="*/ 238 w 1310124"/>
                  <a:gd name="connsiteY49" fmla="*/ 110460 h 5890230"/>
                  <a:gd name="connsiteX50" fmla="*/ 1191 w 1310124"/>
                  <a:gd name="connsiteY50" fmla="*/ 53310 h 5890230"/>
                  <a:gd name="connsiteX51" fmla="*/ 35749 w 1310124"/>
                  <a:gd name="connsiteY51" fmla="*/ 134 h 5890230"/>
                  <a:gd name="connsiteX0" fmla="*/ 35793 w 1310168"/>
                  <a:gd name="connsiteY0" fmla="*/ 134 h 5990160"/>
                  <a:gd name="connsiteX1" fmla="*/ 68862 w 1310168"/>
                  <a:gd name="connsiteY1" fmla="*/ 1875 h 5990160"/>
                  <a:gd name="connsiteX2" fmla="*/ 286985 w 1310168"/>
                  <a:gd name="connsiteY2" fmla="*/ 173325 h 5990160"/>
                  <a:gd name="connsiteX3" fmla="*/ 371757 w 1310168"/>
                  <a:gd name="connsiteY3" fmla="*/ 210472 h 5990160"/>
                  <a:gd name="connsiteX4" fmla="*/ 476532 w 1310168"/>
                  <a:gd name="connsiteY4" fmla="*/ 219045 h 5990160"/>
                  <a:gd name="connsiteX5" fmla="*/ 734660 w 1310168"/>
                  <a:gd name="connsiteY5" fmla="*/ 360967 h 5990160"/>
                  <a:gd name="connsiteX6" fmla="*/ 801335 w 1310168"/>
                  <a:gd name="connsiteY6" fmla="*/ 356205 h 5990160"/>
                  <a:gd name="connsiteX7" fmla="*/ 941352 w 1310168"/>
                  <a:gd name="connsiteY7" fmla="*/ 241905 h 5990160"/>
                  <a:gd name="connsiteX8" fmla="*/ 1009932 w 1310168"/>
                  <a:gd name="connsiteY8" fmla="*/ 221902 h 5990160"/>
                  <a:gd name="connsiteX9" fmla="*/ 1038507 w 1310168"/>
                  <a:gd name="connsiteY9" fmla="*/ 287625 h 5990160"/>
                  <a:gd name="connsiteX10" fmla="*/ 967070 w 1310168"/>
                  <a:gd name="connsiteY10" fmla="*/ 702915 h 5990160"/>
                  <a:gd name="connsiteX11" fmla="*/ 614645 w 1310168"/>
                  <a:gd name="connsiteY11" fmla="*/ 1533495 h 5990160"/>
                  <a:gd name="connsiteX12" fmla="*/ 458435 w 1310168"/>
                  <a:gd name="connsiteY12" fmla="*/ 1800195 h 5990160"/>
                  <a:gd name="connsiteX13" fmla="*/ 462245 w 1310168"/>
                  <a:gd name="connsiteY13" fmla="*/ 1858297 h 5990160"/>
                  <a:gd name="connsiteX14" fmla="*/ 413667 w 1310168"/>
                  <a:gd name="connsiteY14" fmla="*/ 2045940 h 5990160"/>
                  <a:gd name="connsiteX15" fmla="*/ 365090 w 1310168"/>
                  <a:gd name="connsiteY15" fmla="*/ 2109757 h 5990160"/>
                  <a:gd name="connsiteX16" fmla="*/ 415572 w 1310168"/>
                  <a:gd name="connsiteY16" fmla="*/ 2160240 h 5990160"/>
                  <a:gd name="connsiteX17" fmla="*/ 510822 w 1310168"/>
                  <a:gd name="connsiteY17" fmla="*/ 2265967 h 5990160"/>
                  <a:gd name="connsiteX18" fmla="*/ 543207 w 1310168"/>
                  <a:gd name="connsiteY18" fmla="*/ 2323117 h 5990160"/>
                  <a:gd name="connsiteX19" fmla="*/ 583212 w 1310168"/>
                  <a:gd name="connsiteY19" fmla="*/ 2463135 h 5990160"/>
                  <a:gd name="connsiteX20" fmla="*/ 507012 w 1310168"/>
                  <a:gd name="connsiteY20" fmla="*/ 2549812 h 5990160"/>
                  <a:gd name="connsiteX21" fmla="*/ 456530 w 1310168"/>
                  <a:gd name="connsiteY21" fmla="*/ 2562195 h 5990160"/>
                  <a:gd name="connsiteX22" fmla="*/ 378425 w 1310168"/>
                  <a:gd name="connsiteY22" fmla="*/ 2579340 h 5990160"/>
                  <a:gd name="connsiteX23" fmla="*/ 373662 w 1310168"/>
                  <a:gd name="connsiteY23" fmla="*/ 2659350 h 5990160"/>
                  <a:gd name="connsiteX24" fmla="*/ 384140 w 1310168"/>
                  <a:gd name="connsiteY24" fmla="*/ 3382297 h 5990160"/>
                  <a:gd name="connsiteX25" fmla="*/ 552732 w 1310168"/>
                  <a:gd name="connsiteY25" fmla="*/ 4400520 h 5990160"/>
                  <a:gd name="connsiteX26" fmla="*/ 679415 w 1310168"/>
                  <a:gd name="connsiteY26" fmla="*/ 4496722 h 5990160"/>
                  <a:gd name="connsiteX27" fmla="*/ 781332 w 1310168"/>
                  <a:gd name="connsiteY27" fmla="*/ 4597688 h 5990160"/>
                  <a:gd name="connsiteX28" fmla="*/ 778475 w 1310168"/>
                  <a:gd name="connsiteY28" fmla="*/ 4769138 h 5990160"/>
                  <a:gd name="connsiteX29" fmla="*/ 807050 w 1310168"/>
                  <a:gd name="connsiteY29" fmla="*/ 4833907 h 5990160"/>
                  <a:gd name="connsiteX30" fmla="*/ 917540 w 1310168"/>
                  <a:gd name="connsiteY30" fmla="*/ 4931063 h 5990160"/>
                  <a:gd name="connsiteX31" fmla="*/ 955640 w 1310168"/>
                  <a:gd name="connsiteY31" fmla="*/ 4946302 h 5990160"/>
                  <a:gd name="connsiteX32" fmla="*/ 1216625 w 1310168"/>
                  <a:gd name="connsiteY32" fmla="*/ 5187285 h 5990160"/>
                  <a:gd name="connsiteX33" fmla="*/ 1289967 w 1310168"/>
                  <a:gd name="connsiteY33" fmla="*/ 5383500 h 5990160"/>
                  <a:gd name="connsiteX34" fmla="*/ 1269012 w 1310168"/>
                  <a:gd name="connsiteY34" fmla="*/ 5455890 h 5990160"/>
                  <a:gd name="connsiteX35" fmla="*/ 1230436 w 1310168"/>
                  <a:gd name="connsiteY35" fmla="*/ 5526211 h 5990160"/>
                  <a:gd name="connsiteX36" fmla="*/ 1229960 w 1310168"/>
                  <a:gd name="connsiteY36" fmla="*/ 5554949 h 5990160"/>
                  <a:gd name="connsiteX37" fmla="*/ 1230913 w 1310168"/>
                  <a:gd name="connsiteY37" fmla="*/ 5554949 h 5990160"/>
                  <a:gd name="connsiteX38" fmla="*/ 1239485 w 1310168"/>
                  <a:gd name="connsiteY38" fmla="*/ 5556854 h 5990160"/>
                  <a:gd name="connsiteX39" fmla="*/ 1288912 w 1310168"/>
                  <a:gd name="connsiteY39" fmla="*/ 5612576 h 5990160"/>
                  <a:gd name="connsiteX40" fmla="*/ 1288157 w 1310168"/>
                  <a:gd name="connsiteY40" fmla="*/ 5638408 h 5990160"/>
                  <a:gd name="connsiteX41" fmla="*/ 1289194 w 1310168"/>
                  <a:gd name="connsiteY41" fmla="*/ 5638963 h 5990160"/>
                  <a:gd name="connsiteX42" fmla="*/ 1309017 w 1310168"/>
                  <a:gd name="connsiteY42" fmla="*/ 5685442 h 5990160"/>
                  <a:gd name="connsiteX43" fmla="*/ 1190907 w 1310168"/>
                  <a:gd name="connsiteY43" fmla="*/ 5869275 h 5990160"/>
                  <a:gd name="connsiteX44" fmla="*/ 1139473 w 1310168"/>
                  <a:gd name="connsiteY44" fmla="*/ 5890230 h 5990160"/>
                  <a:gd name="connsiteX45" fmla="*/ 19332 w 1310168"/>
                  <a:gd name="connsiteY45" fmla="*/ 5888325 h 5990160"/>
                  <a:gd name="connsiteX46" fmla="*/ 4092 w 1310168"/>
                  <a:gd name="connsiteY46" fmla="*/ 5854988 h 5990160"/>
                  <a:gd name="connsiteX47" fmla="*/ 282 w 1310168"/>
                  <a:gd name="connsiteY47" fmla="*/ 5452080 h 5990160"/>
                  <a:gd name="connsiteX48" fmla="*/ 282 w 1310168"/>
                  <a:gd name="connsiteY48" fmla="*/ 110460 h 5990160"/>
                  <a:gd name="connsiteX49" fmla="*/ 1235 w 1310168"/>
                  <a:gd name="connsiteY49" fmla="*/ 53310 h 5990160"/>
                  <a:gd name="connsiteX50" fmla="*/ 35793 w 1310168"/>
                  <a:gd name="connsiteY50" fmla="*/ 134 h 5990160"/>
                  <a:gd name="connsiteX0" fmla="*/ 35749 w 1310124"/>
                  <a:gd name="connsiteY0" fmla="*/ 134 h 5890230"/>
                  <a:gd name="connsiteX1" fmla="*/ 68818 w 1310124"/>
                  <a:gd name="connsiteY1" fmla="*/ 1875 h 5890230"/>
                  <a:gd name="connsiteX2" fmla="*/ 286941 w 1310124"/>
                  <a:gd name="connsiteY2" fmla="*/ 173325 h 5890230"/>
                  <a:gd name="connsiteX3" fmla="*/ 371713 w 1310124"/>
                  <a:gd name="connsiteY3" fmla="*/ 210472 h 5890230"/>
                  <a:gd name="connsiteX4" fmla="*/ 476488 w 1310124"/>
                  <a:gd name="connsiteY4" fmla="*/ 219045 h 5890230"/>
                  <a:gd name="connsiteX5" fmla="*/ 734616 w 1310124"/>
                  <a:gd name="connsiteY5" fmla="*/ 360967 h 5890230"/>
                  <a:gd name="connsiteX6" fmla="*/ 801291 w 1310124"/>
                  <a:gd name="connsiteY6" fmla="*/ 356205 h 5890230"/>
                  <a:gd name="connsiteX7" fmla="*/ 941308 w 1310124"/>
                  <a:gd name="connsiteY7" fmla="*/ 241905 h 5890230"/>
                  <a:gd name="connsiteX8" fmla="*/ 1009888 w 1310124"/>
                  <a:gd name="connsiteY8" fmla="*/ 221902 h 5890230"/>
                  <a:gd name="connsiteX9" fmla="*/ 1038463 w 1310124"/>
                  <a:gd name="connsiteY9" fmla="*/ 287625 h 5890230"/>
                  <a:gd name="connsiteX10" fmla="*/ 967026 w 1310124"/>
                  <a:gd name="connsiteY10" fmla="*/ 702915 h 5890230"/>
                  <a:gd name="connsiteX11" fmla="*/ 614601 w 1310124"/>
                  <a:gd name="connsiteY11" fmla="*/ 1533495 h 5890230"/>
                  <a:gd name="connsiteX12" fmla="*/ 458391 w 1310124"/>
                  <a:gd name="connsiteY12" fmla="*/ 1800195 h 5890230"/>
                  <a:gd name="connsiteX13" fmla="*/ 462201 w 1310124"/>
                  <a:gd name="connsiteY13" fmla="*/ 1858297 h 5890230"/>
                  <a:gd name="connsiteX14" fmla="*/ 413623 w 1310124"/>
                  <a:gd name="connsiteY14" fmla="*/ 2045940 h 5890230"/>
                  <a:gd name="connsiteX15" fmla="*/ 365046 w 1310124"/>
                  <a:gd name="connsiteY15" fmla="*/ 2109757 h 5890230"/>
                  <a:gd name="connsiteX16" fmla="*/ 415528 w 1310124"/>
                  <a:gd name="connsiteY16" fmla="*/ 2160240 h 5890230"/>
                  <a:gd name="connsiteX17" fmla="*/ 510778 w 1310124"/>
                  <a:gd name="connsiteY17" fmla="*/ 2265967 h 5890230"/>
                  <a:gd name="connsiteX18" fmla="*/ 543163 w 1310124"/>
                  <a:gd name="connsiteY18" fmla="*/ 2323117 h 5890230"/>
                  <a:gd name="connsiteX19" fmla="*/ 583168 w 1310124"/>
                  <a:gd name="connsiteY19" fmla="*/ 2463135 h 5890230"/>
                  <a:gd name="connsiteX20" fmla="*/ 506968 w 1310124"/>
                  <a:gd name="connsiteY20" fmla="*/ 2549812 h 5890230"/>
                  <a:gd name="connsiteX21" fmla="*/ 456486 w 1310124"/>
                  <a:gd name="connsiteY21" fmla="*/ 2562195 h 5890230"/>
                  <a:gd name="connsiteX22" fmla="*/ 378381 w 1310124"/>
                  <a:gd name="connsiteY22" fmla="*/ 2579340 h 5890230"/>
                  <a:gd name="connsiteX23" fmla="*/ 373618 w 1310124"/>
                  <a:gd name="connsiteY23" fmla="*/ 2659350 h 5890230"/>
                  <a:gd name="connsiteX24" fmla="*/ 384096 w 1310124"/>
                  <a:gd name="connsiteY24" fmla="*/ 3382297 h 5890230"/>
                  <a:gd name="connsiteX25" fmla="*/ 552688 w 1310124"/>
                  <a:gd name="connsiteY25" fmla="*/ 4400520 h 5890230"/>
                  <a:gd name="connsiteX26" fmla="*/ 679371 w 1310124"/>
                  <a:gd name="connsiteY26" fmla="*/ 4496722 h 5890230"/>
                  <a:gd name="connsiteX27" fmla="*/ 781288 w 1310124"/>
                  <a:gd name="connsiteY27" fmla="*/ 4597688 h 5890230"/>
                  <a:gd name="connsiteX28" fmla="*/ 778431 w 1310124"/>
                  <a:gd name="connsiteY28" fmla="*/ 4769138 h 5890230"/>
                  <a:gd name="connsiteX29" fmla="*/ 807006 w 1310124"/>
                  <a:gd name="connsiteY29" fmla="*/ 4833907 h 5890230"/>
                  <a:gd name="connsiteX30" fmla="*/ 917496 w 1310124"/>
                  <a:gd name="connsiteY30" fmla="*/ 4931063 h 5890230"/>
                  <a:gd name="connsiteX31" fmla="*/ 955596 w 1310124"/>
                  <a:gd name="connsiteY31" fmla="*/ 4946302 h 5890230"/>
                  <a:gd name="connsiteX32" fmla="*/ 1216581 w 1310124"/>
                  <a:gd name="connsiteY32" fmla="*/ 5187285 h 5890230"/>
                  <a:gd name="connsiteX33" fmla="*/ 1289923 w 1310124"/>
                  <a:gd name="connsiteY33" fmla="*/ 5383500 h 5890230"/>
                  <a:gd name="connsiteX34" fmla="*/ 1268968 w 1310124"/>
                  <a:gd name="connsiteY34" fmla="*/ 5455890 h 5890230"/>
                  <a:gd name="connsiteX35" fmla="*/ 1230392 w 1310124"/>
                  <a:gd name="connsiteY35" fmla="*/ 5526211 h 5890230"/>
                  <a:gd name="connsiteX36" fmla="*/ 1229916 w 1310124"/>
                  <a:gd name="connsiteY36" fmla="*/ 5554949 h 5890230"/>
                  <a:gd name="connsiteX37" fmla="*/ 1230869 w 1310124"/>
                  <a:gd name="connsiteY37" fmla="*/ 5554949 h 5890230"/>
                  <a:gd name="connsiteX38" fmla="*/ 1239441 w 1310124"/>
                  <a:gd name="connsiteY38" fmla="*/ 5556854 h 5890230"/>
                  <a:gd name="connsiteX39" fmla="*/ 1288868 w 1310124"/>
                  <a:gd name="connsiteY39" fmla="*/ 5612576 h 5890230"/>
                  <a:gd name="connsiteX40" fmla="*/ 1288113 w 1310124"/>
                  <a:gd name="connsiteY40" fmla="*/ 5638408 h 5890230"/>
                  <a:gd name="connsiteX41" fmla="*/ 1289150 w 1310124"/>
                  <a:gd name="connsiteY41" fmla="*/ 5638963 h 5890230"/>
                  <a:gd name="connsiteX42" fmla="*/ 1308973 w 1310124"/>
                  <a:gd name="connsiteY42" fmla="*/ 5685442 h 5890230"/>
                  <a:gd name="connsiteX43" fmla="*/ 1190863 w 1310124"/>
                  <a:gd name="connsiteY43" fmla="*/ 5869275 h 5890230"/>
                  <a:gd name="connsiteX44" fmla="*/ 1139429 w 1310124"/>
                  <a:gd name="connsiteY44" fmla="*/ 5890230 h 5890230"/>
                  <a:gd name="connsiteX45" fmla="*/ 19288 w 1310124"/>
                  <a:gd name="connsiteY45" fmla="*/ 5888325 h 5890230"/>
                  <a:gd name="connsiteX46" fmla="*/ 4048 w 1310124"/>
                  <a:gd name="connsiteY46" fmla="*/ 5854988 h 5890230"/>
                  <a:gd name="connsiteX47" fmla="*/ 238 w 1310124"/>
                  <a:gd name="connsiteY47" fmla="*/ 110460 h 5890230"/>
                  <a:gd name="connsiteX48" fmla="*/ 1191 w 1310124"/>
                  <a:gd name="connsiteY48" fmla="*/ 53310 h 5890230"/>
                  <a:gd name="connsiteX49" fmla="*/ 35749 w 1310124"/>
                  <a:gd name="connsiteY49" fmla="*/ 134 h 5890230"/>
                  <a:gd name="connsiteX0" fmla="*/ 36239 w 1310614"/>
                  <a:gd name="connsiteY0" fmla="*/ 134 h 5890230"/>
                  <a:gd name="connsiteX1" fmla="*/ 69308 w 1310614"/>
                  <a:gd name="connsiteY1" fmla="*/ 1875 h 5890230"/>
                  <a:gd name="connsiteX2" fmla="*/ 287431 w 1310614"/>
                  <a:gd name="connsiteY2" fmla="*/ 173325 h 5890230"/>
                  <a:gd name="connsiteX3" fmla="*/ 372203 w 1310614"/>
                  <a:gd name="connsiteY3" fmla="*/ 210472 h 5890230"/>
                  <a:gd name="connsiteX4" fmla="*/ 476978 w 1310614"/>
                  <a:gd name="connsiteY4" fmla="*/ 219045 h 5890230"/>
                  <a:gd name="connsiteX5" fmla="*/ 735106 w 1310614"/>
                  <a:gd name="connsiteY5" fmla="*/ 360967 h 5890230"/>
                  <a:gd name="connsiteX6" fmla="*/ 801781 w 1310614"/>
                  <a:gd name="connsiteY6" fmla="*/ 356205 h 5890230"/>
                  <a:gd name="connsiteX7" fmla="*/ 941798 w 1310614"/>
                  <a:gd name="connsiteY7" fmla="*/ 241905 h 5890230"/>
                  <a:gd name="connsiteX8" fmla="*/ 1010378 w 1310614"/>
                  <a:gd name="connsiteY8" fmla="*/ 221902 h 5890230"/>
                  <a:gd name="connsiteX9" fmla="*/ 1038953 w 1310614"/>
                  <a:gd name="connsiteY9" fmla="*/ 287625 h 5890230"/>
                  <a:gd name="connsiteX10" fmla="*/ 967516 w 1310614"/>
                  <a:gd name="connsiteY10" fmla="*/ 702915 h 5890230"/>
                  <a:gd name="connsiteX11" fmla="*/ 615091 w 1310614"/>
                  <a:gd name="connsiteY11" fmla="*/ 1533495 h 5890230"/>
                  <a:gd name="connsiteX12" fmla="*/ 458881 w 1310614"/>
                  <a:gd name="connsiteY12" fmla="*/ 1800195 h 5890230"/>
                  <a:gd name="connsiteX13" fmla="*/ 462691 w 1310614"/>
                  <a:gd name="connsiteY13" fmla="*/ 1858297 h 5890230"/>
                  <a:gd name="connsiteX14" fmla="*/ 414113 w 1310614"/>
                  <a:gd name="connsiteY14" fmla="*/ 2045940 h 5890230"/>
                  <a:gd name="connsiteX15" fmla="*/ 365536 w 1310614"/>
                  <a:gd name="connsiteY15" fmla="*/ 2109757 h 5890230"/>
                  <a:gd name="connsiteX16" fmla="*/ 416018 w 1310614"/>
                  <a:gd name="connsiteY16" fmla="*/ 2160240 h 5890230"/>
                  <a:gd name="connsiteX17" fmla="*/ 511268 w 1310614"/>
                  <a:gd name="connsiteY17" fmla="*/ 2265967 h 5890230"/>
                  <a:gd name="connsiteX18" fmla="*/ 543653 w 1310614"/>
                  <a:gd name="connsiteY18" fmla="*/ 2323117 h 5890230"/>
                  <a:gd name="connsiteX19" fmla="*/ 583658 w 1310614"/>
                  <a:gd name="connsiteY19" fmla="*/ 2463135 h 5890230"/>
                  <a:gd name="connsiteX20" fmla="*/ 507458 w 1310614"/>
                  <a:gd name="connsiteY20" fmla="*/ 2549812 h 5890230"/>
                  <a:gd name="connsiteX21" fmla="*/ 456976 w 1310614"/>
                  <a:gd name="connsiteY21" fmla="*/ 2562195 h 5890230"/>
                  <a:gd name="connsiteX22" fmla="*/ 378871 w 1310614"/>
                  <a:gd name="connsiteY22" fmla="*/ 2579340 h 5890230"/>
                  <a:gd name="connsiteX23" fmla="*/ 374108 w 1310614"/>
                  <a:gd name="connsiteY23" fmla="*/ 2659350 h 5890230"/>
                  <a:gd name="connsiteX24" fmla="*/ 384586 w 1310614"/>
                  <a:gd name="connsiteY24" fmla="*/ 3382297 h 5890230"/>
                  <a:gd name="connsiteX25" fmla="*/ 553178 w 1310614"/>
                  <a:gd name="connsiteY25" fmla="*/ 4400520 h 5890230"/>
                  <a:gd name="connsiteX26" fmla="*/ 679861 w 1310614"/>
                  <a:gd name="connsiteY26" fmla="*/ 4496722 h 5890230"/>
                  <a:gd name="connsiteX27" fmla="*/ 781778 w 1310614"/>
                  <a:gd name="connsiteY27" fmla="*/ 4597688 h 5890230"/>
                  <a:gd name="connsiteX28" fmla="*/ 778921 w 1310614"/>
                  <a:gd name="connsiteY28" fmla="*/ 4769138 h 5890230"/>
                  <a:gd name="connsiteX29" fmla="*/ 807496 w 1310614"/>
                  <a:gd name="connsiteY29" fmla="*/ 4833907 h 5890230"/>
                  <a:gd name="connsiteX30" fmla="*/ 917986 w 1310614"/>
                  <a:gd name="connsiteY30" fmla="*/ 4931063 h 5890230"/>
                  <a:gd name="connsiteX31" fmla="*/ 956086 w 1310614"/>
                  <a:gd name="connsiteY31" fmla="*/ 4946302 h 5890230"/>
                  <a:gd name="connsiteX32" fmla="*/ 1217071 w 1310614"/>
                  <a:gd name="connsiteY32" fmla="*/ 5187285 h 5890230"/>
                  <a:gd name="connsiteX33" fmla="*/ 1290413 w 1310614"/>
                  <a:gd name="connsiteY33" fmla="*/ 5383500 h 5890230"/>
                  <a:gd name="connsiteX34" fmla="*/ 1269458 w 1310614"/>
                  <a:gd name="connsiteY34" fmla="*/ 5455890 h 5890230"/>
                  <a:gd name="connsiteX35" fmla="*/ 1230882 w 1310614"/>
                  <a:gd name="connsiteY35" fmla="*/ 5526211 h 5890230"/>
                  <a:gd name="connsiteX36" fmla="*/ 1230406 w 1310614"/>
                  <a:gd name="connsiteY36" fmla="*/ 5554949 h 5890230"/>
                  <a:gd name="connsiteX37" fmla="*/ 1231359 w 1310614"/>
                  <a:gd name="connsiteY37" fmla="*/ 5554949 h 5890230"/>
                  <a:gd name="connsiteX38" fmla="*/ 1239931 w 1310614"/>
                  <a:gd name="connsiteY38" fmla="*/ 5556854 h 5890230"/>
                  <a:gd name="connsiteX39" fmla="*/ 1289358 w 1310614"/>
                  <a:gd name="connsiteY39" fmla="*/ 5612576 h 5890230"/>
                  <a:gd name="connsiteX40" fmla="*/ 1288603 w 1310614"/>
                  <a:gd name="connsiteY40" fmla="*/ 5638408 h 5890230"/>
                  <a:gd name="connsiteX41" fmla="*/ 1289640 w 1310614"/>
                  <a:gd name="connsiteY41" fmla="*/ 5638963 h 5890230"/>
                  <a:gd name="connsiteX42" fmla="*/ 1309463 w 1310614"/>
                  <a:gd name="connsiteY42" fmla="*/ 5685442 h 5890230"/>
                  <a:gd name="connsiteX43" fmla="*/ 1191353 w 1310614"/>
                  <a:gd name="connsiteY43" fmla="*/ 5869275 h 5890230"/>
                  <a:gd name="connsiteX44" fmla="*/ 1139919 w 1310614"/>
                  <a:gd name="connsiteY44" fmla="*/ 5890230 h 5890230"/>
                  <a:gd name="connsiteX45" fmla="*/ 19778 w 1310614"/>
                  <a:gd name="connsiteY45" fmla="*/ 5888325 h 5890230"/>
                  <a:gd name="connsiteX46" fmla="*/ 1520 w 1310614"/>
                  <a:gd name="connsiteY46" fmla="*/ 5854988 h 5890230"/>
                  <a:gd name="connsiteX47" fmla="*/ 728 w 1310614"/>
                  <a:gd name="connsiteY47" fmla="*/ 110460 h 5890230"/>
                  <a:gd name="connsiteX48" fmla="*/ 1681 w 1310614"/>
                  <a:gd name="connsiteY48" fmla="*/ 53310 h 5890230"/>
                  <a:gd name="connsiteX49" fmla="*/ 36239 w 1310614"/>
                  <a:gd name="connsiteY49" fmla="*/ 134 h 5890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310614" h="5890230">
                    <a:moveTo>
                      <a:pt x="36239" y="134"/>
                    </a:moveTo>
                    <a:cubicBezTo>
                      <a:pt x="44722" y="-328"/>
                      <a:pt x="55497" y="446"/>
                      <a:pt x="69308" y="1875"/>
                    </a:cubicBezTo>
                    <a:cubicBezTo>
                      <a:pt x="182656" y="10447"/>
                      <a:pt x="250283" y="63787"/>
                      <a:pt x="287431" y="173325"/>
                    </a:cubicBezTo>
                    <a:cubicBezTo>
                      <a:pt x="303623" y="222855"/>
                      <a:pt x="325531" y="233332"/>
                      <a:pt x="372203" y="210472"/>
                    </a:cubicBezTo>
                    <a:cubicBezTo>
                      <a:pt x="410303" y="192375"/>
                      <a:pt x="444593" y="201900"/>
                      <a:pt x="476978" y="219045"/>
                    </a:cubicBezTo>
                    <a:cubicBezTo>
                      <a:pt x="563656" y="264765"/>
                      <a:pt x="650333" y="312390"/>
                      <a:pt x="735106" y="360967"/>
                    </a:cubicBezTo>
                    <a:cubicBezTo>
                      <a:pt x="760823" y="376207"/>
                      <a:pt x="777968" y="377160"/>
                      <a:pt x="801781" y="356205"/>
                    </a:cubicBezTo>
                    <a:cubicBezTo>
                      <a:pt x="847501" y="316200"/>
                      <a:pt x="895126" y="280005"/>
                      <a:pt x="941798" y="241905"/>
                    </a:cubicBezTo>
                    <a:cubicBezTo>
                      <a:pt x="961801" y="225712"/>
                      <a:pt x="984661" y="209520"/>
                      <a:pt x="1010378" y="221902"/>
                    </a:cubicBezTo>
                    <a:cubicBezTo>
                      <a:pt x="1037048" y="234285"/>
                      <a:pt x="1038953" y="261907"/>
                      <a:pt x="1038953" y="287625"/>
                    </a:cubicBezTo>
                    <a:cubicBezTo>
                      <a:pt x="1038953" y="430500"/>
                      <a:pt x="995138" y="564802"/>
                      <a:pt x="967516" y="702915"/>
                    </a:cubicBezTo>
                    <a:cubicBezTo>
                      <a:pt x="906556" y="1003905"/>
                      <a:pt x="769396" y="1272510"/>
                      <a:pt x="615091" y="1533495"/>
                    </a:cubicBezTo>
                    <a:cubicBezTo>
                      <a:pt x="562703" y="1622077"/>
                      <a:pt x="512221" y="1711612"/>
                      <a:pt x="458881" y="1800195"/>
                    </a:cubicBezTo>
                    <a:cubicBezTo>
                      <a:pt x="445546" y="1823055"/>
                      <a:pt x="446498" y="1837342"/>
                      <a:pt x="462691" y="1858297"/>
                    </a:cubicBezTo>
                    <a:cubicBezTo>
                      <a:pt x="530318" y="1950690"/>
                      <a:pt x="516983" y="1999267"/>
                      <a:pt x="414113" y="2045940"/>
                    </a:cubicBezTo>
                    <a:cubicBezTo>
                      <a:pt x="385538" y="2059275"/>
                      <a:pt x="366488" y="2076420"/>
                      <a:pt x="365536" y="2109757"/>
                    </a:cubicBezTo>
                    <a:cubicBezTo>
                      <a:pt x="364583" y="2144047"/>
                      <a:pt x="389348" y="2148810"/>
                      <a:pt x="416018" y="2160240"/>
                    </a:cubicBezTo>
                    <a:cubicBezTo>
                      <a:pt x="462691" y="2179290"/>
                      <a:pt x="496028" y="2217390"/>
                      <a:pt x="511268" y="2265967"/>
                    </a:cubicBezTo>
                    <a:cubicBezTo>
                      <a:pt x="517936" y="2287875"/>
                      <a:pt x="527461" y="2306925"/>
                      <a:pt x="543653" y="2323117"/>
                    </a:cubicBezTo>
                    <a:cubicBezTo>
                      <a:pt x="583658" y="2363122"/>
                      <a:pt x="590326" y="2410747"/>
                      <a:pt x="583658" y="2463135"/>
                    </a:cubicBezTo>
                    <a:cubicBezTo>
                      <a:pt x="576991" y="2509807"/>
                      <a:pt x="552226" y="2538382"/>
                      <a:pt x="507458" y="2549812"/>
                    </a:cubicBezTo>
                    <a:cubicBezTo>
                      <a:pt x="490313" y="2554575"/>
                      <a:pt x="473168" y="2556480"/>
                      <a:pt x="456976" y="2562195"/>
                    </a:cubicBezTo>
                    <a:cubicBezTo>
                      <a:pt x="431258" y="2570767"/>
                      <a:pt x="393158" y="2549812"/>
                      <a:pt x="378871" y="2579340"/>
                    </a:cubicBezTo>
                    <a:cubicBezTo>
                      <a:pt x="367441" y="2601247"/>
                      <a:pt x="374108" y="2631727"/>
                      <a:pt x="374108" y="2659350"/>
                    </a:cubicBezTo>
                    <a:cubicBezTo>
                      <a:pt x="371251" y="2900332"/>
                      <a:pt x="365536" y="3141315"/>
                      <a:pt x="384586" y="3382297"/>
                    </a:cubicBezTo>
                    <a:cubicBezTo>
                      <a:pt x="412208" y="3726150"/>
                      <a:pt x="440783" y="4070955"/>
                      <a:pt x="553178" y="4400520"/>
                    </a:cubicBezTo>
                    <a:cubicBezTo>
                      <a:pt x="583658" y="4491007"/>
                      <a:pt x="584611" y="4491007"/>
                      <a:pt x="679861" y="4496722"/>
                    </a:cubicBezTo>
                    <a:cubicBezTo>
                      <a:pt x="756061" y="4501485"/>
                      <a:pt x="778921" y="4522440"/>
                      <a:pt x="781778" y="4597688"/>
                    </a:cubicBezTo>
                    <a:cubicBezTo>
                      <a:pt x="783683" y="4654838"/>
                      <a:pt x="782731" y="4711988"/>
                      <a:pt x="778921" y="4769138"/>
                    </a:cubicBezTo>
                    <a:cubicBezTo>
                      <a:pt x="777016" y="4797713"/>
                      <a:pt x="785588" y="4815810"/>
                      <a:pt x="807496" y="4833907"/>
                    </a:cubicBezTo>
                    <a:cubicBezTo>
                      <a:pt x="845596" y="4864388"/>
                      <a:pt x="881791" y="4898677"/>
                      <a:pt x="917986" y="4931063"/>
                    </a:cubicBezTo>
                    <a:cubicBezTo>
                      <a:pt x="933226" y="4930110"/>
                      <a:pt x="945608" y="4935825"/>
                      <a:pt x="956086" y="4946302"/>
                    </a:cubicBezTo>
                    <a:cubicBezTo>
                      <a:pt x="1040858" y="5029170"/>
                      <a:pt x="1135156" y="5101560"/>
                      <a:pt x="1217071" y="5187285"/>
                    </a:cubicBezTo>
                    <a:cubicBezTo>
                      <a:pt x="1270411" y="5242530"/>
                      <a:pt x="1300891" y="5304442"/>
                      <a:pt x="1290413" y="5383500"/>
                    </a:cubicBezTo>
                    <a:cubicBezTo>
                      <a:pt x="1287556" y="5409217"/>
                      <a:pt x="1281841" y="5433030"/>
                      <a:pt x="1269458" y="5455890"/>
                    </a:cubicBezTo>
                    <a:cubicBezTo>
                      <a:pt x="1256599" y="5479464"/>
                      <a:pt x="1236776" y="5499824"/>
                      <a:pt x="1230882" y="5526211"/>
                    </a:cubicBezTo>
                    <a:cubicBezTo>
                      <a:pt x="1230723" y="5535790"/>
                      <a:pt x="1230565" y="5545370"/>
                      <a:pt x="1230406" y="5554949"/>
                    </a:cubicBezTo>
                    <a:lnTo>
                      <a:pt x="1231359" y="5554949"/>
                    </a:lnTo>
                    <a:cubicBezTo>
                      <a:pt x="1234216" y="5555901"/>
                      <a:pt x="1237074" y="5555901"/>
                      <a:pt x="1239931" y="5556854"/>
                    </a:cubicBezTo>
                    <a:cubicBezTo>
                      <a:pt x="1263506" y="5571142"/>
                      <a:pt x="1284402" y="5587037"/>
                      <a:pt x="1289358" y="5612576"/>
                    </a:cubicBezTo>
                    <a:cubicBezTo>
                      <a:pt x="1289106" y="5621187"/>
                      <a:pt x="1288855" y="5629797"/>
                      <a:pt x="1288603" y="5638408"/>
                    </a:cubicBezTo>
                    <a:lnTo>
                      <a:pt x="1289640" y="5638963"/>
                    </a:lnTo>
                    <a:cubicBezTo>
                      <a:pt x="1302677" y="5649902"/>
                      <a:pt x="1306606" y="5666869"/>
                      <a:pt x="1309463" y="5685442"/>
                    </a:cubicBezTo>
                    <a:cubicBezTo>
                      <a:pt x="1318988" y="5748307"/>
                      <a:pt x="1268506" y="5846415"/>
                      <a:pt x="1191353" y="5869275"/>
                    </a:cubicBezTo>
                    <a:cubicBezTo>
                      <a:pt x="1175161" y="5877847"/>
                      <a:pt x="1161826" y="5890230"/>
                      <a:pt x="1139919" y="5890230"/>
                    </a:cubicBezTo>
                    <a:lnTo>
                      <a:pt x="19778" y="5888325"/>
                    </a:lnTo>
                    <a:cubicBezTo>
                      <a:pt x="9301" y="5879752"/>
                      <a:pt x="2473" y="5867370"/>
                      <a:pt x="1520" y="5854988"/>
                    </a:cubicBezTo>
                    <a:cubicBezTo>
                      <a:pt x="-1655" y="4892011"/>
                      <a:pt x="1204" y="1077406"/>
                      <a:pt x="728" y="110460"/>
                    </a:cubicBezTo>
                    <a:cubicBezTo>
                      <a:pt x="728" y="91410"/>
                      <a:pt x="-224" y="72360"/>
                      <a:pt x="1681" y="53310"/>
                    </a:cubicBezTo>
                    <a:cubicBezTo>
                      <a:pt x="5968" y="14019"/>
                      <a:pt x="10789" y="1518"/>
                      <a:pt x="36239" y="134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051FE48-7A7C-4EEB-A7DF-852ECD8A44AB}"/>
                  </a:ext>
                </a:extLst>
              </p:cNvPr>
              <p:cNvSpPr/>
              <p:nvPr/>
            </p:nvSpPr>
            <p:spPr>
              <a:xfrm>
                <a:off x="5709311" y="6318978"/>
                <a:ext cx="1291973" cy="87630"/>
              </a:xfrm>
              <a:custGeom>
                <a:avLst/>
                <a:gdLst>
                  <a:gd name="connsiteX0" fmla="*/ 21284 w 1291973"/>
                  <a:gd name="connsiteY0" fmla="*/ 0 h 87630"/>
                  <a:gd name="connsiteX1" fmla="*/ 1232865 w 1291973"/>
                  <a:gd name="connsiteY1" fmla="*/ 0 h 87630"/>
                  <a:gd name="connsiteX2" fmla="*/ 1241437 w 1291973"/>
                  <a:gd name="connsiteY2" fmla="*/ 1905 h 87630"/>
                  <a:gd name="connsiteX3" fmla="*/ 1290015 w 1291973"/>
                  <a:gd name="connsiteY3" fmla="*/ 86677 h 87630"/>
                  <a:gd name="connsiteX4" fmla="*/ 1289062 w 1291973"/>
                  <a:gd name="connsiteY4" fmla="*/ 87630 h 87630"/>
                  <a:gd name="connsiteX5" fmla="*/ 21284 w 1291973"/>
                  <a:gd name="connsiteY5" fmla="*/ 87630 h 87630"/>
                  <a:gd name="connsiteX6" fmla="*/ 0 w 1291973"/>
                  <a:gd name="connsiteY6" fmla="*/ 87572 h 87630"/>
                  <a:gd name="connsiteX7" fmla="*/ 0 w 1291973"/>
                  <a:gd name="connsiteY7" fmla="*/ 170 h 8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1973" h="87630">
                    <a:moveTo>
                      <a:pt x="21284" y="0"/>
                    </a:moveTo>
                    <a:cubicBezTo>
                      <a:pt x="425145" y="0"/>
                      <a:pt x="829005" y="0"/>
                      <a:pt x="1232865" y="0"/>
                    </a:cubicBezTo>
                    <a:cubicBezTo>
                      <a:pt x="1235722" y="952"/>
                      <a:pt x="1238580" y="952"/>
                      <a:pt x="1241437" y="1905"/>
                    </a:cubicBezTo>
                    <a:cubicBezTo>
                      <a:pt x="1272870" y="20955"/>
                      <a:pt x="1299540" y="42863"/>
                      <a:pt x="1290015" y="86677"/>
                    </a:cubicBezTo>
                    <a:cubicBezTo>
                      <a:pt x="1290015" y="86677"/>
                      <a:pt x="1289062" y="87630"/>
                      <a:pt x="1289062" y="87630"/>
                    </a:cubicBezTo>
                    <a:cubicBezTo>
                      <a:pt x="866152" y="87630"/>
                      <a:pt x="444195" y="87630"/>
                      <a:pt x="21284" y="87630"/>
                    </a:cubicBezTo>
                    <a:lnTo>
                      <a:pt x="0" y="87572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034543D-24EA-43EA-96E2-DC9FAB22F91B}"/>
                </a:ext>
              </a:extLst>
            </p:cNvPr>
            <p:cNvGrpSpPr/>
            <p:nvPr/>
          </p:nvGrpSpPr>
          <p:grpSpPr>
            <a:xfrm flipH="1">
              <a:off x="7027633" y="3350840"/>
              <a:ext cx="668324" cy="2659534"/>
              <a:chOff x="7274254" y="2459895"/>
              <a:chExt cx="1054017" cy="4194363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CBAE846-D9EB-492B-9A99-F7E8062C9DCA}"/>
                  </a:ext>
                </a:extLst>
              </p:cNvPr>
              <p:cNvSpPr/>
              <p:nvPr/>
            </p:nvSpPr>
            <p:spPr>
              <a:xfrm>
                <a:off x="7278400" y="2459895"/>
                <a:ext cx="1049871" cy="4194363"/>
              </a:xfrm>
              <a:custGeom>
                <a:avLst/>
                <a:gdLst>
                  <a:gd name="connsiteX0" fmla="*/ 89928 w 1054017"/>
                  <a:gd name="connsiteY0" fmla="*/ 203 h 4194877"/>
                  <a:gd name="connsiteX1" fmla="*/ 193601 w 1054017"/>
                  <a:gd name="connsiteY1" fmla="*/ 120486 h 4194877"/>
                  <a:gd name="connsiteX2" fmla="*/ 222176 w 1054017"/>
                  <a:gd name="connsiteY2" fmla="*/ 173826 h 4194877"/>
                  <a:gd name="connsiteX3" fmla="*/ 543169 w 1054017"/>
                  <a:gd name="connsiteY3" fmla="*/ 693891 h 4194877"/>
                  <a:gd name="connsiteX4" fmla="*/ 618416 w 1054017"/>
                  <a:gd name="connsiteY4" fmla="*/ 1007263 h 4194877"/>
                  <a:gd name="connsiteX5" fmla="*/ 392674 w 1054017"/>
                  <a:gd name="connsiteY5" fmla="*/ 1608291 h 4194877"/>
                  <a:gd name="connsiteX6" fmla="*/ 367909 w 1054017"/>
                  <a:gd name="connsiteY6" fmla="*/ 1630198 h 4194877"/>
                  <a:gd name="connsiteX7" fmla="*/ 377434 w 1054017"/>
                  <a:gd name="connsiteY7" fmla="*/ 1714971 h 4194877"/>
                  <a:gd name="connsiteX8" fmla="*/ 386006 w 1054017"/>
                  <a:gd name="connsiteY8" fmla="*/ 1719733 h 4194877"/>
                  <a:gd name="connsiteX9" fmla="*/ 487924 w 1054017"/>
                  <a:gd name="connsiteY9" fmla="*/ 1896898 h 4194877"/>
                  <a:gd name="connsiteX10" fmla="*/ 407914 w 1054017"/>
                  <a:gd name="connsiteY10" fmla="*/ 1988338 h 4194877"/>
                  <a:gd name="connsiteX11" fmla="*/ 318378 w 1054017"/>
                  <a:gd name="connsiteY11" fmla="*/ 2092161 h 4194877"/>
                  <a:gd name="connsiteX12" fmla="*/ 366003 w 1054017"/>
                  <a:gd name="connsiteY12" fmla="*/ 2621751 h 4194877"/>
                  <a:gd name="connsiteX13" fmla="*/ 374576 w 1054017"/>
                  <a:gd name="connsiteY13" fmla="*/ 2657946 h 4194877"/>
                  <a:gd name="connsiteX14" fmla="*/ 398389 w 1054017"/>
                  <a:gd name="connsiteY14" fmla="*/ 2723668 h 4194877"/>
                  <a:gd name="connsiteX15" fmla="*/ 473636 w 1054017"/>
                  <a:gd name="connsiteY15" fmla="*/ 3047518 h 4194877"/>
                  <a:gd name="connsiteX16" fmla="*/ 566981 w 1054017"/>
                  <a:gd name="connsiteY16" fmla="*/ 3119908 h 4194877"/>
                  <a:gd name="connsiteX17" fmla="*/ 630799 w 1054017"/>
                  <a:gd name="connsiteY17" fmla="*/ 3155151 h 4194877"/>
                  <a:gd name="connsiteX18" fmla="*/ 637466 w 1054017"/>
                  <a:gd name="connsiteY18" fmla="*/ 3308503 h 4194877"/>
                  <a:gd name="connsiteX19" fmla="*/ 643181 w 1054017"/>
                  <a:gd name="connsiteY19" fmla="*/ 3361843 h 4194877"/>
                  <a:gd name="connsiteX20" fmla="*/ 728906 w 1054017"/>
                  <a:gd name="connsiteY20" fmla="*/ 3448521 h 4194877"/>
                  <a:gd name="connsiteX21" fmla="*/ 970841 w 1054017"/>
                  <a:gd name="connsiteY21" fmla="*/ 3675216 h 4194877"/>
                  <a:gd name="connsiteX22" fmla="*/ 1001321 w 1054017"/>
                  <a:gd name="connsiteY22" fmla="*/ 3870478 h 4194877"/>
                  <a:gd name="connsiteX23" fmla="*/ 980366 w 1054017"/>
                  <a:gd name="connsiteY23" fmla="*/ 3887623 h 4194877"/>
                  <a:gd name="connsiteX24" fmla="*/ 979598 w 1054017"/>
                  <a:gd name="connsiteY24" fmla="*/ 3887709 h 4194877"/>
                  <a:gd name="connsiteX25" fmla="*/ 979140 w 1054017"/>
                  <a:gd name="connsiteY25" fmla="*/ 3888143 h 4194877"/>
                  <a:gd name="connsiteX26" fmla="*/ 993694 w 1054017"/>
                  <a:gd name="connsiteY26" fmla="*/ 3942615 h 4194877"/>
                  <a:gd name="connsiteX27" fmla="*/ 997649 w 1054017"/>
                  <a:gd name="connsiteY27" fmla="*/ 3948630 h 4194877"/>
                  <a:gd name="connsiteX28" fmla="*/ 1014656 w 1054017"/>
                  <a:gd name="connsiteY28" fmla="*/ 3954298 h 4194877"/>
                  <a:gd name="connsiteX29" fmla="*/ 1034658 w 1054017"/>
                  <a:gd name="connsiteY29" fmla="*/ 4119081 h 4194877"/>
                  <a:gd name="connsiteX30" fmla="*/ 918453 w 1054017"/>
                  <a:gd name="connsiteY30" fmla="*/ 4194328 h 4194877"/>
                  <a:gd name="connsiteX31" fmla="*/ 473636 w 1054017"/>
                  <a:gd name="connsiteY31" fmla="*/ 4192423 h 4194877"/>
                  <a:gd name="connsiteX32" fmla="*/ 24056 w 1054017"/>
                  <a:gd name="connsiteY32" fmla="*/ 4188614 h 4194877"/>
                  <a:gd name="connsiteX33" fmla="*/ 8816 w 1054017"/>
                  <a:gd name="connsiteY33" fmla="*/ 4149561 h 4194877"/>
                  <a:gd name="connsiteX34" fmla="*/ 8415 w 1054017"/>
                  <a:gd name="connsiteY34" fmla="*/ 4005168 h 4194877"/>
                  <a:gd name="connsiteX35" fmla="*/ 20423 w 1054017"/>
                  <a:gd name="connsiteY35" fmla="*/ 3960966 h 4194877"/>
                  <a:gd name="connsiteX36" fmla="*/ 0 w 1054017"/>
                  <a:gd name="connsiteY36" fmla="*/ 3960966 h 4194877"/>
                  <a:gd name="connsiteX37" fmla="*/ 0 w 1054017"/>
                  <a:gd name="connsiteY37" fmla="*/ 3874467 h 4194877"/>
                  <a:gd name="connsiteX38" fmla="*/ 17015 w 1054017"/>
                  <a:gd name="connsiteY38" fmla="*/ 3874336 h 4194877"/>
                  <a:gd name="connsiteX39" fmla="*/ 8623 w 1054017"/>
                  <a:gd name="connsiteY39" fmla="*/ 3856980 h 4194877"/>
                  <a:gd name="connsiteX40" fmla="*/ 5006 w 1054017"/>
                  <a:gd name="connsiteY40" fmla="*/ 3786658 h 4194877"/>
                  <a:gd name="connsiteX41" fmla="*/ 5006 w 1054017"/>
                  <a:gd name="connsiteY41" fmla="*/ 1924521 h 4194877"/>
                  <a:gd name="connsiteX42" fmla="*/ 5006 w 1054017"/>
                  <a:gd name="connsiteY42" fmla="*/ 100483 h 4194877"/>
                  <a:gd name="connsiteX43" fmla="*/ 22151 w 1054017"/>
                  <a:gd name="connsiteY43" fmla="*/ 9043 h 4194877"/>
                  <a:gd name="connsiteX44" fmla="*/ 89928 w 1054017"/>
                  <a:gd name="connsiteY44" fmla="*/ 203 h 4194877"/>
                  <a:gd name="connsiteX0" fmla="*/ 89928 w 1054017"/>
                  <a:gd name="connsiteY0" fmla="*/ 203 h 4194363"/>
                  <a:gd name="connsiteX1" fmla="*/ 193601 w 1054017"/>
                  <a:gd name="connsiteY1" fmla="*/ 120486 h 4194363"/>
                  <a:gd name="connsiteX2" fmla="*/ 222176 w 1054017"/>
                  <a:gd name="connsiteY2" fmla="*/ 173826 h 4194363"/>
                  <a:gd name="connsiteX3" fmla="*/ 543169 w 1054017"/>
                  <a:gd name="connsiteY3" fmla="*/ 693891 h 4194363"/>
                  <a:gd name="connsiteX4" fmla="*/ 618416 w 1054017"/>
                  <a:gd name="connsiteY4" fmla="*/ 1007263 h 4194363"/>
                  <a:gd name="connsiteX5" fmla="*/ 392674 w 1054017"/>
                  <a:gd name="connsiteY5" fmla="*/ 1608291 h 4194363"/>
                  <a:gd name="connsiteX6" fmla="*/ 367909 w 1054017"/>
                  <a:gd name="connsiteY6" fmla="*/ 1630198 h 4194363"/>
                  <a:gd name="connsiteX7" fmla="*/ 377434 w 1054017"/>
                  <a:gd name="connsiteY7" fmla="*/ 1714971 h 4194363"/>
                  <a:gd name="connsiteX8" fmla="*/ 386006 w 1054017"/>
                  <a:gd name="connsiteY8" fmla="*/ 1719733 h 4194363"/>
                  <a:gd name="connsiteX9" fmla="*/ 487924 w 1054017"/>
                  <a:gd name="connsiteY9" fmla="*/ 1896898 h 4194363"/>
                  <a:gd name="connsiteX10" fmla="*/ 407914 w 1054017"/>
                  <a:gd name="connsiteY10" fmla="*/ 1988338 h 4194363"/>
                  <a:gd name="connsiteX11" fmla="*/ 318378 w 1054017"/>
                  <a:gd name="connsiteY11" fmla="*/ 2092161 h 4194363"/>
                  <a:gd name="connsiteX12" fmla="*/ 366003 w 1054017"/>
                  <a:gd name="connsiteY12" fmla="*/ 2621751 h 4194363"/>
                  <a:gd name="connsiteX13" fmla="*/ 374576 w 1054017"/>
                  <a:gd name="connsiteY13" fmla="*/ 2657946 h 4194363"/>
                  <a:gd name="connsiteX14" fmla="*/ 398389 w 1054017"/>
                  <a:gd name="connsiteY14" fmla="*/ 2723668 h 4194363"/>
                  <a:gd name="connsiteX15" fmla="*/ 473636 w 1054017"/>
                  <a:gd name="connsiteY15" fmla="*/ 3047518 h 4194363"/>
                  <a:gd name="connsiteX16" fmla="*/ 566981 w 1054017"/>
                  <a:gd name="connsiteY16" fmla="*/ 3119908 h 4194363"/>
                  <a:gd name="connsiteX17" fmla="*/ 630799 w 1054017"/>
                  <a:gd name="connsiteY17" fmla="*/ 3155151 h 4194363"/>
                  <a:gd name="connsiteX18" fmla="*/ 637466 w 1054017"/>
                  <a:gd name="connsiteY18" fmla="*/ 3308503 h 4194363"/>
                  <a:gd name="connsiteX19" fmla="*/ 643181 w 1054017"/>
                  <a:gd name="connsiteY19" fmla="*/ 3361843 h 4194363"/>
                  <a:gd name="connsiteX20" fmla="*/ 728906 w 1054017"/>
                  <a:gd name="connsiteY20" fmla="*/ 3448521 h 4194363"/>
                  <a:gd name="connsiteX21" fmla="*/ 970841 w 1054017"/>
                  <a:gd name="connsiteY21" fmla="*/ 3675216 h 4194363"/>
                  <a:gd name="connsiteX22" fmla="*/ 1001321 w 1054017"/>
                  <a:gd name="connsiteY22" fmla="*/ 3870478 h 4194363"/>
                  <a:gd name="connsiteX23" fmla="*/ 980366 w 1054017"/>
                  <a:gd name="connsiteY23" fmla="*/ 3887623 h 4194363"/>
                  <a:gd name="connsiteX24" fmla="*/ 979598 w 1054017"/>
                  <a:gd name="connsiteY24" fmla="*/ 3887709 h 4194363"/>
                  <a:gd name="connsiteX25" fmla="*/ 979140 w 1054017"/>
                  <a:gd name="connsiteY25" fmla="*/ 3888143 h 4194363"/>
                  <a:gd name="connsiteX26" fmla="*/ 993694 w 1054017"/>
                  <a:gd name="connsiteY26" fmla="*/ 3942615 h 4194363"/>
                  <a:gd name="connsiteX27" fmla="*/ 997649 w 1054017"/>
                  <a:gd name="connsiteY27" fmla="*/ 3948630 h 4194363"/>
                  <a:gd name="connsiteX28" fmla="*/ 1014656 w 1054017"/>
                  <a:gd name="connsiteY28" fmla="*/ 3954298 h 4194363"/>
                  <a:gd name="connsiteX29" fmla="*/ 1034658 w 1054017"/>
                  <a:gd name="connsiteY29" fmla="*/ 4119081 h 4194363"/>
                  <a:gd name="connsiteX30" fmla="*/ 918453 w 1054017"/>
                  <a:gd name="connsiteY30" fmla="*/ 4194328 h 4194363"/>
                  <a:gd name="connsiteX31" fmla="*/ 473636 w 1054017"/>
                  <a:gd name="connsiteY31" fmla="*/ 4192423 h 4194363"/>
                  <a:gd name="connsiteX32" fmla="*/ 24056 w 1054017"/>
                  <a:gd name="connsiteY32" fmla="*/ 4188614 h 4194363"/>
                  <a:gd name="connsiteX33" fmla="*/ 8816 w 1054017"/>
                  <a:gd name="connsiteY33" fmla="*/ 4149561 h 4194363"/>
                  <a:gd name="connsiteX34" fmla="*/ 8415 w 1054017"/>
                  <a:gd name="connsiteY34" fmla="*/ 4005168 h 4194363"/>
                  <a:gd name="connsiteX35" fmla="*/ 20423 w 1054017"/>
                  <a:gd name="connsiteY35" fmla="*/ 3960966 h 4194363"/>
                  <a:gd name="connsiteX36" fmla="*/ 0 w 1054017"/>
                  <a:gd name="connsiteY36" fmla="*/ 3960966 h 4194363"/>
                  <a:gd name="connsiteX37" fmla="*/ 0 w 1054017"/>
                  <a:gd name="connsiteY37" fmla="*/ 3874467 h 4194363"/>
                  <a:gd name="connsiteX38" fmla="*/ 17015 w 1054017"/>
                  <a:gd name="connsiteY38" fmla="*/ 3874336 h 4194363"/>
                  <a:gd name="connsiteX39" fmla="*/ 5006 w 1054017"/>
                  <a:gd name="connsiteY39" fmla="*/ 3786658 h 4194363"/>
                  <a:gd name="connsiteX40" fmla="*/ 5006 w 1054017"/>
                  <a:gd name="connsiteY40" fmla="*/ 1924521 h 4194363"/>
                  <a:gd name="connsiteX41" fmla="*/ 5006 w 1054017"/>
                  <a:gd name="connsiteY41" fmla="*/ 100483 h 4194363"/>
                  <a:gd name="connsiteX42" fmla="*/ 22151 w 1054017"/>
                  <a:gd name="connsiteY42" fmla="*/ 9043 h 4194363"/>
                  <a:gd name="connsiteX43" fmla="*/ 89928 w 1054017"/>
                  <a:gd name="connsiteY43" fmla="*/ 203 h 4194363"/>
                  <a:gd name="connsiteX0" fmla="*/ 89928 w 1054017"/>
                  <a:gd name="connsiteY0" fmla="*/ 203 h 4194363"/>
                  <a:gd name="connsiteX1" fmla="*/ 193601 w 1054017"/>
                  <a:gd name="connsiteY1" fmla="*/ 120486 h 4194363"/>
                  <a:gd name="connsiteX2" fmla="*/ 222176 w 1054017"/>
                  <a:gd name="connsiteY2" fmla="*/ 173826 h 4194363"/>
                  <a:gd name="connsiteX3" fmla="*/ 543169 w 1054017"/>
                  <a:gd name="connsiteY3" fmla="*/ 693891 h 4194363"/>
                  <a:gd name="connsiteX4" fmla="*/ 618416 w 1054017"/>
                  <a:gd name="connsiteY4" fmla="*/ 1007263 h 4194363"/>
                  <a:gd name="connsiteX5" fmla="*/ 392674 w 1054017"/>
                  <a:gd name="connsiteY5" fmla="*/ 1608291 h 4194363"/>
                  <a:gd name="connsiteX6" fmla="*/ 367909 w 1054017"/>
                  <a:gd name="connsiteY6" fmla="*/ 1630198 h 4194363"/>
                  <a:gd name="connsiteX7" fmla="*/ 377434 w 1054017"/>
                  <a:gd name="connsiteY7" fmla="*/ 1714971 h 4194363"/>
                  <a:gd name="connsiteX8" fmla="*/ 386006 w 1054017"/>
                  <a:gd name="connsiteY8" fmla="*/ 1719733 h 4194363"/>
                  <a:gd name="connsiteX9" fmla="*/ 487924 w 1054017"/>
                  <a:gd name="connsiteY9" fmla="*/ 1896898 h 4194363"/>
                  <a:gd name="connsiteX10" fmla="*/ 407914 w 1054017"/>
                  <a:gd name="connsiteY10" fmla="*/ 1988338 h 4194363"/>
                  <a:gd name="connsiteX11" fmla="*/ 318378 w 1054017"/>
                  <a:gd name="connsiteY11" fmla="*/ 2092161 h 4194363"/>
                  <a:gd name="connsiteX12" fmla="*/ 366003 w 1054017"/>
                  <a:gd name="connsiteY12" fmla="*/ 2621751 h 4194363"/>
                  <a:gd name="connsiteX13" fmla="*/ 374576 w 1054017"/>
                  <a:gd name="connsiteY13" fmla="*/ 2657946 h 4194363"/>
                  <a:gd name="connsiteX14" fmla="*/ 398389 w 1054017"/>
                  <a:gd name="connsiteY14" fmla="*/ 2723668 h 4194363"/>
                  <a:gd name="connsiteX15" fmla="*/ 473636 w 1054017"/>
                  <a:gd name="connsiteY15" fmla="*/ 3047518 h 4194363"/>
                  <a:gd name="connsiteX16" fmla="*/ 566981 w 1054017"/>
                  <a:gd name="connsiteY16" fmla="*/ 3119908 h 4194363"/>
                  <a:gd name="connsiteX17" fmla="*/ 630799 w 1054017"/>
                  <a:gd name="connsiteY17" fmla="*/ 3155151 h 4194363"/>
                  <a:gd name="connsiteX18" fmla="*/ 637466 w 1054017"/>
                  <a:gd name="connsiteY18" fmla="*/ 3308503 h 4194363"/>
                  <a:gd name="connsiteX19" fmla="*/ 643181 w 1054017"/>
                  <a:gd name="connsiteY19" fmla="*/ 3361843 h 4194363"/>
                  <a:gd name="connsiteX20" fmla="*/ 728906 w 1054017"/>
                  <a:gd name="connsiteY20" fmla="*/ 3448521 h 4194363"/>
                  <a:gd name="connsiteX21" fmla="*/ 970841 w 1054017"/>
                  <a:gd name="connsiteY21" fmla="*/ 3675216 h 4194363"/>
                  <a:gd name="connsiteX22" fmla="*/ 1001321 w 1054017"/>
                  <a:gd name="connsiteY22" fmla="*/ 3870478 h 4194363"/>
                  <a:gd name="connsiteX23" fmla="*/ 980366 w 1054017"/>
                  <a:gd name="connsiteY23" fmla="*/ 3887623 h 4194363"/>
                  <a:gd name="connsiteX24" fmla="*/ 979598 w 1054017"/>
                  <a:gd name="connsiteY24" fmla="*/ 3887709 h 4194363"/>
                  <a:gd name="connsiteX25" fmla="*/ 979140 w 1054017"/>
                  <a:gd name="connsiteY25" fmla="*/ 3888143 h 4194363"/>
                  <a:gd name="connsiteX26" fmla="*/ 993694 w 1054017"/>
                  <a:gd name="connsiteY26" fmla="*/ 3942615 h 4194363"/>
                  <a:gd name="connsiteX27" fmla="*/ 997649 w 1054017"/>
                  <a:gd name="connsiteY27" fmla="*/ 3948630 h 4194363"/>
                  <a:gd name="connsiteX28" fmla="*/ 1014656 w 1054017"/>
                  <a:gd name="connsiteY28" fmla="*/ 3954298 h 4194363"/>
                  <a:gd name="connsiteX29" fmla="*/ 1034658 w 1054017"/>
                  <a:gd name="connsiteY29" fmla="*/ 4119081 h 4194363"/>
                  <a:gd name="connsiteX30" fmla="*/ 918453 w 1054017"/>
                  <a:gd name="connsiteY30" fmla="*/ 4194328 h 4194363"/>
                  <a:gd name="connsiteX31" fmla="*/ 473636 w 1054017"/>
                  <a:gd name="connsiteY31" fmla="*/ 4192423 h 4194363"/>
                  <a:gd name="connsiteX32" fmla="*/ 24056 w 1054017"/>
                  <a:gd name="connsiteY32" fmla="*/ 4188614 h 4194363"/>
                  <a:gd name="connsiteX33" fmla="*/ 8816 w 1054017"/>
                  <a:gd name="connsiteY33" fmla="*/ 4149561 h 4194363"/>
                  <a:gd name="connsiteX34" fmla="*/ 8415 w 1054017"/>
                  <a:gd name="connsiteY34" fmla="*/ 4005168 h 4194363"/>
                  <a:gd name="connsiteX35" fmla="*/ 20423 w 1054017"/>
                  <a:gd name="connsiteY35" fmla="*/ 3960966 h 4194363"/>
                  <a:gd name="connsiteX36" fmla="*/ 0 w 1054017"/>
                  <a:gd name="connsiteY36" fmla="*/ 3960966 h 4194363"/>
                  <a:gd name="connsiteX37" fmla="*/ 0 w 1054017"/>
                  <a:gd name="connsiteY37" fmla="*/ 3874467 h 4194363"/>
                  <a:gd name="connsiteX38" fmla="*/ 5006 w 1054017"/>
                  <a:gd name="connsiteY38" fmla="*/ 3786658 h 4194363"/>
                  <a:gd name="connsiteX39" fmla="*/ 5006 w 1054017"/>
                  <a:gd name="connsiteY39" fmla="*/ 1924521 h 4194363"/>
                  <a:gd name="connsiteX40" fmla="*/ 5006 w 1054017"/>
                  <a:gd name="connsiteY40" fmla="*/ 100483 h 4194363"/>
                  <a:gd name="connsiteX41" fmla="*/ 22151 w 1054017"/>
                  <a:gd name="connsiteY41" fmla="*/ 9043 h 4194363"/>
                  <a:gd name="connsiteX42" fmla="*/ 89928 w 1054017"/>
                  <a:gd name="connsiteY42" fmla="*/ 203 h 4194363"/>
                  <a:gd name="connsiteX0" fmla="*/ 89928 w 1054017"/>
                  <a:gd name="connsiteY0" fmla="*/ 203 h 4194363"/>
                  <a:gd name="connsiteX1" fmla="*/ 193601 w 1054017"/>
                  <a:gd name="connsiteY1" fmla="*/ 120486 h 4194363"/>
                  <a:gd name="connsiteX2" fmla="*/ 222176 w 1054017"/>
                  <a:gd name="connsiteY2" fmla="*/ 173826 h 4194363"/>
                  <a:gd name="connsiteX3" fmla="*/ 543169 w 1054017"/>
                  <a:gd name="connsiteY3" fmla="*/ 693891 h 4194363"/>
                  <a:gd name="connsiteX4" fmla="*/ 618416 w 1054017"/>
                  <a:gd name="connsiteY4" fmla="*/ 1007263 h 4194363"/>
                  <a:gd name="connsiteX5" fmla="*/ 392674 w 1054017"/>
                  <a:gd name="connsiteY5" fmla="*/ 1608291 h 4194363"/>
                  <a:gd name="connsiteX6" fmla="*/ 367909 w 1054017"/>
                  <a:gd name="connsiteY6" fmla="*/ 1630198 h 4194363"/>
                  <a:gd name="connsiteX7" fmla="*/ 377434 w 1054017"/>
                  <a:gd name="connsiteY7" fmla="*/ 1714971 h 4194363"/>
                  <a:gd name="connsiteX8" fmla="*/ 386006 w 1054017"/>
                  <a:gd name="connsiteY8" fmla="*/ 1719733 h 4194363"/>
                  <a:gd name="connsiteX9" fmla="*/ 487924 w 1054017"/>
                  <a:gd name="connsiteY9" fmla="*/ 1896898 h 4194363"/>
                  <a:gd name="connsiteX10" fmla="*/ 407914 w 1054017"/>
                  <a:gd name="connsiteY10" fmla="*/ 1988338 h 4194363"/>
                  <a:gd name="connsiteX11" fmla="*/ 318378 w 1054017"/>
                  <a:gd name="connsiteY11" fmla="*/ 2092161 h 4194363"/>
                  <a:gd name="connsiteX12" fmla="*/ 366003 w 1054017"/>
                  <a:gd name="connsiteY12" fmla="*/ 2621751 h 4194363"/>
                  <a:gd name="connsiteX13" fmla="*/ 374576 w 1054017"/>
                  <a:gd name="connsiteY13" fmla="*/ 2657946 h 4194363"/>
                  <a:gd name="connsiteX14" fmla="*/ 398389 w 1054017"/>
                  <a:gd name="connsiteY14" fmla="*/ 2723668 h 4194363"/>
                  <a:gd name="connsiteX15" fmla="*/ 473636 w 1054017"/>
                  <a:gd name="connsiteY15" fmla="*/ 3047518 h 4194363"/>
                  <a:gd name="connsiteX16" fmla="*/ 566981 w 1054017"/>
                  <a:gd name="connsiteY16" fmla="*/ 3119908 h 4194363"/>
                  <a:gd name="connsiteX17" fmla="*/ 630799 w 1054017"/>
                  <a:gd name="connsiteY17" fmla="*/ 3155151 h 4194363"/>
                  <a:gd name="connsiteX18" fmla="*/ 637466 w 1054017"/>
                  <a:gd name="connsiteY18" fmla="*/ 3308503 h 4194363"/>
                  <a:gd name="connsiteX19" fmla="*/ 643181 w 1054017"/>
                  <a:gd name="connsiteY19" fmla="*/ 3361843 h 4194363"/>
                  <a:gd name="connsiteX20" fmla="*/ 728906 w 1054017"/>
                  <a:gd name="connsiteY20" fmla="*/ 3448521 h 4194363"/>
                  <a:gd name="connsiteX21" fmla="*/ 970841 w 1054017"/>
                  <a:gd name="connsiteY21" fmla="*/ 3675216 h 4194363"/>
                  <a:gd name="connsiteX22" fmla="*/ 1001321 w 1054017"/>
                  <a:gd name="connsiteY22" fmla="*/ 3870478 h 4194363"/>
                  <a:gd name="connsiteX23" fmla="*/ 980366 w 1054017"/>
                  <a:gd name="connsiteY23" fmla="*/ 3887623 h 4194363"/>
                  <a:gd name="connsiteX24" fmla="*/ 979598 w 1054017"/>
                  <a:gd name="connsiteY24" fmla="*/ 3887709 h 4194363"/>
                  <a:gd name="connsiteX25" fmla="*/ 979140 w 1054017"/>
                  <a:gd name="connsiteY25" fmla="*/ 3888143 h 4194363"/>
                  <a:gd name="connsiteX26" fmla="*/ 993694 w 1054017"/>
                  <a:gd name="connsiteY26" fmla="*/ 3942615 h 4194363"/>
                  <a:gd name="connsiteX27" fmla="*/ 997649 w 1054017"/>
                  <a:gd name="connsiteY27" fmla="*/ 3948630 h 4194363"/>
                  <a:gd name="connsiteX28" fmla="*/ 1014656 w 1054017"/>
                  <a:gd name="connsiteY28" fmla="*/ 3954298 h 4194363"/>
                  <a:gd name="connsiteX29" fmla="*/ 1034658 w 1054017"/>
                  <a:gd name="connsiteY29" fmla="*/ 4119081 h 4194363"/>
                  <a:gd name="connsiteX30" fmla="*/ 918453 w 1054017"/>
                  <a:gd name="connsiteY30" fmla="*/ 4194328 h 4194363"/>
                  <a:gd name="connsiteX31" fmla="*/ 473636 w 1054017"/>
                  <a:gd name="connsiteY31" fmla="*/ 4192423 h 4194363"/>
                  <a:gd name="connsiteX32" fmla="*/ 24056 w 1054017"/>
                  <a:gd name="connsiteY32" fmla="*/ 4188614 h 4194363"/>
                  <a:gd name="connsiteX33" fmla="*/ 8816 w 1054017"/>
                  <a:gd name="connsiteY33" fmla="*/ 4149561 h 4194363"/>
                  <a:gd name="connsiteX34" fmla="*/ 8415 w 1054017"/>
                  <a:gd name="connsiteY34" fmla="*/ 4005168 h 4194363"/>
                  <a:gd name="connsiteX35" fmla="*/ 20423 w 1054017"/>
                  <a:gd name="connsiteY35" fmla="*/ 3960966 h 4194363"/>
                  <a:gd name="connsiteX36" fmla="*/ 0 w 1054017"/>
                  <a:gd name="connsiteY36" fmla="*/ 3960966 h 4194363"/>
                  <a:gd name="connsiteX37" fmla="*/ 5006 w 1054017"/>
                  <a:gd name="connsiteY37" fmla="*/ 3786658 h 4194363"/>
                  <a:gd name="connsiteX38" fmla="*/ 5006 w 1054017"/>
                  <a:gd name="connsiteY38" fmla="*/ 1924521 h 4194363"/>
                  <a:gd name="connsiteX39" fmla="*/ 5006 w 1054017"/>
                  <a:gd name="connsiteY39" fmla="*/ 100483 h 4194363"/>
                  <a:gd name="connsiteX40" fmla="*/ 22151 w 1054017"/>
                  <a:gd name="connsiteY40" fmla="*/ 9043 h 4194363"/>
                  <a:gd name="connsiteX41" fmla="*/ 89928 w 1054017"/>
                  <a:gd name="connsiteY41" fmla="*/ 203 h 4194363"/>
                  <a:gd name="connsiteX0" fmla="*/ 89928 w 1054017"/>
                  <a:gd name="connsiteY0" fmla="*/ 203 h 4194363"/>
                  <a:gd name="connsiteX1" fmla="*/ 193601 w 1054017"/>
                  <a:gd name="connsiteY1" fmla="*/ 120486 h 4194363"/>
                  <a:gd name="connsiteX2" fmla="*/ 222176 w 1054017"/>
                  <a:gd name="connsiteY2" fmla="*/ 173826 h 4194363"/>
                  <a:gd name="connsiteX3" fmla="*/ 543169 w 1054017"/>
                  <a:gd name="connsiteY3" fmla="*/ 693891 h 4194363"/>
                  <a:gd name="connsiteX4" fmla="*/ 618416 w 1054017"/>
                  <a:gd name="connsiteY4" fmla="*/ 1007263 h 4194363"/>
                  <a:gd name="connsiteX5" fmla="*/ 392674 w 1054017"/>
                  <a:gd name="connsiteY5" fmla="*/ 1608291 h 4194363"/>
                  <a:gd name="connsiteX6" fmla="*/ 367909 w 1054017"/>
                  <a:gd name="connsiteY6" fmla="*/ 1630198 h 4194363"/>
                  <a:gd name="connsiteX7" fmla="*/ 377434 w 1054017"/>
                  <a:gd name="connsiteY7" fmla="*/ 1714971 h 4194363"/>
                  <a:gd name="connsiteX8" fmla="*/ 386006 w 1054017"/>
                  <a:gd name="connsiteY8" fmla="*/ 1719733 h 4194363"/>
                  <a:gd name="connsiteX9" fmla="*/ 487924 w 1054017"/>
                  <a:gd name="connsiteY9" fmla="*/ 1896898 h 4194363"/>
                  <a:gd name="connsiteX10" fmla="*/ 407914 w 1054017"/>
                  <a:gd name="connsiteY10" fmla="*/ 1988338 h 4194363"/>
                  <a:gd name="connsiteX11" fmla="*/ 318378 w 1054017"/>
                  <a:gd name="connsiteY11" fmla="*/ 2092161 h 4194363"/>
                  <a:gd name="connsiteX12" fmla="*/ 366003 w 1054017"/>
                  <a:gd name="connsiteY12" fmla="*/ 2621751 h 4194363"/>
                  <a:gd name="connsiteX13" fmla="*/ 374576 w 1054017"/>
                  <a:gd name="connsiteY13" fmla="*/ 2657946 h 4194363"/>
                  <a:gd name="connsiteX14" fmla="*/ 398389 w 1054017"/>
                  <a:gd name="connsiteY14" fmla="*/ 2723668 h 4194363"/>
                  <a:gd name="connsiteX15" fmla="*/ 473636 w 1054017"/>
                  <a:gd name="connsiteY15" fmla="*/ 3047518 h 4194363"/>
                  <a:gd name="connsiteX16" fmla="*/ 566981 w 1054017"/>
                  <a:gd name="connsiteY16" fmla="*/ 3119908 h 4194363"/>
                  <a:gd name="connsiteX17" fmla="*/ 630799 w 1054017"/>
                  <a:gd name="connsiteY17" fmla="*/ 3155151 h 4194363"/>
                  <a:gd name="connsiteX18" fmla="*/ 637466 w 1054017"/>
                  <a:gd name="connsiteY18" fmla="*/ 3308503 h 4194363"/>
                  <a:gd name="connsiteX19" fmla="*/ 643181 w 1054017"/>
                  <a:gd name="connsiteY19" fmla="*/ 3361843 h 4194363"/>
                  <a:gd name="connsiteX20" fmla="*/ 728906 w 1054017"/>
                  <a:gd name="connsiteY20" fmla="*/ 3448521 h 4194363"/>
                  <a:gd name="connsiteX21" fmla="*/ 970841 w 1054017"/>
                  <a:gd name="connsiteY21" fmla="*/ 3675216 h 4194363"/>
                  <a:gd name="connsiteX22" fmla="*/ 1001321 w 1054017"/>
                  <a:gd name="connsiteY22" fmla="*/ 3870478 h 4194363"/>
                  <a:gd name="connsiteX23" fmla="*/ 980366 w 1054017"/>
                  <a:gd name="connsiteY23" fmla="*/ 3887623 h 4194363"/>
                  <a:gd name="connsiteX24" fmla="*/ 979598 w 1054017"/>
                  <a:gd name="connsiteY24" fmla="*/ 3887709 h 4194363"/>
                  <a:gd name="connsiteX25" fmla="*/ 979140 w 1054017"/>
                  <a:gd name="connsiteY25" fmla="*/ 3888143 h 4194363"/>
                  <a:gd name="connsiteX26" fmla="*/ 993694 w 1054017"/>
                  <a:gd name="connsiteY26" fmla="*/ 3942615 h 4194363"/>
                  <a:gd name="connsiteX27" fmla="*/ 997649 w 1054017"/>
                  <a:gd name="connsiteY27" fmla="*/ 3948630 h 4194363"/>
                  <a:gd name="connsiteX28" fmla="*/ 1014656 w 1054017"/>
                  <a:gd name="connsiteY28" fmla="*/ 3954298 h 4194363"/>
                  <a:gd name="connsiteX29" fmla="*/ 1034658 w 1054017"/>
                  <a:gd name="connsiteY29" fmla="*/ 4119081 h 4194363"/>
                  <a:gd name="connsiteX30" fmla="*/ 918453 w 1054017"/>
                  <a:gd name="connsiteY30" fmla="*/ 4194328 h 4194363"/>
                  <a:gd name="connsiteX31" fmla="*/ 473636 w 1054017"/>
                  <a:gd name="connsiteY31" fmla="*/ 4192423 h 4194363"/>
                  <a:gd name="connsiteX32" fmla="*/ 24056 w 1054017"/>
                  <a:gd name="connsiteY32" fmla="*/ 4188614 h 4194363"/>
                  <a:gd name="connsiteX33" fmla="*/ 8816 w 1054017"/>
                  <a:gd name="connsiteY33" fmla="*/ 4149561 h 4194363"/>
                  <a:gd name="connsiteX34" fmla="*/ 8415 w 1054017"/>
                  <a:gd name="connsiteY34" fmla="*/ 4005168 h 4194363"/>
                  <a:gd name="connsiteX35" fmla="*/ 0 w 1054017"/>
                  <a:gd name="connsiteY35" fmla="*/ 3960966 h 4194363"/>
                  <a:gd name="connsiteX36" fmla="*/ 5006 w 1054017"/>
                  <a:gd name="connsiteY36" fmla="*/ 3786658 h 4194363"/>
                  <a:gd name="connsiteX37" fmla="*/ 5006 w 1054017"/>
                  <a:gd name="connsiteY37" fmla="*/ 1924521 h 4194363"/>
                  <a:gd name="connsiteX38" fmla="*/ 5006 w 1054017"/>
                  <a:gd name="connsiteY38" fmla="*/ 100483 h 4194363"/>
                  <a:gd name="connsiteX39" fmla="*/ 22151 w 1054017"/>
                  <a:gd name="connsiteY39" fmla="*/ 9043 h 4194363"/>
                  <a:gd name="connsiteX40" fmla="*/ 89928 w 1054017"/>
                  <a:gd name="connsiteY40" fmla="*/ 203 h 4194363"/>
                  <a:gd name="connsiteX0" fmla="*/ 85782 w 1049871"/>
                  <a:gd name="connsiteY0" fmla="*/ 203 h 4194363"/>
                  <a:gd name="connsiteX1" fmla="*/ 189455 w 1049871"/>
                  <a:gd name="connsiteY1" fmla="*/ 120486 h 4194363"/>
                  <a:gd name="connsiteX2" fmla="*/ 218030 w 1049871"/>
                  <a:gd name="connsiteY2" fmla="*/ 173826 h 4194363"/>
                  <a:gd name="connsiteX3" fmla="*/ 539023 w 1049871"/>
                  <a:gd name="connsiteY3" fmla="*/ 693891 h 4194363"/>
                  <a:gd name="connsiteX4" fmla="*/ 614270 w 1049871"/>
                  <a:gd name="connsiteY4" fmla="*/ 1007263 h 4194363"/>
                  <a:gd name="connsiteX5" fmla="*/ 388528 w 1049871"/>
                  <a:gd name="connsiteY5" fmla="*/ 1608291 h 4194363"/>
                  <a:gd name="connsiteX6" fmla="*/ 363763 w 1049871"/>
                  <a:gd name="connsiteY6" fmla="*/ 1630198 h 4194363"/>
                  <a:gd name="connsiteX7" fmla="*/ 373288 w 1049871"/>
                  <a:gd name="connsiteY7" fmla="*/ 1714971 h 4194363"/>
                  <a:gd name="connsiteX8" fmla="*/ 381860 w 1049871"/>
                  <a:gd name="connsiteY8" fmla="*/ 1719733 h 4194363"/>
                  <a:gd name="connsiteX9" fmla="*/ 483778 w 1049871"/>
                  <a:gd name="connsiteY9" fmla="*/ 1896898 h 4194363"/>
                  <a:gd name="connsiteX10" fmla="*/ 403768 w 1049871"/>
                  <a:gd name="connsiteY10" fmla="*/ 1988338 h 4194363"/>
                  <a:gd name="connsiteX11" fmla="*/ 314232 w 1049871"/>
                  <a:gd name="connsiteY11" fmla="*/ 2092161 h 4194363"/>
                  <a:gd name="connsiteX12" fmla="*/ 361857 w 1049871"/>
                  <a:gd name="connsiteY12" fmla="*/ 2621751 h 4194363"/>
                  <a:gd name="connsiteX13" fmla="*/ 370430 w 1049871"/>
                  <a:gd name="connsiteY13" fmla="*/ 2657946 h 4194363"/>
                  <a:gd name="connsiteX14" fmla="*/ 394243 w 1049871"/>
                  <a:gd name="connsiteY14" fmla="*/ 2723668 h 4194363"/>
                  <a:gd name="connsiteX15" fmla="*/ 469490 w 1049871"/>
                  <a:gd name="connsiteY15" fmla="*/ 3047518 h 4194363"/>
                  <a:gd name="connsiteX16" fmla="*/ 562835 w 1049871"/>
                  <a:gd name="connsiteY16" fmla="*/ 3119908 h 4194363"/>
                  <a:gd name="connsiteX17" fmla="*/ 626653 w 1049871"/>
                  <a:gd name="connsiteY17" fmla="*/ 3155151 h 4194363"/>
                  <a:gd name="connsiteX18" fmla="*/ 633320 w 1049871"/>
                  <a:gd name="connsiteY18" fmla="*/ 3308503 h 4194363"/>
                  <a:gd name="connsiteX19" fmla="*/ 639035 w 1049871"/>
                  <a:gd name="connsiteY19" fmla="*/ 3361843 h 4194363"/>
                  <a:gd name="connsiteX20" fmla="*/ 724760 w 1049871"/>
                  <a:gd name="connsiteY20" fmla="*/ 3448521 h 4194363"/>
                  <a:gd name="connsiteX21" fmla="*/ 966695 w 1049871"/>
                  <a:gd name="connsiteY21" fmla="*/ 3675216 h 4194363"/>
                  <a:gd name="connsiteX22" fmla="*/ 997175 w 1049871"/>
                  <a:gd name="connsiteY22" fmla="*/ 3870478 h 4194363"/>
                  <a:gd name="connsiteX23" fmla="*/ 976220 w 1049871"/>
                  <a:gd name="connsiteY23" fmla="*/ 3887623 h 4194363"/>
                  <a:gd name="connsiteX24" fmla="*/ 975452 w 1049871"/>
                  <a:gd name="connsiteY24" fmla="*/ 3887709 h 4194363"/>
                  <a:gd name="connsiteX25" fmla="*/ 974994 w 1049871"/>
                  <a:gd name="connsiteY25" fmla="*/ 3888143 h 4194363"/>
                  <a:gd name="connsiteX26" fmla="*/ 989548 w 1049871"/>
                  <a:gd name="connsiteY26" fmla="*/ 3942615 h 4194363"/>
                  <a:gd name="connsiteX27" fmla="*/ 993503 w 1049871"/>
                  <a:gd name="connsiteY27" fmla="*/ 3948630 h 4194363"/>
                  <a:gd name="connsiteX28" fmla="*/ 1010510 w 1049871"/>
                  <a:gd name="connsiteY28" fmla="*/ 3954298 h 4194363"/>
                  <a:gd name="connsiteX29" fmla="*/ 1030512 w 1049871"/>
                  <a:gd name="connsiteY29" fmla="*/ 4119081 h 4194363"/>
                  <a:gd name="connsiteX30" fmla="*/ 914307 w 1049871"/>
                  <a:gd name="connsiteY30" fmla="*/ 4194328 h 4194363"/>
                  <a:gd name="connsiteX31" fmla="*/ 469490 w 1049871"/>
                  <a:gd name="connsiteY31" fmla="*/ 4192423 h 4194363"/>
                  <a:gd name="connsiteX32" fmla="*/ 19910 w 1049871"/>
                  <a:gd name="connsiteY32" fmla="*/ 4188614 h 4194363"/>
                  <a:gd name="connsiteX33" fmla="*/ 4670 w 1049871"/>
                  <a:gd name="connsiteY33" fmla="*/ 4149561 h 4194363"/>
                  <a:gd name="connsiteX34" fmla="*/ 4269 w 1049871"/>
                  <a:gd name="connsiteY34" fmla="*/ 4005168 h 4194363"/>
                  <a:gd name="connsiteX35" fmla="*/ 860 w 1049871"/>
                  <a:gd name="connsiteY35" fmla="*/ 3786658 h 4194363"/>
                  <a:gd name="connsiteX36" fmla="*/ 860 w 1049871"/>
                  <a:gd name="connsiteY36" fmla="*/ 1924521 h 4194363"/>
                  <a:gd name="connsiteX37" fmla="*/ 860 w 1049871"/>
                  <a:gd name="connsiteY37" fmla="*/ 100483 h 4194363"/>
                  <a:gd name="connsiteX38" fmla="*/ 18005 w 1049871"/>
                  <a:gd name="connsiteY38" fmla="*/ 9043 h 4194363"/>
                  <a:gd name="connsiteX39" fmla="*/ 85782 w 1049871"/>
                  <a:gd name="connsiteY39" fmla="*/ 203 h 4194363"/>
                  <a:gd name="connsiteX0" fmla="*/ 85782 w 1049871"/>
                  <a:gd name="connsiteY0" fmla="*/ 203 h 4194363"/>
                  <a:gd name="connsiteX1" fmla="*/ 189455 w 1049871"/>
                  <a:gd name="connsiteY1" fmla="*/ 120486 h 4194363"/>
                  <a:gd name="connsiteX2" fmla="*/ 218030 w 1049871"/>
                  <a:gd name="connsiteY2" fmla="*/ 173826 h 4194363"/>
                  <a:gd name="connsiteX3" fmla="*/ 539023 w 1049871"/>
                  <a:gd name="connsiteY3" fmla="*/ 693891 h 4194363"/>
                  <a:gd name="connsiteX4" fmla="*/ 614270 w 1049871"/>
                  <a:gd name="connsiteY4" fmla="*/ 1007263 h 4194363"/>
                  <a:gd name="connsiteX5" fmla="*/ 388528 w 1049871"/>
                  <a:gd name="connsiteY5" fmla="*/ 1608291 h 4194363"/>
                  <a:gd name="connsiteX6" fmla="*/ 363763 w 1049871"/>
                  <a:gd name="connsiteY6" fmla="*/ 1630198 h 4194363"/>
                  <a:gd name="connsiteX7" fmla="*/ 373288 w 1049871"/>
                  <a:gd name="connsiteY7" fmla="*/ 1714971 h 4194363"/>
                  <a:gd name="connsiteX8" fmla="*/ 381860 w 1049871"/>
                  <a:gd name="connsiteY8" fmla="*/ 1719733 h 4194363"/>
                  <a:gd name="connsiteX9" fmla="*/ 483778 w 1049871"/>
                  <a:gd name="connsiteY9" fmla="*/ 1896898 h 4194363"/>
                  <a:gd name="connsiteX10" fmla="*/ 403768 w 1049871"/>
                  <a:gd name="connsiteY10" fmla="*/ 1988338 h 4194363"/>
                  <a:gd name="connsiteX11" fmla="*/ 314232 w 1049871"/>
                  <a:gd name="connsiteY11" fmla="*/ 2092161 h 4194363"/>
                  <a:gd name="connsiteX12" fmla="*/ 361857 w 1049871"/>
                  <a:gd name="connsiteY12" fmla="*/ 2621751 h 4194363"/>
                  <a:gd name="connsiteX13" fmla="*/ 370430 w 1049871"/>
                  <a:gd name="connsiteY13" fmla="*/ 2657946 h 4194363"/>
                  <a:gd name="connsiteX14" fmla="*/ 394243 w 1049871"/>
                  <a:gd name="connsiteY14" fmla="*/ 2723668 h 4194363"/>
                  <a:gd name="connsiteX15" fmla="*/ 469490 w 1049871"/>
                  <a:gd name="connsiteY15" fmla="*/ 3047518 h 4194363"/>
                  <a:gd name="connsiteX16" fmla="*/ 562835 w 1049871"/>
                  <a:gd name="connsiteY16" fmla="*/ 3119908 h 4194363"/>
                  <a:gd name="connsiteX17" fmla="*/ 626653 w 1049871"/>
                  <a:gd name="connsiteY17" fmla="*/ 3155151 h 4194363"/>
                  <a:gd name="connsiteX18" fmla="*/ 633320 w 1049871"/>
                  <a:gd name="connsiteY18" fmla="*/ 3308503 h 4194363"/>
                  <a:gd name="connsiteX19" fmla="*/ 639035 w 1049871"/>
                  <a:gd name="connsiteY19" fmla="*/ 3361843 h 4194363"/>
                  <a:gd name="connsiteX20" fmla="*/ 724760 w 1049871"/>
                  <a:gd name="connsiteY20" fmla="*/ 3448521 h 4194363"/>
                  <a:gd name="connsiteX21" fmla="*/ 966695 w 1049871"/>
                  <a:gd name="connsiteY21" fmla="*/ 3675216 h 4194363"/>
                  <a:gd name="connsiteX22" fmla="*/ 997175 w 1049871"/>
                  <a:gd name="connsiteY22" fmla="*/ 3870478 h 4194363"/>
                  <a:gd name="connsiteX23" fmla="*/ 976220 w 1049871"/>
                  <a:gd name="connsiteY23" fmla="*/ 3887623 h 4194363"/>
                  <a:gd name="connsiteX24" fmla="*/ 975452 w 1049871"/>
                  <a:gd name="connsiteY24" fmla="*/ 3887709 h 4194363"/>
                  <a:gd name="connsiteX25" fmla="*/ 974994 w 1049871"/>
                  <a:gd name="connsiteY25" fmla="*/ 3888143 h 4194363"/>
                  <a:gd name="connsiteX26" fmla="*/ 989548 w 1049871"/>
                  <a:gd name="connsiteY26" fmla="*/ 3942615 h 4194363"/>
                  <a:gd name="connsiteX27" fmla="*/ 993503 w 1049871"/>
                  <a:gd name="connsiteY27" fmla="*/ 3948630 h 4194363"/>
                  <a:gd name="connsiteX28" fmla="*/ 1010510 w 1049871"/>
                  <a:gd name="connsiteY28" fmla="*/ 3954298 h 4194363"/>
                  <a:gd name="connsiteX29" fmla="*/ 1030512 w 1049871"/>
                  <a:gd name="connsiteY29" fmla="*/ 4119081 h 4194363"/>
                  <a:gd name="connsiteX30" fmla="*/ 914307 w 1049871"/>
                  <a:gd name="connsiteY30" fmla="*/ 4194328 h 4194363"/>
                  <a:gd name="connsiteX31" fmla="*/ 469490 w 1049871"/>
                  <a:gd name="connsiteY31" fmla="*/ 4192423 h 4194363"/>
                  <a:gd name="connsiteX32" fmla="*/ 19910 w 1049871"/>
                  <a:gd name="connsiteY32" fmla="*/ 4188614 h 4194363"/>
                  <a:gd name="connsiteX33" fmla="*/ 4670 w 1049871"/>
                  <a:gd name="connsiteY33" fmla="*/ 4149561 h 4194363"/>
                  <a:gd name="connsiteX34" fmla="*/ 860 w 1049871"/>
                  <a:gd name="connsiteY34" fmla="*/ 3786658 h 4194363"/>
                  <a:gd name="connsiteX35" fmla="*/ 860 w 1049871"/>
                  <a:gd name="connsiteY35" fmla="*/ 1924521 h 4194363"/>
                  <a:gd name="connsiteX36" fmla="*/ 860 w 1049871"/>
                  <a:gd name="connsiteY36" fmla="*/ 100483 h 4194363"/>
                  <a:gd name="connsiteX37" fmla="*/ 18005 w 1049871"/>
                  <a:gd name="connsiteY37" fmla="*/ 9043 h 4194363"/>
                  <a:gd name="connsiteX38" fmla="*/ 85782 w 1049871"/>
                  <a:gd name="connsiteY38" fmla="*/ 203 h 4194363"/>
                  <a:gd name="connsiteX0" fmla="*/ 85782 w 1049871"/>
                  <a:gd name="connsiteY0" fmla="*/ 203 h 4194363"/>
                  <a:gd name="connsiteX1" fmla="*/ 189455 w 1049871"/>
                  <a:gd name="connsiteY1" fmla="*/ 120486 h 4194363"/>
                  <a:gd name="connsiteX2" fmla="*/ 218030 w 1049871"/>
                  <a:gd name="connsiteY2" fmla="*/ 173826 h 4194363"/>
                  <a:gd name="connsiteX3" fmla="*/ 539023 w 1049871"/>
                  <a:gd name="connsiteY3" fmla="*/ 693891 h 4194363"/>
                  <a:gd name="connsiteX4" fmla="*/ 614270 w 1049871"/>
                  <a:gd name="connsiteY4" fmla="*/ 1007263 h 4194363"/>
                  <a:gd name="connsiteX5" fmla="*/ 388528 w 1049871"/>
                  <a:gd name="connsiteY5" fmla="*/ 1608291 h 4194363"/>
                  <a:gd name="connsiteX6" fmla="*/ 363763 w 1049871"/>
                  <a:gd name="connsiteY6" fmla="*/ 1630198 h 4194363"/>
                  <a:gd name="connsiteX7" fmla="*/ 373288 w 1049871"/>
                  <a:gd name="connsiteY7" fmla="*/ 1714971 h 4194363"/>
                  <a:gd name="connsiteX8" fmla="*/ 381860 w 1049871"/>
                  <a:gd name="connsiteY8" fmla="*/ 1719733 h 4194363"/>
                  <a:gd name="connsiteX9" fmla="*/ 483778 w 1049871"/>
                  <a:gd name="connsiteY9" fmla="*/ 1896898 h 4194363"/>
                  <a:gd name="connsiteX10" fmla="*/ 403768 w 1049871"/>
                  <a:gd name="connsiteY10" fmla="*/ 1988338 h 4194363"/>
                  <a:gd name="connsiteX11" fmla="*/ 314232 w 1049871"/>
                  <a:gd name="connsiteY11" fmla="*/ 2092161 h 4194363"/>
                  <a:gd name="connsiteX12" fmla="*/ 361857 w 1049871"/>
                  <a:gd name="connsiteY12" fmla="*/ 2621751 h 4194363"/>
                  <a:gd name="connsiteX13" fmla="*/ 370430 w 1049871"/>
                  <a:gd name="connsiteY13" fmla="*/ 2657946 h 4194363"/>
                  <a:gd name="connsiteX14" fmla="*/ 394243 w 1049871"/>
                  <a:gd name="connsiteY14" fmla="*/ 2723668 h 4194363"/>
                  <a:gd name="connsiteX15" fmla="*/ 469490 w 1049871"/>
                  <a:gd name="connsiteY15" fmla="*/ 3047518 h 4194363"/>
                  <a:gd name="connsiteX16" fmla="*/ 562835 w 1049871"/>
                  <a:gd name="connsiteY16" fmla="*/ 3119908 h 4194363"/>
                  <a:gd name="connsiteX17" fmla="*/ 626653 w 1049871"/>
                  <a:gd name="connsiteY17" fmla="*/ 3155151 h 4194363"/>
                  <a:gd name="connsiteX18" fmla="*/ 633320 w 1049871"/>
                  <a:gd name="connsiteY18" fmla="*/ 3308503 h 4194363"/>
                  <a:gd name="connsiteX19" fmla="*/ 639035 w 1049871"/>
                  <a:gd name="connsiteY19" fmla="*/ 3361843 h 4194363"/>
                  <a:gd name="connsiteX20" fmla="*/ 724760 w 1049871"/>
                  <a:gd name="connsiteY20" fmla="*/ 3448521 h 4194363"/>
                  <a:gd name="connsiteX21" fmla="*/ 966695 w 1049871"/>
                  <a:gd name="connsiteY21" fmla="*/ 3675216 h 4194363"/>
                  <a:gd name="connsiteX22" fmla="*/ 997175 w 1049871"/>
                  <a:gd name="connsiteY22" fmla="*/ 3870478 h 4194363"/>
                  <a:gd name="connsiteX23" fmla="*/ 976220 w 1049871"/>
                  <a:gd name="connsiteY23" fmla="*/ 3887623 h 4194363"/>
                  <a:gd name="connsiteX24" fmla="*/ 975452 w 1049871"/>
                  <a:gd name="connsiteY24" fmla="*/ 3887709 h 4194363"/>
                  <a:gd name="connsiteX25" fmla="*/ 974994 w 1049871"/>
                  <a:gd name="connsiteY25" fmla="*/ 3888143 h 4194363"/>
                  <a:gd name="connsiteX26" fmla="*/ 989548 w 1049871"/>
                  <a:gd name="connsiteY26" fmla="*/ 3942615 h 4194363"/>
                  <a:gd name="connsiteX27" fmla="*/ 993503 w 1049871"/>
                  <a:gd name="connsiteY27" fmla="*/ 3948630 h 4194363"/>
                  <a:gd name="connsiteX28" fmla="*/ 1010510 w 1049871"/>
                  <a:gd name="connsiteY28" fmla="*/ 3954298 h 4194363"/>
                  <a:gd name="connsiteX29" fmla="*/ 1030512 w 1049871"/>
                  <a:gd name="connsiteY29" fmla="*/ 4119081 h 4194363"/>
                  <a:gd name="connsiteX30" fmla="*/ 914307 w 1049871"/>
                  <a:gd name="connsiteY30" fmla="*/ 4194328 h 4194363"/>
                  <a:gd name="connsiteX31" fmla="*/ 469490 w 1049871"/>
                  <a:gd name="connsiteY31" fmla="*/ 4192423 h 4194363"/>
                  <a:gd name="connsiteX32" fmla="*/ 19910 w 1049871"/>
                  <a:gd name="connsiteY32" fmla="*/ 4188614 h 4194363"/>
                  <a:gd name="connsiteX33" fmla="*/ 4670 w 1049871"/>
                  <a:gd name="connsiteY33" fmla="*/ 4149561 h 4194363"/>
                  <a:gd name="connsiteX34" fmla="*/ 860 w 1049871"/>
                  <a:gd name="connsiteY34" fmla="*/ 1924521 h 4194363"/>
                  <a:gd name="connsiteX35" fmla="*/ 860 w 1049871"/>
                  <a:gd name="connsiteY35" fmla="*/ 100483 h 4194363"/>
                  <a:gd name="connsiteX36" fmla="*/ 18005 w 1049871"/>
                  <a:gd name="connsiteY36" fmla="*/ 9043 h 4194363"/>
                  <a:gd name="connsiteX37" fmla="*/ 85782 w 1049871"/>
                  <a:gd name="connsiteY37" fmla="*/ 203 h 4194363"/>
                  <a:gd name="connsiteX0" fmla="*/ 85782 w 1049871"/>
                  <a:gd name="connsiteY0" fmla="*/ 203 h 4194363"/>
                  <a:gd name="connsiteX1" fmla="*/ 189455 w 1049871"/>
                  <a:gd name="connsiteY1" fmla="*/ 120486 h 4194363"/>
                  <a:gd name="connsiteX2" fmla="*/ 218030 w 1049871"/>
                  <a:gd name="connsiteY2" fmla="*/ 173826 h 4194363"/>
                  <a:gd name="connsiteX3" fmla="*/ 539023 w 1049871"/>
                  <a:gd name="connsiteY3" fmla="*/ 693891 h 4194363"/>
                  <a:gd name="connsiteX4" fmla="*/ 614270 w 1049871"/>
                  <a:gd name="connsiteY4" fmla="*/ 1007263 h 4194363"/>
                  <a:gd name="connsiteX5" fmla="*/ 388528 w 1049871"/>
                  <a:gd name="connsiteY5" fmla="*/ 1608291 h 4194363"/>
                  <a:gd name="connsiteX6" fmla="*/ 363763 w 1049871"/>
                  <a:gd name="connsiteY6" fmla="*/ 1630198 h 4194363"/>
                  <a:gd name="connsiteX7" fmla="*/ 373288 w 1049871"/>
                  <a:gd name="connsiteY7" fmla="*/ 1714971 h 4194363"/>
                  <a:gd name="connsiteX8" fmla="*/ 381860 w 1049871"/>
                  <a:gd name="connsiteY8" fmla="*/ 1719733 h 4194363"/>
                  <a:gd name="connsiteX9" fmla="*/ 483778 w 1049871"/>
                  <a:gd name="connsiteY9" fmla="*/ 1896898 h 4194363"/>
                  <a:gd name="connsiteX10" fmla="*/ 403768 w 1049871"/>
                  <a:gd name="connsiteY10" fmla="*/ 1988338 h 4194363"/>
                  <a:gd name="connsiteX11" fmla="*/ 314232 w 1049871"/>
                  <a:gd name="connsiteY11" fmla="*/ 2092161 h 4194363"/>
                  <a:gd name="connsiteX12" fmla="*/ 361857 w 1049871"/>
                  <a:gd name="connsiteY12" fmla="*/ 2621751 h 4194363"/>
                  <a:gd name="connsiteX13" fmla="*/ 370430 w 1049871"/>
                  <a:gd name="connsiteY13" fmla="*/ 2657946 h 4194363"/>
                  <a:gd name="connsiteX14" fmla="*/ 394243 w 1049871"/>
                  <a:gd name="connsiteY14" fmla="*/ 2723668 h 4194363"/>
                  <a:gd name="connsiteX15" fmla="*/ 469490 w 1049871"/>
                  <a:gd name="connsiteY15" fmla="*/ 3047518 h 4194363"/>
                  <a:gd name="connsiteX16" fmla="*/ 562835 w 1049871"/>
                  <a:gd name="connsiteY16" fmla="*/ 3119908 h 4194363"/>
                  <a:gd name="connsiteX17" fmla="*/ 626653 w 1049871"/>
                  <a:gd name="connsiteY17" fmla="*/ 3155151 h 4194363"/>
                  <a:gd name="connsiteX18" fmla="*/ 633320 w 1049871"/>
                  <a:gd name="connsiteY18" fmla="*/ 3308503 h 4194363"/>
                  <a:gd name="connsiteX19" fmla="*/ 639035 w 1049871"/>
                  <a:gd name="connsiteY19" fmla="*/ 3361843 h 4194363"/>
                  <a:gd name="connsiteX20" fmla="*/ 724760 w 1049871"/>
                  <a:gd name="connsiteY20" fmla="*/ 3448521 h 4194363"/>
                  <a:gd name="connsiteX21" fmla="*/ 966695 w 1049871"/>
                  <a:gd name="connsiteY21" fmla="*/ 3675216 h 4194363"/>
                  <a:gd name="connsiteX22" fmla="*/ 997175 w 1049871"/>
                  <a:gd name="connsiteY22" fmla="*/ 3870478 h 4194363"/>
                  <a:gd name="connsiteX23" fmla="*/ 976220 w 1049871"/>
                  <a:gd name="connsiteY23" fmla="*/ 3887623 h 4194363"/>
                  <a:gd name="connsiteX24" fmla="*/ 975452 w 1049871"/>
                  <a:gd name="connsiteY24" fmla="*/ 3887709 h 4194363"/>
                  <a:gd name="connsiteX25" fmla="*/ 974994 w 1049871"/>
                  <a:gd name="connsiteY25" fmla="*/ 3888143 h 4194363"/>
                  <a:gd name="connsiteX26" fmla="*/ 989548 w 1049871"/>
                  <a:gd name="connsiteY26" fmla="*/ 3942615 h 4194363"/>
                  <a:gd name="connsiteX27" fmla="*/ 993503 w 1049871"/>
                  <a:gd name="connsiteY27" fmla="*/ 3948630 h 4194363"/>
                  <a:gd name="connsiteX28" fmla="*/ 1010510 w 1049871"/>
                  <a:gd name="connsiteY28" fmla="*/ 3954298 h 4194363"/>
                  <a:gd name="connsiteX29" fmla="*/ 1030512 w 1049871"/>
                  <a:gd name="connsiteY29" fmla="*/ 4119081 h 4194363"/>
                  <a:gd name="connsiteX30" fmla="*/ 914307 w 1049871"/>
                  <a:gd name="connsiteY30" fmla="*/ 4194328 h 4194363"/>
                  <a:gd name="connsiteX31" fmla="*/ 469490 w 1049871"/>
                  <a:gd name="connsiteY31" fmla="*/ 4192423 h 4194363"/>
                  <a:gd name="connsiteX32" fmla="*/ 19910 w 1049871"/>
                  <a:gd name="connsiteY32" fmla="*/ 4188614 h 4194363"/>
                  <a:gd name="connsiteX33" fmla="*/ 4670 w 1049871"/>
                  <a:gd name="connsiteY33" fmla="*/ 4143525 h 4194363"/>
                  <a:gd name="connsiteX34" fmla="*/ 860 w 1049871"/>
                  <a:gd name="connsiteY34" fmla="*/ 1924521 h 4194363"/>
                  <a:gd name="connsiteX35" fmla="*/ 860 w 1049871"/>
                  <a:gd name="connsiteY35" fmla="*/ 100483 h 4194363"/>
                  <a:gd name="connsiteX36" fmla="*/ 18005 w 1049871"/>
                  <a:gd name="connsiteY36" fmla="*/ 9043 h 4194363"/>
                  <a:gd name="connsiteX37" fmla="*/ 85782 w 1049871"/>
                  <a:gd name="connsiteY37" fmla="*/ 203 h 419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049871" h="4194363">
                    <a:moveTo>
                      <a:pt x="85782" y="203"/>
                    </a:moveTo>
                    <a:cubicBezTo>
                      <a:pt x="144986" y="3328"/>
                      <a:pt x="178740" y="42619"/>
                      <a:pt x="189455" y="120486"/>
                    </a:cubicBezTo>
                    <a:cubicBezTo>
                      <a:pt x="192313" y="142393"/>
                      <a:pt x="203743" y="160491"/>
                      <a:pt x="218030" y="173826"/>
                    </a:cubicBezTo>
                    <a:cubicBezTo>
                      <a:pt x="375193" y="316701"/>
                      <a:pt x="466632" y="498628"/>
                      <a:pt x="539023" y="693891"/>
                    </a:cubicBezTo>
                    <a:cubicBezTo>
                      <a:pt x="567598" y="797713"/>
                      <a:pt x="599030" y="899631"/>
                      <a:pt x="614270" y="1007263"/>
                    </a:cubicBezTo>
                    <a:cubicBezTo>
                      <a:pt x="648560" y="1250151"/>
                      <a:pt x="578075" y="1451128"/>
                      <a:pt x="388528" y="1608291"/>
                    </a:cubicBezTo>
                    <a:cubicBezTo>
                      <a:pt x="379955" y="1614958"/>
                      <a:pt x="371382" y="1622578"/>
                      <a:pt x="363763" y="1630198"/>
                    </a:cubicBezTo>
                    <a:cubicBezTo>
                      <a:pt x="306613" y="1682586"/>
                      <a:pt x="306613" y="1682586"/>
                      <a:pt x="373288" y="1714971"/>
                    </a:cubicBezTo>
                    <a:cubicBezTo>
                      <a:pt x="376145" y="1715923"/>
                      <a:pt x="379955" y="1716876"/>
                      <a:pt x="381860" y="1719733"/>
                    </a:cubicBezTo>
                    <a:cubicBezTo>
                      <a:pt x="413293" y="1780693"/>
                      <a:pt x="467585" y="1830223"/>
                      <a:pt x="483778" y="1896898"/>
                    </a:cubicBezTo>
                    <a:cubicBezTo>
                      <a:pt x="497113" y="1953096"/>
                      <a:pt x="465680" y="1981671"/>
                      <a:pt x="403768" y="1988338"/>
                    </a:cubicBezTo>
                    <a:cubicBezTo>
                      <a:pt x="310423" y="1998816"/>
                      <a:pt x="307565" y="1998816"/>
                      <a:pt x="314232" y="2092161"/>
                    </a:cubicBezTo>
                    <a:cubicBezTo>
                      <a:pt x="325663" y="2269326"/>
                      <a:pt x="332330" y="2446491"/>
                      <a:pt x="361857" y="2621751"/>
                    </a:cubicBezTo>
                    <a:cubicBezTo>
                      <a:pt x="363763" y="2634133"/>
                      <a:pt x="367573" y="2646516"/>
                      <a:pt x="370430" y="2657946"/>
                    </a:cubicBezTo>
                    <a:cubicBezTo>
                      <a:pt x="388528" y="2676043"/>
                      <a:pt x="390432" y="2700808"/>
                      <a:pt x="394243" y="2723668"/>
                    </a:cubicBezTo>
                    <a:cubicBezTo>
                      <a:pt x="415198" y="2832253"/>
                      <a:pt x="434248" y="2941791"/>
                      <a:pt x="469490" y="3047518"/>
                    </a:cubicBezTo>
                    <a:cubicBezTo>
                      <a:pt x="491398" y="3113241"/>
                      <a:pt x="495207" y="3115146"/>
                      <a:pt x="562835" y="3119908"/>
                    </a:cubicBezTo>
                    <a:cubicBezTo>
                      <a:pt x="590457" y="3120861"/>
                      <a:pt x="620938" y="3118003"/>
                      <a:pt x="626653" y="3155151"/>
                    </a:cubicBezTo>
                    <a:cubicBezTo>
                      <a:pt x="644750" y="3205633"/>
                      <a:pt x="639988" y="3257068"/>
                      <a:pt x="633320" y="3308503"/>
                    </a:cubicBezTo>
                    <a:cubicBezTo>
                      <a:pt x="631415" y="3327553"/>
                      <a:pt x="624748" y="3345651"/>
                      <a:pt x="639035" y="3361843"/>
                    </a:cubicBezTo>
                    <a:cubicBezTo>
                      <a:pt x="672373" y="3385656"/>
                      <a:pt x="706663" y="3409468"/>
                      <a:pt x="724760" y="3448521"/>
                    </a:cubicBezTo>
                    <a:cubicBezTo>
                      <a:pt x="805723" y="3523768"/>
                      <a:pt x="887638" y="3598064"/>
                      <a:pt x="966695" y="3675216"/>
                    </a:cubicBezTo>
                    <a:cubicBezTo>
                      <a:pt x="1032418" y="3739033"/>
                      <a:pt x="1039085" y="3786658"/>
                      <a:pt x="997175" y="3870478"/>
                    </a:cubicBezTo>
                    <a:cubicBezTo>
                      <a:pt x="993365" y="3880003"/>
                      <a:pt x="985745" y="3884766"/>
                      <a:pt x="976220" y="3887623"/>
                    </a:cubicBezTo>
                    <a:lnTo>
                      <a:pt x="975452" y="3887709"/>
                    </a:lnTo>
                    <a:lnTo>
                      <a:pt x="974994" y="3888143"/>
                    </a:lnTo>
                    <a:cubicBezTo>
                      <a:pt x="958156" y="3909620"/>
                      <a:pt x="975570" y="3925714"/>
                      <a:pt x="989548" y="3942615"/>
                    </a:cubicBezTo>
                    <a:lnTo>
                      <a:pt x="993503" y="3948630"/>
                    </a:lnTo>
                    <a:lnTo>
                      <a:pt x="1010510" y="3954298"/>
                    </a:lnTo>
                    <a:cubicBezTo>
                      <a:pt x="1065755" y="4002876"/>
                      <a:pt x="1053373" y="4060978"/>
                      <a:pt x="1030512" y="4119081"/>
                    </a:cubicBezTo>
                    <a:cubicBezTo>
                      <a:pt x="1007653" y="4177184"/>
                      <a:pt x="979078" y="4195281"/>
                      <a:pt x="914307" y="4194328"/>
                    </a:cubicBezTo>
                    <a:lnTo>
                      <a:pt x="469490" y="4192423"/>
                    </a:lnTo>
                    <a:lnTo>
                      <a:pt x="19910" y="4188614"/>
                    </a:lnTo>
                    <a:cubicBezTo>
                      <a:pt x="8480" y="4178136"/>
                      <a:pt x="3718" y="4157812"/>
                      <a:pt x="4670" y="4143525"/>
                    </a:cubicBezTo>
                    <a:cubicBezTo>
                      <a:pt x="1495" y="3766176"/>
                      <a:pt x="1495" y="2598361"/>
                      <a:pt x="860" y="1924521"/>
                    </a:cubicBezTo>
                    <a:cubicBezTo>
                      <a:pt x="225" y="1250681"/>
                      <a:pt x="860" y="708496"/>
                      <a:pt x="860" y="100483"/>
                    </a:cubicBezTo>
                    <a:cubicBezTo>
                      <a:pt x="860" y="69051"/>
                      <a:pt x="-5807" y="36666"/>
                      <a:pt x="18005" y="9043"/>
                    </a:cubicBezTo>
                    <a:cubicBezTo>
                      <a:pt x="43485" y="2138"/>
                      <a:pt x="66047" y="-839"/>
                      <a:pt x="85782" y="20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C3E4A31-EE15-4570-807C-9ECA7844A408}"/>
                  </a:ext>
                </a:extLst>
              </p:cNvPr>
              <p:cNvSpPr/>
              <p:nvPr/>
            </p:nvSpPr>
            <p:spPr>
              <a:xfrm>
                <a:off x="7274254" y="6334184"/>
                <a:ext cx="1005132" cy="86677"/>
              </a:xfrm>
              <a:custGeom>
                <a:avLst/>
                <a:gdLst>
                  <a:gd name="connsiteX0" fmla="*/ 23104 w 1005132"/>
                  <a:gd name="connsiteY0" fmla="*/ 0 h 86677"/>
                  <a:gd name="connsiteX1" fmla="*/ 992750 w 1005132"/>
                  <a:gd name="connsiteY1" fmla="*/ 952 h 86677"/>
                  <a:gd name="connsiteX2" fmla="*/ 1005132 w 1005132"/>
                  <a:gd name="connsiteY2" fmla="*/ 85725 h 86677"/>
                  <a:gd name="connsiteX3" fmla="*/ 23104 w 1005132"/>
                  <a:gd name="connsiteY3" fmla="*/ 86677 h 86677"/>
                  <a:gd name="connsiteX4" fmla="*/ 0 w 1005132"/>
                  <a:gd name="connsiteY4" fmla="*/ 86677 h 86677"/>
                  <a:gd name="connsiteX5" fmla="*/ 0 w 1005132"/>
                  <a:gd name="connsiteY5" fmla="*/ 178 h 8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5132" h="86677">
                    <a:moveTo>
                      <a:pt x="23104" y="0"/>
                    </a:moveTo>
                    <a:cubicBezTo>
                      <a:pt x="346002" y="0"/>
                      <a:pt x="669852" y="952"/>
                      <a:pt x="992750" y="952"/>
                    </a:cubicBezTo>
                    <a:cubicBezTo>
                      <a:pt x="945125" y="37147"/>
                      <a:pt x="993702" y="58102"/>
                      <a:pt x="1005132" y="85725"/>
                    </a:cubicBezTo>
                    <a:cubicBezTo>
                      <a:pt x="677472" y="85725"/>
                      <a:pt x="350764" y="86677"/>
                      <a:pt x="23104" y="86677"/>
                    </a:cubicBezTo>
                    <a:lnTo>
                      <a:pt x="0" y="86677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5802059-8565-441F-9B43-9AF3DC1D74DF}"/>
                </a:ext>
              </a:extLst>
            </p:cNvPr>
            <p:cNvGrpSpPr/>
            <p:nvPr/>
          </p:nvGrpSpPr>
          <p:grpSpPr>
            <a:xfrm flipH="1">
              <a:off x="4618892" y="1875469"/>
              <a:ext cx="875654" cy="4134905"/>
              <a:chOff x="3110466" y="133287"/>
              <a:chExt cx="1380997" cy="6521178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0409C27-C033-4FDA-BCC1-FD041FA22C3B}"/>
                  </a:ext>
                </a:extLst>
              </p:cNvPr>
              <p:cNvSpPr/>
              <p:nvPr/>
            </p:nvSpPr>
            <p:spPr>
              <a:xfrm>
                <a:off x="3110466" y="133287"/>
                <a:ext cx="1380997" cy="6521178"/>
              </a:xfrm>
              <a:custGeom>
                <a:avLst/>
                <a:gdLst>
                  <a:gd name="connsiteX0" fmla="*/ 33094 w 1379929"/>
                  <a:gd name="connsiteY0" fmla="*/ 2268 h 6522842"/>
                  <a:gd name="connsiteX1" fmla="*/ 408379 w 1379929"/>
                  <a:gd name="connsiteY1" fmla="*/ 9888 h 6522842"/>
                  <a:gd name="connsiteX2" fmla="*/ 500771 w 1379929"/>
                  <a:gd name="connsiteY2" fmla="*/ 107043 h 6522842"/>
                  <a:gd name="connsiteX3" fmla="*/ 508392 w 1379929"/>
                  <a:gd name="connsiteY3" fmla="*/ 387078 h 6522842"/>
                  <a:gd name="connsiteX4" fmla="*/ 500771 w 1379929"/>
                  <a:gd name="connsiteY4" fmla="*/ 967150 h 6522842"/>
                  <a:gd name="connsiteX5" fmla="*/ 395044 w 1379929"/>
                  <a:gd name="connsiteY5" fmla="*/ 1118598 h 6522842"/>
                  <a:gd name="connsiteX6" fmla="*/ 366469 w 1379929"/>
                  <a:gd name="connsiteY6" fmla="*/ 1161460 h 6522842"/>
                  <a:gd name="connsiteX7" fmla="*/ 384567 w 1379929"/>
                  <a:gd name="connsiteY7" fmla="*/ 1321480 h 6522842"/>
                  <a:gd name="connsiteX8" fmla="*/ 451242 w 1379929"/>
                  <a:gd name="connsiteY8" fmla="*/ 1371963 h 6522842"/>
                  <a:gd name="connsiteX9" fmla="*/ 708417 w 1379929"/>
                  <a:gd name="connsiteY9" fmla="*/ 1436733 h 6522842"/>
                  <a:gd name="connsiteX10" fmla="*/ 799857 w 1379929"/>
                  <a:gd name="connsiteY10" fmla="*/ 1486263 h 6522842"/>
                  <a:gd name="connsiteX11" fmla="*/ 867484 w 1379929"/>
                  <a:gd name="connsiteY11" fmla="*/ 1693908 h 6522842"/>
                  <a:gd name="connsiteX12" fmla="*/ 747469 w 1379929"/>
                  <a:gd name="connsiteY12" fmla="*/ 1931080 h 6522842"/>
                  <a:gd name="connsiteX13" fmla="*/ 511249 w 1379929"/>
                  <a:gd name="connsiteY13" fmla="*/ 2343513 h 6522842"/>
                  <a:gd name="connsiteX14" fmla="*/ 516964 w 1379929"/>
                  <a:gd name="connsiteY14" fmla="*/ 2436859 h 6522842"/>
                  <a:gd name="connsiteX15" fmla="*/ 500771 w 1379929"/>
                  <a:gd name="connsiteY15" fmla="*/ 2573065 h 6522842"/>
                  <a:gd name="connsiteX16" fmla="*/ 457909 w 1379929"/>
                  <a:gd name="connsiteY16" fmla="*/ 2602593 h 6522842"/>
                  <a:gd name="connsiteX17" fmla="*/ 470292 w 1379929"/>
                  <a:gd name="connsiteY17" fmla="*/ 2741658 h 6522842"/>
                  <a:gd name="connsiteX18" fmla="*/ 551254 w 1379929"/>
                  <a:gd name="connsiteY18" fmla="*/ 2832145 h 6522842"/>
                  <a:gd name="connsiteX19" fmla="*/ 596021 w 1379929"/>
                  <a:gd name="connsiteY19" fmla="*/ 2892153 h 6522842"/>
                  <a:gd name="connsiteX20" fmla="*/ 634121 w 1379929"/>
                  <a:gd name="connsiteY20" fmla="*/ 3030265 h 6522842"/>
                  <a:gd name="connsiteX21" fmla="*/ 532204 w 1379929"/>
                  <a:gd name="connsiteY21" fmla="*/ 3109323 h 6522842"/>
                  <a:gd name="connsiteX22" fmla="*/ 504582 w 1379929"/>
                  <a:gd name="connsiteY22" fmla="*/ 3114085 h 6522842"/>
                  <a:gd name="connsiteX23" fmla="*/ 404569 w 1379929"/>
                  <a:gd name="connsiteY23" fmla="*/ 3214098 h 6522842"/>
                  <a:gd name="connsiteX24" fmla="*/ 415046 w 1379929"/>
                  <a:gd name="connsiteY24" fmla="*/ 3717970 h 6522842"/>
                  <a:gd name="connsiteX25" fmla="*/ 451242 w 1379929"/>
                  <a:gd name="connsiteY25" fmla="*/ 4249465 h 6522842"/>
                  <a:gd name="connsiteX26" fmla="*/ 610309 w 1379929"/>
                  <a:gd name="connsiteY26" fmla="*/ 5068615 h 6522842"/>
                  <a:gd name="connsiteX27" fmla="*/ 676032 w 1379929"/>
                  <a:gd name="connsiteY27" fmla="*/ 5122908 h 6522842"/>
                  <a:gd name="connsiteX28" fmla="*/ 760804 w 1379929"/>
                  <a:gd name="connsiteY28" fmla="*/ 5131480 h 6522842"/>
                  <a:gd name="connsiteX29" fmla="*/ 838909 w 1379929"/>
                  <a:gd name="connsiteY29" fmla="*/ 5221968 h 6522842"/>
                  <a:gd name="connsiteX30" fmla="*/ 835099 w 1379929"/>
                  <a:gd name="connsiteY30" fmla="*/ 5398180 h 6522842"/>
                  <a:gd name="connsiteX31" fmla="*/ 859864 w 1379929"/>
                  <a:gd name="connsiteY31" fmla="*/ 5463903 h 6522842"/>
                  <a:gd name="connsiteX32" fmla="*/ 1063699 w 1379929"/>
                  <a:gd name="connsiteY32" fmla="*/ 5642021 h 6522842"/>
                  <a:gd name="connsiteX33" fmla="*/ 1198954 w 1379929"/>
                  <a:gd name="connsiteY33" fmla="*/ 5750605 h 6522842"/>
                  <a:gd name="connsiteX34" fmla="*/ 1304682 w 1379929"/>
                  <a:gd name="connsiteY34" fmla="*/ 5853475 h 6522842"/>
                  <a:gd name="connsiteX35" fmla="*/ 1336114 w 1379929"/>
                  <a:gd name="connsiteY35" fmla="*/ 6101125 h 6522842"/>
                  <a:gd name="connsiteX36" fmla="*/ 1295529 w 1379929"/>
                  <a:gd name="connsiteY36" fmla="*/ 6172786 h 6522842"/>
                  <a:gd name="connsiteX37" fmla="*/ 1297791 w 1379929"/>
                  <a:gd name="connsiteY37" fmla="*/ 6200330 h 6522842"/>
                  <a:gd name="connsiteX38" fmla="*/ 1306587 w 1379929"/>
                  <a:gd name="connsiteY38" fmla="*/ 6202089 h 6522842"/>
                  <a:gd name="connsiteX39" fmla="*/ 1358826 w 1379929"/>
                  <a:gd name="connsiteY39" fmla="*/ 6256338 h 6522842"/>
                  <a:gd name="connsiteX40" fmla="*/ 1359914 w 1379929"/>
                  <a:gd name="connsiteY40" fmla="*/ 6284611 h 6522842"/>
                  <a:gd name="connsiteX41" fmla="*/ 1366266 w 1379929"/>
                  <a:gd name="connsiteY41" fmla="*/ 6289468 h 6522842"/>
                  <a:gd name="connsiteX42" fmla="*/ 1379929 w 1379929"/>
                  <a:gd name="connsiteY42" fmla="*/ 6342108 h 6522842"/>
                  <a:gd name="connsiteX43" fmla="*/ 1219909 w 1379929"/>
                  <a:gd name="connsiteY43" fmla="*/ 6521178 h 6522842"/>
                  <a:gd name="connsiteX44" fmla="*/ 903679 w 1379929"/>
                  <a:gd name="connsiteY44" fmla="*/ 6514511 h 6522842"/>
                  <a:gd name="connsiteX45" fmla="*/ 87386 w 1379929"/>
                  <a:gd name="connsiteY45" fmla="*/ 6503081 h 6522842"/>
                  <a:gd name="connsiteX46" fmla="*/ 31189 w 1379929"/>
                  <a:gd name="connsiteY46" fmla="*/ 6498318 h 6522842"/>
                  <a:gd name="connsiteX47" fmla="*/ 16723 w 1379929"/>
                  <a:gd name="connsiteY47" fmla="*/ 6337584 h 6522842"/>
                  <a:gd name="connsiteX48" fmla="*/ 28615 w 1379929"/>
                  <a:gd name="connsiteY48" fmla="*/ 6286862 h 6522842"/>
                  <a:gd name="connsiteX49" fmla="*/ 0 w 1379929"/>
                  <a:gd name="connsiteY49" fmla="*/ 6286862 h 6522842"/>
                  <a:gd name="connsiteX50" fmla="*/ 0 w 1379929"/>
                  <a:gd name="connsiteY50" fmla="*/ 6199306 h 6522842"/>
                  <a:gd name="connsiteX51" fmla="*/ 23712 w 1379929"/>
                  <a:gd name="connsiteY51" fmla="*/ 6199252 h 6522842"/>
                  <a:gd name="connsiteX52" fmla="*/ 15949 w 1379929"/>
                  <a:gd name="connsiteY52" fmla="*/ 6183160 h 6522842"/>
                  <a:gd name="connsiteX53" fmla="*/ 13092 w 1379929"/>
                  <a:gd name="connsiteY53" fmla="*/ 6157323 h 6522842"/>
                  <a:gd name="connsiteX54" fmla="*/ 12139 w 1379929"/>
                  <a:gd name="connsiteY54" fmla="*/ 6100173 h 6522842"/>
                  <a:gd name="connsiteX55" fmla="*/ 12139 w 1379929"/>
                  <a:gd name="connsiteY55" fmla="*/ 110853 h 6522842"/>
                  <a:gd name="connsiteX56" fmla="*/ 33094 w 1379929"/>
                  <a:gd name="connsiteY56" fmla="*/ 2268 h 6522842"/>
                  <a:gd name="connsiteX0" fmla="*/ 33094 w 1379929"/>
                  <a:gd name="connsiteY0" fmla="*/ 2268 h 6521178"/>
                  <a:gd name="connsiteX1" fmla="*/ 408379 w 1379929"/>
                  <a:gd name="connsiteY1" fmla="*/ 9888 h 6521178"/>
                  <a:gd name="connsiteX2" fmla="*/ 500771 w 1379929"/>
                  <a:gd name="connsiteY2" fmla="*/ 107043 h 6521178"/>
                  <a:gd name="connsiteX3" fmla="*/ 508392 w 1379929"/>
                  <a:gd name="connsiteY3" fmla="*/ 387078 h 6521178"/>
                  <a:gd name="connsiteX4" fmla="*/ 500771 w 1379929"/>
                  <a:gd name="connsiteY4" fmla="*/ 967150 h 6521178"/>
                  <a:gd name="connsiteX5" fmla="*/ 395044 w 1379929"/>
                  <a:gd name="connsiteY5" fmla="*/ 1118598 h 6521178"/>
                  <a:gd name="connsiteX6" fmla="*/ 366469 w 1379929"/>
                  <a:gd name="connsiteY6" fmla="*/ 1161460 h 6521178"/>
                  <a:gd name="connsiteX7" fmla="*/ 384567 w 1379929"/>
                  <a:gd name="connsiteY7" fmla="*/ 1321480 h 6521178"/>
                  <a:gd name="connsiteX8" fmla="*/ 451242 w 1379929"/>
                  <a:gd name="connsiteY8" fmla="*/ 1371963 h 6521178"/>
                  <a:gd name="connsiteX9" fmla="*/ 708417 w 1379929"/>
                  <a:gd name="connsiteY9" fmla="*/ 1436733 h 6521178"/>
                  <a:gd name="connsiteX10" fmla="*/ 799857 w 1379929"/>
                  <a:gd name="connsiteY10" fmla="*/ 1486263 h 6521178"/>
                  <a:gd name="connsiteX11" fmla="*/ 867484 w 1379929"/>
                  <a:gd name="connsiteY11" fmla="*/ 1693908 h 6521178"/>
                  <a:gd name="connsiteX12" fmla="*/ 747469 w 1379929"/>
                  <a:gd name="connsiteY12" fmla="*/ 1931080 h 6521178"/>
                  <a:gd name="connsiteX13" fmla="*/ 511249 w 1379929"/>
                  <a:gd name="connsiteY13" fmla="*/ 2343513 h 6521178"/>
                  <a:gd name="connsiteX14" fmla="*/ 516964 w 1379929"/>
                  <a:gd name="connsiteY14" fmla="*/ 2436859 h 6521178"/>
                  <a:gd name="connsiteX15" fmla="*/ 500771 w 1379929"/>
                  <a:gd name="connsiteY15" fmla="*/ 2573065 h 6521178"/>
                  <a:gd name="connsiteX16" fmla="*/ 457909 w 1379929"/>
                  <a:gd name="connsiteY16" fmla="*/ 2602593 h 6521178"/>
                  <a:gd name="connsiteX17" fmla="*/ 470292 w 1379929"/>
                  <a:gd name="connsiteY17" fmla="*/ 2741658 h 6521178"/>
                  <a:gd name="connsiteX18" fmla="*/ 551254 w 1379929"/>
                  <a:gd name="connsiteY18" fmla="*/ 2832145 h 6521178"/>
                  <a:gd name="connsiteX19" fmla="*/ 596021 w 1379929"/>
                  <a:gd name="connsiteY19" fmla="*/ 2892153 h 6521178"/>
                  <a:gd name="connsiteX20" fmla="*/ 634121 w 1379929"/>
                  <a:gd name="connsiteY20" fmla="*/ 3030265 h 6521178"/>
                  <a:gd name="connsiteX21" fmla="*/ 532204 w 1379929"/>
                  <a:gd name="connsiteY21" fmla="*/ 3109323 h 6521178"/>
                  <a:gd name="connsiteX22" fmla="*/ 504582 w 1379929"/>
                  <a:gd name="connsiteY22" fmla="*/ 3114085 h 6521178"/>
                  <a:gd name="connsiteX23" fmla="*/ 404569 w 1379929"/>
                  <a:gd name="connsiteY23" fmla="*/ 3214098 h 6521178"/>
                  <a:gd name="connsiteX24" fmla="*/ 415046 w 1379929"/>
                  <a:gd name="connsiteY24" fmla="*/ 3717970 h 6521178"/>
                  <a:gd name="connsiteX25" fmla="*/ 451242 w 1379929"/>
                  <a:gd name="connsiteY25" fmla="*/ 4249465 h 6521178"/>
                  <a:gd name="connsiteX26" fmla="*/ 610309 w 1379929"/>
                  <a:gd name="connsiteY26" fmla="*/ 5068615 h 6521178"/>
                  <a:gd name="connsiteX27" fmla="*/ 676032 w 1379929"/>
                  <a:gd name="connsiteY27" fmla="*/ 5122908 h 6521178"/>
                  <a:gd name="connsiteX28" fmla="*/ 760804 w 1379929"/>
                  <a:gd name="connsiteY28" fmla="*/ 5131480 h 6521178"/>
                  <a:gd name="connsiteX29" fmla="*/ 838909 w 1379929"/>
                  <a:gd name="connsiteY29" fmla="*/ 5221968 h 6521178"/>
                  <a:gd name="connsiteX30" fmla="*/ 835099 w 1379929"/>
                  <a:gd name="connsiteY30" fmla="*/ 5398180 h 6521178"/>
                  <a:gd name="connsiteX31" fmla="*/ 859864 w 1379929"/>
                  <a:gd name="connsiteY31" fmla="*/ 5463903 h 6521178"/>
                  <a:gd name="connsiteX32" fmla="*/ 1063699 w 1379929"/>
                  <a:gd name="connsiteY32" fmla="*/ 5642021 h 6521178"/>
                  <a:gd name="connsiteX33" fmla="*/ 1198954 w 1379929"/>
                  <a:gd name="connsiteY33" fmla="*/ 5750605 h 6521178"/>
                  <a:gd name="connsiteX34" fmla="*/ 1304682 w 1379929"/>
                  <a:gd name="connsiteY34" fmla="*/ 5853475 h 6521178"/>
                  <a:gd name="connsiteX35" fmla="*/ 1336114 w 1379929"/>
                  <a:gd name="connsiteY35" fmla="*/ 6101125 h 6521178"/>
                  <a:gd name="connsiteX36" fmla="*/ 1295529 w 1379929"/>
                  <a:gd name="connsiteY36" fmla="*/ 6172786 h 6521178"/>
                  <a:gd name="connsiteX37" fmla="*/ 1297791 w 1379929"/>
                  <a:gd name="connsiteY37" fmla="*/ 6200330 h 6521178"/>
                  <a:gd name="connsiteX38" fmla="*/ 1306587 w 1379929"/>
                  <a:gd name="connsiteY38" fmla="*/ 6202089 h 6521178"/>
                  <a:gd name="connsiteX39" fmla="*/ 1358826 w 1379929"/>
                  <a:gd name="connsiteY39" fmla="*/ 6256338 h 6521178"/>
                  <a:gd name="connsiteX40" fmla="*/ 1359914 w 1379929"/>
                  <a:gd name="connsiteY40" fmla="*/ 6284611 h 6521178"/>
                  <a:gd name="connsiteX41" fmla="*/ 1366266 w 1379929"/>
                  <a:gd name="connsiteY41" fmla="*/ 6289468 h 6521178"/>
                  <a:gd name="connsiteX42" fmla="*/ 1379929 w 1379929"/>
                  <a:gd name="connsiteY42" fmla="*/ 6342108 h 6521178"/>
                  <a:gd name="connsiteX43" fmla="*/ 1219909 w 1379929"/>
                  <a:gd name="connsiteY43" fmla="*/ 6521178 h 6521178"/>
                  <a:gd name="connsiteX44" fmla="*/ 903679 w 1379929"/>
                  <a:gd name="connsiteY44" fmla="*/ 6514511 h 6521178"/>
                  <a:gd name="connsiteX45" fmla="*/ 87386 w 1379929"/>
                  <a:gd name="connsiteY45" fmla="*/ 6503081 h 6521178"/>
                  <a:gd name="connsiteX46" fmla="*/ 31189 w 1379929"/>
                  <a:gd name="connsiteY46" fmla="*/ 6498318 h 6521178"/>
                  <a:gd name="connsiteX47" fmla="*/ 16723 w 1379929"/>
                  <a:gd name="connsiteY47" fmla="*/ 6337584 h 6521178"/>
                  <a:gd name="connsiteX48" fmla="*/ 28615 w 1379929"/>
                  <a:gd name="connsiteY48" fmla="*/ 6286862 h 6521178"/>
                  <a:gd name="connsiteX49" fmla="*/ 0 w 1379929"/>
                  <a:gd name="connsiteY49" fmla="*/ 6286862 h 6521178"/>
                  <a:gd name="connsiteX50" fmla="*/ 0 w 1379929"/>
                  <a:gd name="connsiteY50" fmla="*/ 6199306 h 6521178"/>
                  <a:gd name="connsiteX51" fmla="*/ 23712 w 1379929"/>
                  <a:gd name="connsiteY51" fmla="*/ 6199252 h 6521178"/>
                  <a:gd name="connsiteX52" fmla="*/ 13092 w 1379929"/>
                  <a:gd name="connsiteY52" fmla="*/ 6157323 h 6521178"/>
                  <a:gd name="connsiteX53" fmla="*/ 12139 w 1379929"/>
                  <a:gd name="connsiteY53" fmla="*/ 6100173 h 6521178"/>
                  <a:gd name="connsiteX54" fmla="*/ 12139 w 1379929"/>
                  <a:gd name="connsiteY54" fmla="*/ 110853 h 6521178"/>
                  <a:gd name="connsiteX55" fmla="*/ 33094 w 1379929"/>
                  <a:gd name="connsiteY55" fmla="*/ 2268 h 6521178"/>
                  <a:gd name="connsiteX0" fmla="*/ 33094 w 1379929"/>
                  <a:gd name="connsiteY0" fmla="*/ 2268 h 6521178"/>
                  <a:gd name="connsiteX1" fmla="*/ 408379 w 1379929"/>
                  <a:gd name="connsiteY1" fmla="*/ 9888 h 6521178"/>
                  <a:gd name="connsiteX2" fmla="*/ 500771 w 1379929"/>
                  <a:gd name="connsiteY2" fmla="*/ 107043 h 6521178"/>
                  <a:gd name="connsiteX3" fmla="*/ 508392 w 1379929"/>
                  <a:gd name="connsiteY3" fmla="*/ 387078 h 6521178"/>
                  <a:gd name="connsiteX4" fmla="*/ 500771 w 1379929"/>
                  <a:gd name="connsiteY4" fmla="*/ 967150 h 6521178"/>
                  <a:gd name="connsiteX5" fmla="*/ 395044 w 1379929"/>
                  <a:gd name="connsiteY5" fmla="*/ 1118598 h 6521178"/>
                  <a:gd name="connsiteX6" fmla="*/ 366469 w 1379929"/>
                  <a:gd name="connsiteY6" fmla="*/ 1161460 h 6521178"/>
                  <a:gd name="connsiteX7" fmla="*/ 384567 w 1379929"/>
                  <a:gd name="connsiteY7" fmla="*/ 1321480 h 6521178"/>
                  <a:gd name="connsiteX8" fmla="*/ 451242 w 1379929"/>
                  <a:gd name="connsiteY8" fmla="*/ 1371963 h 6521178"/>
                  <a:gd name="connsiteX9" fmla="*/ 708417 w 1379929"/>
                  <a:gd name="connsiteY9" fmla="*/ 1436733 h 6521178"/>
                  <a:gd name="connsiteX10" fmla="*/ 799857 w 1379929"/>
                  <a:gd name="connsiteY10" fmla="*/ 1486263 h 6521178"/>
                  <a:gd name="connsiteX11" fmla="*/ 867484 w 1379929"/>
                  <a:gd name="connsiteY11" fmla="*/ 1693908 h 6521178"/>
                  <a:gd name="connsiteX12" fmla="*/ 747469 w 1379929"/>
                  <a:gd name="connsiteY12" fmla="*/ 1931080 h 6521178"/>
                  <a:gd name="connsiteX13" fmla="*/ 511249 w 1379929"/>
                  <a:gd name="connsiteY13" fmla="*/ 2343513 h 6521178"/>
                  <a:gd name="connsiteX14" fmla="*/ 516964 w 1379929"/>
                  <a:gd name="connsiteY14" fmla="*/ 2436859 h 6521178"/>
                  <a:gd name="connsiteX15" fmla="*/ 500771 w 1379929"/>
                  <a:gd name="connsiteY15" fmla="*/ 2573065 h 6521178"/>
                  <a:gd name="connsiteX16" fmla="*/ 457909 w 1379929"/>
                  <a:gd name="connsiteY16" fmla="*/ 2602593 h 6521178"/>
                  <a:gd name="connsiteX17" fmla="*/ 470292 w 1379929"/>
                  <a:gd name="connsiteY17" fmla="*/ 2741658 h 6521178"/>
                  <a:gd name="connsiteX18" fmla="*/ 551254 w 1379929"/>
                  <a:gd name="connsiteY18" fmla="*/ 2832145 h 6521178"/>
                  <a:gd name="connsiteX19" fmla="*/ 596021 w 1379929"/>
                  <a:gd name="connsiteY19" fmla="*/ 2892153 h 6521178"/>
                  <a:gd name="connsiteX20" fmla="*/ 634121 w 1379929"/>
                  <a:gd name="connsiteY20" fmla="*/ 3030265 h 6521178"/>
                  <a:gd name="connsiteX21" fmla="*/ 532204 w 1379929"/>
                  <a:gd name="connsiteY21" fmla="*/ 3109323 h 6521178"/>
                  <a:gd name="connsiteX22" fmla="*/ 504582 w 1379929"/>
                  <a:gd name="connsiteY22" fmla="*/ 3114085 h 6521178"/>
                  <a:gd name="connsiteX23" fmla="*/ 404569 w 1379929"/>
                  <a:gd name="connsiteY23" fmla="*/ 3214098 h 6521178"/>
                  <a:gd name="connsiteX24" fmla="*/ 415046 w 1379929"/>
                  <a:gd name="connsiteY24" fmla="*/ 3717970 h 6521178"/>
                  <a:gd name="connsiteX25" fmla="*/ 451242 w 1379929"/>
                  <a:gd name="connsiteY25" fmla="*/ 4249465 h 6521178"/>
                  <a:gd name="connsiteX26" fmla="*/ 610309 w 1379929"/>
                  <a:gd name="connsiteY26" fmla="*/ 5068615 h 6521178"/>
                  <a:gd name="connsiteX27" fmla="*/ 676032 w 1379929"/>
                  <a:gd name="connsiteY27" fmla="*/ 5122908 h 6521178"/>
                  <a:gd name="connsiteX28" fmla="*/ 760804 w 1379929"/>
                  <a:gd name="connsiteY28" fmla="*/ 5131480 h 6521178"/>
                  <a:gd name="connsiteX29" fmla="*/ 838909 w 1379929"/>
                  <a:gd name="connsiteY29" fmla="*/ 5221968 h 6521178"/>
                  <a:gd name="connsiteX30" fmla="*/ 835099 w 1379929"/>
                  <a:gd name="connsiteY30" fmla="*/ 5398180 h 6521178"/>
                  <a:gd name="connsiteX31" fmla="*/ 859864 w 1379929"/>
                  <a:gd name="connsiteY31" fmla="*/ 5463903 h 6521178"/>
                  <a:gd name="connsiteX32" fmla="*/ 1063699 w 1379929"/>
                  <a:gd name="connsiteY32" fmla="*/ 5642021 h 6521178"/>
                  <a:gd name="connsiteX33" fmla="*/ 1198954 w 1379929"/>
                  <a:gd name="connsiteY33" fmla="*/ 5750605 h 6521178"/>
                  <a:gd name="connsiteX34" fmla="*/ 1304682 w 1379929"/>
                  <a:gd name="connsiteY34" fmla="*/ 5853475 h 6521178"/>
                  <a:gd name="connsiteX35" fmla="*/ 1336114 w 1379929"/>
                  <a:gd name="connsiteY35" fmla="*/ 6101125 h 6521178"/>
                  <a:gd name="connsiteX36" fmla="*/ 1295529 w 1379929"/>
                  <a:gd name="connsiteY36" fmla="*/ 6172786 h 6521178"/>
                  <a:gd name="connsiteX37" fmla="*/ 1297791 w 1379929"/>
                  <a:gd name="connsiteY37" fmla="*/ 6200330 h 6521178"/>
                  <a:gd name="connsiteX38" fmla="*/ 1306587 w 1379929"/>
                  <a:gd name="connsiteY38" fmla="*/ 6202089 h 6521178"/>
                  <a:gd name="connsiteX39" fmla="*/ 1358826 w 1379929"/>
                  <a:gd name="connsiteY39" fmla="*/ 6256338 h 6521178"/>
                  <a:gd name="connsiteX40" fmla="*/ 1359914 w 1379929"/>
                  <a:gd name="connsiteY40" fmla="*/ 6284611 h 6521178"/>
                  <a:gd name="connsiteX41" fmla="*/ 1366266 w 1379929"/>
                  <a:gd name="connsiteY41" fmla="*/ 6289468 h 6521178"/>
                  <a:gd name="connsiteX42" fmla="*/ 1379929 w 1379929"/>
                  <a:gd name="connsiteY42" fmla="*/ 6342108 h 6521178"/>
                  <a:gd name="connsiteX43" fmla="*/ 1219909 w 1379929"/>
                  <a:gd name="connsiteY43" fmla="*/ 6521178 h 6521178"/>
                  <a:gd name="connsiteX44" fmla="*/ 903679 w 1379929"/>
                  <a:gd name="connsiteY44" fmla="*/ 6514511 h 6521178"/>
                  <a:gd name="connsiteX45" fmla="*/ 87386 w 1379929"/>
                  <a:gd name="connsiteY45" fmla="*/ 6503081 h 6521178"/>
                  <a:gd name="connsiteX46" fmla="*/ 31189 w 1379929"/>
                  <a:gd name="connsiteY46" fmla="*/ 6498318 h 6521178"/>
                  <a:gd name="connsiteX47" fmla="*/ 16723 w 1379929"/>
                  <a:gd name="connsiteY47" fmla="*/ 6337584 h 6521178"/>
                  <a:gd name="connsiteX48" fmla="*/ 28615 w 1379929"/>
                  <a:gd name="connsiteY48" fmla="*/ 6286862 h 6521178"/>
                  <a:gd name="connsiteX49" fmla="*/ 0 w 1379929"/>
                  <a:gd name="connsiteY49" fmla="*/ 6286862 h 6521178"/>
                  <a:gd name="connsiteX50" fmla="*/ 0 w 1379929"/>
                  <a:gd name="connsiteY50" fmla="*/ 6199306 h 6521178"/>
                  <a:gd name="connsiteX51" fmla="*/ 13092 w 1379929"/>
                  <a:gd name="connsiteY51" fmla="*/ 6157323 h 6521178"/>
                  <a:gd name="connsiteX52" fmla="*/ 12139 w 1379929"/>
                  <a:gd name="connsiteY52" fmla="*/ 6100173 h 6521178"/>
                  <a:gd name="connsiteX53" fmla="*/ 12139 w 1379929"/>
                  <a:gd name="connsiteY53" fmla="*/ 110853 h 6521178"/>
                  <a:gd name="connsiteX54" fmla="*/ 33094 w 1379929"/>
                  <a:gd name="connsiteY54" fmla="*/ 2268 h 6521178"/>
                  <a:gd name="connsiteX0" fmla="*/ 33094 w 1379929"/>
                  <a:gd name="connsiteY0" fmla="*/ 2268 h 6521178"/>
                  <a:gd name="connsiteX1" fmla="*/ 408379 w 1379929"/>
                  <a:gd name="connsiteY1" fmla="*/ 9888 h 6521178"/>
                  <a:gd name="connsiteX2" fmla="*/ 500771 w 1379929"/>
                  <a:gd name="connsiteY2" fmla="*/ 107043 h 6521178"/>
                  <a:gd name="connsiteX3" fmla="*/ 508392 w 1379929"/>
                  <a:gd name="connsiteY3" fmla="*/ 387078 h 6521178"/>
                  <a:gd name="connsiteX4" fmla="*/ 500771 w 1379929"/>
                  <a:gd name="connsiteY4" fmla="*/ 967150 h 6521178"/>
                  <a:gd name="connsiteX5" fmla="*/ 395044 w 1379929"/>
                  <a:gd name="connsiteY5" fmla="*/ 1118598 h 6521178"/>
                  <a:gd name="connsiteX6" fmla="*/ 366469 w 1379929"/>
                  <a:gd name="connsiteY6" fmla="*/ 1161460 h 6521178"/>
                  <a:gd name="connsiteX7" fmla="*/ 384567 w 1379929"/>
                  <a:gd name="connsiteY7" fmla="*/ 1321480 h 6521178"/>
                  <a:gd name="connsiteX8" fmla="*/ 451242 w 1379929"/>
                  <a:gd name="connsiteY8" fmla="*/ 1371963 h 6521178"/>
                  <a:gd name="connsiteX9" fmla="*/ 708417 w 1379929"/>
                  <a:gd name="connsiteY9" fmla="*/ 1436733 h 6521178"/>
                  <a:gd name="connsiteX10" fmla="*/ 799857 w 1379929"/>
                  <a:gd name="connsiteY10" fmla="*/ 1486263 h 6521178"/>
                  <a:gd name="connsiteX11" fmla="*/ 867484 w 1379929"/>
                  <a:gd name="connsiteY11" fmla="*/ 1693908 h 6521178"/>
                  <a:gd name="connsiteX12" fmla="*/ 747469 w 1379929"/>
                  <a:gd name="connsiteY12" fmla="*/ 1931080 h 6521178"/>
                  <a:gd name="connsiteX13" fmla="*/ 511249 w 1379929"/>
                  <a:gd name="connsiteY13" fmla="*/ 2343513 h 6521178"/>
                  <a:gd name="connsiteX14" fmla="*/ 516964 w 1379929"/>
                  <a:gd name="connsiteY14" fmla="*/ 2436859 h 6521178"/>
                  <a:gd name="connsiteX15" fmla="*/ 500771 w 1379929"/>
                  <a:gd name="connsiteY15" fmla="*/ 2573065 h 6521178"/>
                  <a:gd name="connsiteX16" fmla="*/ 457909 w 1379929"/>
                  <a:gd name="connsiteY16" fmla="*/ 2602593 h 6521178"/>
                  <a:gd name="connsiteX17" fmla="*/ 470292 w 1379929"/>
                  <a:gd name="connsiteY17" fmla="*/ 2741658 h 6521178"/>
                  <a:gd name="connsiteX18" fmla="*/ 551254 w 1379929"/>
                  <a:gd name="connsiteY18" fmla="*/ 2832145 h 6521178"/>
                  <a:gd name="connsiteX19" fmla="*/ 596021 w 1379929"/>
                  <a:gd name="connsiteY19" fmla="*/ 2892153 h 6521178"/>
                  <a:gd name="connsiteX20" fmla="*/ 634121 w 1379929"/>
                  <a:gd name="connsiteY20" fmla="*/ 3030265 h 6521178"/>
                  <a:gd name="connsiteX21" fmla="*/ 532204 w 1379929"/>
                  <a:gd name="connsiteY21" fmla="*/ 3109323 h 6521178"/>
                  <a:gd name="connsiteX22" fmla="*/ 504582 w 1379929"/>
                  <a:gd name="connsiteY22" fmla="*/ 3114085 h 6521178"/>
                  <a:gd name="connsiteX23" fmla="*/ 404569 w 1379929"/>
                  <a:gd name="connsiteY23" fmla="*/ 3214098 h 6521178"/>
                  <a:gd name="connsiteX24" fmla="*/ 415046 w 1379929"/>
                  <a:gd name="connsiteY24" fmla="*/ 3717970 h 6521178"/>
                  <a:gd name="connsiteX25" fmla="*/ 451242 w 1379929"/>
                  <a:gd name="connsiteY25" fmla="*/ 4249465 h 6521178"/>
                  <a:gd name="connsiteX26" fmla="*/ 610309 w 1379929"/>
                  <a:gd name="connsiteY26" fmla="*/ 5068615 h 6521178"/>
                  <a:gd name="connsiteX27" fmla="*/ 676032 w 1379929"/>
                  <a:gd name="connsiteY27" fmla="*/ 5122908 h 6521178"/>
                  <a:gd name="connsiteX28" fmla="*/ 760804 w 1379929"/>
                  <a:gd name="connsiteY28" fmla="*/ 5131480 h 6521178"/>
                  <a:gd name="connsiteX29" fmla="*/ 838909 w 1379929"/>
                  <a:gd name="connsiteY29" fmla="*/ 5221968 h 6521178"/>
                  <a:gd name="connsiteX30" fmla="*/ 835099 w 1379929"/>
                  <a:gd name="connsiteY30" fmla="*/ 5398180 h 6521178"/>
                  <a:gd name="connsiteX31" fmla="*/ 859864 w 1379929"/>
                  <a:gd name="connsiteY31" fmla="*/ 5463903 h 6521178"/>
                  <a:gd name="connsiteX32" fmla="*/ 1063699 w 1379929"/>
                  <a:gd name="connsiteY32" fmla="*/ 5642021 h 6521178"/>
                  <a:gd name="connsiteX33" fmla="*/ 1198954 w 1379929"/>
                  <a:gd name="connsiteY33" fmla="*/ 5750605 h 6521178"/>
                  <a:gd name="connsiteX34" fmla="*/ 1304682 w 1379929"/>
                  <a:gd name="connsiteY34" fmla="*/ 5853475 h 6521178"/>
                  <a:gd name="connsiteX35" fmla="*/ 1336114 w 1379929"/>
                  <a:gd name="connsiteY35" fmla="*/ 6101125 h 6521178"/>
                  <a:gd name="connsiteX36" fmla="*/ 1295529 w 1379929"/>
                  <a:gd name="connsiteY36" fmla="*/ 6172786 h 6521178"/>
                  <a:gd name="connsiteX37" fmla="*/ 1297791 w 1379929"/>
                  <a:gd name="connsiteY37" fmla="*/ 6200330 h 6521178"/>
                  <a:gd name="connsiteX38" fmla="*/ 1306587 w 1379929"/>
                  <a:gd name="connsiteY38" fmla="*/ 6202089 h 6521178"/>
                  <a:gd name="connsiteX39" fmla="*/ 1358826 w 1379929"/>
                  <a:gd name="connsiteY39" fmla="*/ 6256338 h 6521178"/>
                  <a:gd name="connsiteX40" fmla="*/ 1359914 w 1379929"/>
                  <a:gd name="connsiteY40" fmla="*/ 6284611 h 6521178"/>
                  <a:gd name="connsiteX41" fmla="*/ 1366266 w 1379929"/>
                  <a:gd name="connsiteY41" fmla="*/ 6289468 h 6521178"/>
                  <a:gd name="connsiteX42" fmla="*/ 1379929 w 1379929"/>
                  <a:gd name="connsiteY42" fmla="*/ 6342108 h 6521178"/>
                  <a:gd name="connsiteX43" fmla="*/ 1219909 w 1379929"/>
                  <a:gd name="connsiteY43" fmla="*/ 6521178 h 6521178"/>
                  <a:gd name="connsiteX44" fmla="*/ 903679 w 1379929"/>
                  <a:gd name="connsiteY44" fmla="*/ 6514511 h 6521178"/>
                  <a:gd name="connsiteX45" fmla="*/ 87386 w 1379929"/>
                  <a:gd name="connsiteY45" fmla="*/ 6503081 h 6521178"/>
                  <a:gd name="connsiteX46" fmla="*/ 31189 w 1379929"/>
                  <a:gd name="connsiteY46" fmla="*/ 6498318 h 6521178"/>
                  <a:gd name="connsiteX47" fmla="*/ 16723 w 1379929"/>
                  <a:gd name="connsiteY47" fmla="*/ 6337584 h 6521178"/>
                  <a:gd name="connsiteX48" fmla="*/ 28615 w 1379929"/>
                  <a:gd name="connsiteY48" fmla="*/ 6286862 h 6521178"/>
                  <a:gd name="connsiteX49" fmla="*/ 0 w 1379929"/>
                  <a:gd name="connsiteY49" fmla="*/ 6286862 h 6521178"/>
                  <a:gd name="connsiteX50" fmla="*/ 0 w 1379929"/>
                  <a:gd name="connsiteY50" fmla="*/ 6199306 h 6521178"/>
                  <a:gd name="connsiteX51" fmla="*/ 12139 w 1379929"/>
                  <a:gd name="connsiteY51" fmla="*/ 6100173 h 6521178"/>
                  <a:gd name="connsiteX52" fmla="*/ 12139 w 1379929"/>
                  <a:gd name="connsiteY52" fmla="*/ 110853 h 6521178"/>
                  <a:gd name="connsiteX53" fmla="*/ 33094 w 1379929"/>
                  <a:gd name="connsiteY53" fmla="*/ 2268 h 6521178"/>
                  <a:gd name="connsiteX0" fmla="*/ 33094 w 1379929"/>
                  <a:gd name="connsiteY0" fmla="*/ 2268 h 6521178"/>
                  <a:gd name="connsiteX1" fmla="*/ 408379 w 1379929"/>
                  <a:gd name="connsiteY1" fmla="*/ 9888 h 6521178"/>
                  <a:gd name="connsiteX2" fmla="*/ 500771 w 1379929"/>
                  <a:gd name="connsiteY2" fmla="*/ 107043 h 6521178"/>
                  <a:gd name="connsiteX3" fmla="*/ 508392 w 1379929"/>
                  <a:gd name="connsiteY3" fmla="*/ 387078 h 6521178"/>
                  <a:gd name="connsiteX4" fmla="*/ 500771 w 1379929"/>
                  <a:gd name="connsiteY4" fmla="*/ 967150 h 6521178"/>
                  <a:gd name="connsiteX5" fmla="*/ 395044 w 1379929"/>
                  <a:gd name="connsiteY5" fmla="*/ 1118598 h 6521178"/>
                  <a:gd name="connsiteX6" fmla="*/ 366469 w 1379929"/>
                  <a:gd name="connsiteY6" fmla="*/ 1161460 h 6521178"/>
                  <a:gd name="connsiteX7" fmla="*/ 384567 w 1379929"/>
                  <a:gd name="connsiteY7" fmla="*/ 1321480 h 6521178"/>
                  <a:gd name="connsiteX8" fmla="*/ 451242 w 1379929"/>
                  <a:gd name="connsiteY8" fmla="*/ 1371963 h 6521178"/>
                  <a:gd name="connsiteX9" fmla="*/ 708417 w 1379929"/>
                  <a:gd name="connsiteY9" fmla="*/ 1436733 h 6521178"/>
                  <a:gd name="connsiteX10" fmla="*/ 799857 w 1379929"/>
                  <a:gd name="connsiteY10" fmla="*/ 1486263 h 6521178"/>
                  <a:gd name="connsiteX11" fmla="*/ 867484 w 1379929"/>
                  <a:gd name="connsiteY11" fmla="*/ 1693908 h 6521178"/>
                  <a:gd name="connsiteX12" fmla="*/ 747469 w 1379929"/>
                  <a:gd name="connsiteY12" fmla="*/ 1931080 h 6521178"/>
                  <a:gd name="connsiteX13" fmla="*/ 511249 w 1379929"/>
                  <a:gd name="connsiteY13" fmla="*/ 2343513 h 6521178"/>
                  <a:gd name="connsiteX14" fmla="*/ 516964 w 1379929"/>
                  <a:gd name="connsiteY14" fmla="*/ 2436859 h 6521178"/>
                  <a:gd name="connsiteX15" fmla="*/ 500771 w 1379929"/>
                  <a:gd name="connsiteY15" fmla="*/ 2573065 h 6521178"/>
                  <a:gd name="connsiteX16" fmla="*/ 457909 w 1379929"/>
                  <a:gd name="connsiteY16" fmla="*/ 2602593 h 6521178"/>
                  <a:gd name="connsiteX17" fmla="*/ 470292 w 1379929"/>
                  <a:gd name="connsiteY17" fmla="*/ 2741658 h 6521178"/>
                  <a:gd name="connsiteX18" fmla="*/ 551254 w 1379929"/>
                  <a:gd name="connsiteY18" fmla="*/ 2832145 h 6521178"/>
                  <a:gd name="connsiteX19" fmla="*/ 596021 w 1379929"/>
                  <a:gd name="connsiteY19" fmla="*/ 2892153 h 6521178"/>
                  <a:gd name="connsiteX20" fmla="*/ 634121 w 1379929"/>
                  <a:gd name="connsiteY20" fmla="*/ 3030265 h 6521178"/>
                  <a:gd name="connsiteX21" fmla="*/ 532204 w 1379929"/>
                  <a:gd name="connsiteY21" fmla="*/ 3109323 h 6521178"/>
                  <a:gd name="connsiteX22" fmla="*/ 504582 w 1379929"/>
                  <a:gd name="connsiteY22" fmla="*/ 3114085 h 6521178"/>
                  <a:gd name="connsiteX23" fmla="*/ 404569 w 1379929"/>
                  <a:gd name="connsiteY23" fmla="*/ 3214098 h 6521178"/>
                  <a:gd name="connsiteX24" fmla="*/ 415046 w 1379929"/>
                  <a:gd name="connsiteY24" fmla="*/ 3717970 h 6521178"/>
                  <a:gd name="connsiteX25" fmla="*/ 451242 w 1379929"/>
                  <a:gd name="connsiteY25" fmla="*/ 4249465 h 6521178"/>
                  <a:gd name="connsiteX26" fmla="*/ 610309 w 1379929"/>
                  <a:gd name="connsiteY26" fmla="*/ 5068615 h 6521178"/>
                  <a:gd name="connsiteX27" fmla="*/ 676032 w 1379929"/>
                  <a:gd name="connsiteY27" fmla="*/ 5122908 h 6521178"/>
                  <a:gd name="connsiteX28" fmla="*/ 760804 w 1379929"/>
                  <a:gd name="connsiteY28" fmla="*/ 5131480 h 6521178"/>
                  <a:gd name="connsiteX29" fmla="*/ 838909 w 1379929"/>
                  <a:gd name="connsiteY29" fmla="*/ 5221968 h 6521178"/>
                  <a:gd name="connsiteX30" fmla="*/ 835099 w 1379929"/>
                  <a:gd name="connsiteY30" fmla="*/ 5398180 h 6521178"/>
                  <a:gd name="connsiteX31" fmla="*/ 859864 w 1379929"/>
                  <a:gd name="connsiteY31" fmla="*/ 5463903 h 6521178"/>
                  <a:gd name="connsiteX32" fmla="*/ 1063699 w 1379929"/>
                  <a:gd name="connsiteY32" fmla="*/ 5642021 h 6521178"/>
                  <a:gd name="connsiteX33" fmla="*/ 1198954 w 1379929"/>
                  <a:gd name="connsiteY33" fmla="*/ 5750605 h 6521178"/>
                  <a:gd name="connsiteX34" fmla="*/ 1304682 w 1379929"/>
                  <a:gd name="connsiteY34" fmla="*/ 5853475 h 6521178"/>
                  <a:gd name="connsiteX35" fmla="*/ 1336114 w 1379929"/>
                  <a:gd name="connsiteY35" fmla="*/ 6101125 h 6521178"/>
                  <a:gd name="connsiteX36" fmla="*/ 1295529 w 1379929"/>
                  <a:gd name="connsiteY36" fmla="*/ 6172786 h 6521178"/>
                  <a:gd name="connsiteX37" fmla="*/ 1297791 w 1379929"/>
                  <a:gd name="connsiteY37" fmla="*/ 6200330 h 6521178"/>
                  <a:gd name="connsiteX38" fmla="*/ 1306587 w 1379929"/>
                  <a:gd name="connsiteY38" fmla="*/ 6202089 h 6521178"/>
                  <a:gd name="connsiteX39" fmla="*/ 1358826 w 1379929"/>
                  <a:gd name="connsiteY39" fmla="*/ 6256338 h 6521178"/>
                  <a:gd name="connsiteX40" fmla="*/ 1359914 w 1379929"/>
                  <a:gd name="connsiteY40" fmla="*/ 6284611 h 6521178"/>
                  <a:gd name="connsiteX41" fmla="*/ 1366266 w 1379929"/>
                  <a:gd name="connsiteY41" fmla="*/ 6289468 h 6521178"/>
                  <a:gd name="connsiteX42" fmla="*/ 1379929 w 1379929"/>
                  <a:gd name="connsiteY42" fmla="*/ 6342108 h 6521178"/>
                  <a:gd name="connsiteX43" fmla="*/ 1219909 w 1379929"/>
                  <a:gd name="connsiteY43" fmla="*/ 6521178 h 6521178"/>
                  <a:gd name="connsiteX44" fmla="*/ 903679 w 1379929"/>
                  <a:gd name="connsiteY44" fmla="*/ 6514511 h 6521178"/>
                  <a:gd name="connsiteX45" fmla="*/ 87386 w 1379929"/>
                  <a:gd name="connsiteY45" fmla="*/ 6503081 h 6521178"/>
                  <a:gd name="connsiteX46" fmla="*/ 31189 w 1379929"/>
                  <a:gd name="connsiteY46" fmla="*/ 6498318 h 6521178"/>
                  <a:gd name="connsiteX47" fmla="*/ 16723 w 1379929"/>
                  <a:gd name="connsiteY47" fmla="*/ 6337584 h 6521178"/>
                  <a:gd name="connsiteX48" fmla="*/ 28615 w 1379929"/>
                  <a:gd name="connsiteY48" fmla="*/ 6286862 h 6521178"/>
                  <a:gd name="connsiteX49" fmla="*/ 0 w 1379929"/>
                  <a:gd name="connsiteY49" fmla="*/ 6286862 h 6521178"/>
                  <a:gd name="connsiteX50" fmla="*/ 12139 w 1379929"/>
                  <a:gd name="connsiteY50" fmla="*/ 6100173 h 6521178"/>
                  <a:gd name="connsiteX51" fmla="*/ 12139 w 1379929"/>
                  <a:gd name="connsiteY51" fmla="*/ 110853 h 6521178"/>
                  <a:gd name="connsiteX52" fmla="*/ 33094 w 1379929"/>
                  <a:gd name="connsiteY52" fmla="*/ 2268 h 6521178"/>
                  <a:gd name="connsiteX0" fmla="*/ 20955 w 1367790"/>
                  <a:gd name="connsiteY0" fmla="*/ 2268 h 6521178"/>
                  <a:gd name="connsiteX1" fmla="*/ 396240 w 1367790"/>
                  <a:gd name="connsiteY1" fmla="*/ 9888 h 6521178"/>
                  <a:gd name="connsiteX2" fmla="*/ 488632 w 1367790"/>
                  <a:gd name="connsiteY2" fmla="*/ 107043 h 6521178"/>
                  <a:gd name="connsiteX3" fmla="*/ 496253 w 1367790"/>
                  <a:gd name="connsiteY3" fmla="*/ 387078 h 6521178"/>
                  <a:gd name="connsiteX4" fmla="*/ 488632 w 1367790"/>
                  <a:gd name="connsiteY4" fmla="*/ 967150 h 6521178"/>
                  <a:gd name="connsiteX5" fmla="*/ 382905 w 1367790"/>
                  <a:gd name="connsiteY5" fmla="*/ 1118598 h 6521178"/>
                  <a:gd name="connsiteX6" fmla="*/ 354330 w 1367790"/>
                  <a:gd name="connsiteY6" fmla="*/ 1161460 h 6521178"/>
                  <a:gd name="connsiteX7" fmla="*/ 372428 w 1367790"/>
                  <a:gd name="connsiteY7" fmla="*/ 1321480 h 6521178"/>
                  <a:gd name="connsiteX8" fmla="*/ 439103 w 1367790"/>
                  <a:gd name="connsiteY8" fmla="*/ 1371963 h 6521178"/>
                  <a:gd name="connsiteX9" fmla="*/ 696278 w 1367790"/>
                  <a:gd name="connsiteY9" fmla="*/ 1436733 h 6521178"/>
                  <a:gd name="connsiteX10" fmla="*/ 787718 w 1367790"/>
                  <a:gd name="connsiteY10" fmla="*/ 1486263 h 6521178"/>
                  <a:gd name="connsiteX11" fmla="*/ 855345 w 1367790"/>
                  <a:gd name="connsiteY11" fmla="*/ 1693908 h 6521178"/>
                  <a:gd name="connsiteX12" fmla="*/ 735330 w 1367790"/>
                  <a:gd name="connsiteY12" fmla="*/ 1931080 h 6521178"/>
                  <a:gd name="connsiteX13" fmla="*/ 499110 w 1367790"/>
                  <a:gd name="connsiteY13" fmla="*/ 2343513 h 6521178"/>
                  <a:gd name="connsiteX14" fmla="*/ 504825 w 1367790"/>
                  <a:gd name="connsiteY14" fmla="*/ 2436859 h 6521178"/>
                  <a:gd name="connsiteX15" fmla="*/ 488632 w 1367790"/>
                  <a:gd name="connsiteY15" fmla="*/ 2573065 h 6521178"/>
                  <a:gd name="connsiteX16" fmla="*/ 445770 w 1367790"/>
                  <a:gd name="connsiteY16" fmla="*/ 2602593 h 6521178"/>
                  <a:gd name="connsiteX17" fmla="*/ 458153 w 1367790"/>
                  <a:gd name="connsiteY17" fmla="*/ 2741658 h 6521178"/>
                  <a:gd name="connsiteX18" fmla="*/ 539115 w 1367790"/>
                  <a:gd name="connsiteY18" fmla="*/ 2832145 h 6521178"/>
                  <a:gd name="connsiteX19" fmla="*/ 583882 w 1367790"/>
                  <a:gd name="connsiteY19" fmla="*/ 2892153 h 6521178"/>
                  <a:gd name="connsiteX20" fmla="*/ 621982 w 1367790"/>
                  <a:gd name="connsiteY20" fmla="*/ 3030265 h 6521178"/>
                  <a:gd name="connsiteX21" fmla="*/ 520065 w 1367790"/>
                  <a:gd name="connsiteY21" fmla="*/ 3109323 h 6521178"/>
                  <a:gd name="connsiteX22" fmla="*/ 492443 w 1367790"/>
                  <a:gd name="connsiteY22" fmla="*/ 3114085 h 6521178"/>
                  <a:gd name="connsiteX23" fmla="*/ 392430 w 1367790"/>
                  <a:gd name="connsiteY23" fmla="*/ 3214098 h 6521178"/>
                  <a:gd name="connsiteX24" fmla="*/ 402907 w 1367790"/>
                  <a:gd name="connsiteY24" fmla="*/ 3717970 h 6521178"/>
                  <a:gd name="connsiteX25" fmla="*/ 439103 w 1367790"/>
                  <a:gd name="connsiteY25" fmla="*/ 4249465 h 6521178"/>
                  <a:gd name="connsiteX26" fmla="*/ 598170 w 1367790"/>
                  <a:gd name="connsiteY26" fmla="*/ 5068615 h 6521178"/>
                  <a:gd name="connsiteX27" fmla="*/ 663893 w 1367790"/>
                  <a:gd name="connsiteY27" fmla="*/ 5122908 h 6521178"/>
                  <a:gd name="connsiteX28" fmla="*/ 748665 w 1367790"/>
                  <a:gd name="connsiteY28" fmla="*/ 5131480 h 6521178"/>
                  <a:gd name="connsiteX29" fmla="*/ 826770 w 1367790"/>
                  <a:gd name="connsiteY29" fmla="*/ 5221968 h 6521178"/>
                  <a:gd name="connsiteX30" fmla="*/ 822960 w 1367790"/>
                  <a:gd name="connsiteY30" fmla="*/ 5398180 h 6521178"/>
                  <a:gd name="connsiteX31" fmla="*/ 847725 w 1367790"/>
                  <a:gd name="connsiteY31" fmla="*/ 5463903 h 6521178"/>
                  <a:gd name="connsiteX32" fmla="*/ 1051560 w 1367790"/>
                  <a:gd name="connsiteY32" fmla="*/ 5642021 h 6521178"/>
                  <a:gd name="connsiteX33" fmla="*/ 1186815 w 1367790"/>
                  <a:gd name="connsiteY33" fmla="*/ 5750605 h 6521178"/>
                  <a:gd name="connsiteX34" fmla="*/ 1292543 w 1367790"/>
                  <a:gd name="connsiteY34" fmla="*/ 5853475 h 6521178"/>
                  <a:gd name="connsiteX35" fmla="*/ 1323975 w 1367790"/>
                  <a:gd name="connsiteY35" fmla="*/ 6101125 h 6521178"/>
                  <a:gd name="connsiteX36" fmla="*/ 1283390 w 1367790"/>
                  <a:gd name="connsiteY36" fmla="*/ 6172786 h 6521178"/>
                  <a:gd name="connsiteX37" fmla="*/ 1285652 w 1367790"/>
                  <a:gd name="connsiteY37" fmla="*/ 6200330 h 6521178"/>
                  <a:gd name="connsiteX38" fmla="*/ 1294448 w 1367790"/>
                  <a:gd name="connsiteY38" fmla="*/ 6202089 h 6521178"/>
                  <a:gd name="connsiteX39" fmla="*/ 1346687 w 1367790"/>
                  <a:gd name="connsiteY39" fmla="*/ 6256338 h 6521178"/>
                  <a:gd name="connsiteX40" fmla="*/ 1347775 w 1367790"/>
                  <a:gd name="connsiteY40" fmla="*/ 6284611 h 6521178"/>
                  <a:gd name="connsiteX41" fmla="*/ 1354127 w 1367790"/>
                  <a:gd name="connsiteY41" fmla="*/ 6289468 h 6521178"/>
                  <a:gd name="connsiteX42" fmla="*/ 1367790 w 1367790"/>
                  <a:gd name="connsiteY42" fmla="*/ 6342108 h 6521178"/>
                  <a:gd name="connsiteX43" fmla="*/ 1207770 w 1367790"/>
                  <a:gd name="connsiteY43" fmla="*/ 6521178 h 6521178"/>
                  <a:gd name="connsiteX44" fmla="*/ 891540 w 1367790"/>
                  <a:gd name="connsiteY44" fmla="*/ 6514511 h 6521178"/>
                  <a:gd name="connsiteX45" fmla="*/ 75247 w 1367790"/>
                  <a:gd name="connsiteY45" fmla="*/ 6503081 h 6521178"/>
                  <a:gd name="connsiteX46" fmla="*/ 19050 w 1367790"/>
                  <a:gd name="connsiteY46" fmla="*/ 6498318 h 6521178"/>
                  <a:gd name="connsiteX47" fmla="*/ 4584 w 1367790"/>
                  <a:gd name="connsiteY47" fmla="*/ 6337584 h 6521178"/>
                  <a:gd name="connsiteX48" fmla="*/ 16476 w 1367790"/>
                  <a:gd name="connsiteY48" fmla="*/ 6286862 h 6521178"/>
                  <a:gd name="connsiteX49" fmla="*/ 0 w 1367790"/>
                  <a:gd name="connsiteY49" fmla="*/ 6100173 h 6521178"/>
                  <a:gd name="connsiteX50" fmla="*/ 0 w 1367790"/>
                  <a:gd name="connsiteY50" fmla="*/ 110853 h 6521178"/>
                  <a:gd name="connsiteX51" fmla="*/ 20955 w 1367790"/>
                  <a:gd name="connsiteY51" fmla="*/ 2268 h 6521178"/>
                  <a:gd name="connsiteX0" fmla="*/ 20955 w 1367790"/>
                  <a:gd name="connsiteY0" fmla="*/ 2268 h 6521178"/>
                  <a:gd name="connsiteX1" fmla="*/ 396240 w 1367790"/>
                  <a:gd name="connsiteY1" fmla="*/ 9888 h 6521178"/>
                  <a:gd name="connsiteX2" fmla="*/ 488632 w 1367790"/>
                  <a:gd name="connsiteY2" fmla="*/ 107043 h 6521178"/>
                  <a:gd name="connsiteX3" fmla="*/ 496253 w 1367790"/>
                  <a:gd name="connsiteY3" fmla="*/ 387078 h 6521178"/>
                  <a:gd name="connsiteX4" fmla="*/ 488632 w 1367790"/>
                  <a:gd name="connsiteY4" fmla="*/ 967150 h 6521178"/>
                  <a:gd name="connsiteX5" fmla="*/ 382905 w 1367790"/>
                  <a:gd name="connsiteY5" fmla="*/ 1118598 h 6521178"/>
                  <a:gd name="connsiteX6" fmla="*/ 354330 w 1367790"/>
                  <a:gd name="connsiteY6" fmla="*/ 1161460 h 6521178"/>
                  <a:gd name="connsiteX7" fmla="*/ 372428 w 1367790"/>
                  <a:gd name="connsiteY7" fmla="*/ 1321480 h 6521178"/>
                  <a:gd name="connsiteX8" fmla="*/ 439103 w 1367790"/>
                  <a:gd name="connsiteY8" fmla="*/ 1371963 h 6521178"/>
                  <a:gd name="connsiteX9" fmla="*/ 696278 w 1367790"/>
                  <a:gd name="connsiteY9" fmla="*/ 1436733 h 6521178"/>
                  <a:gd name="connsiteX10" fmla="*/ 787718 w 1367790"/>
                  <a:gd name="connsiteY10" fmla="*/ 1486263 h 6521178"/>
                  <a:gd name="connsiteX11" fmla="*/ 855345 w 1367790"/>
                  <a:gd name="connsiteY11" fmla="*/ 1693908 h 6521178"/>
                  <a:gd name="connsiteX12" fmla="*/ 735330 w 1367790"/>
                  <a:gd name="connsiteY12" fmla="*/ 1931080 h 6521178"/>
                  <a:gd name="connsiteX13" fmla="*/ 499110 w 1367790"/>
                  <a:gd name="connsiteY13" fmla="*/ 2343513 h 6521178"/>
                  <a:gd name="connsiteX14" fmla="*/ 504825 w 1367790"/>
                  <a:gd name="connsiteY14" fmla="*/ 2436859 h 6521178"/>
                  <a:gd name="connsiteX15" fmla="*/ 488632 w 1367790"/>
                  <a:gd name="connsiteY15" fmla="*/ 2573065 h 6521178"/>
                  <a:gd name="connsiteX16" fmla="*/ 445770 w 1367790"/>
                  <a:gd name="connsiteY16" fmla="*/ 2602593 h 6521178"/>
                  <a:gd name="connsiteX17" fmla="*/ 458153 w 1367790"/>
                  <a:gd name="connsiteY17" fmla="*/ 2741658 h 6521178"/>
                  <a:gd name="connsiteX18" fmla="*/ 539115 w 1367790"/>
                  <a:gd name="connsiteY18" fmla="*/ 2832145 h 6521178"/>
                  <a:gd name="connsiteX19" fmla="*/ 583882 w 1367790"/>
                  <a:gd name="connsiteY19" fmla="*/ 2892153 h 6521178"/>
                  <a:gd name="connsiteX20" fmla="*/ 621982 w 1367790"/>
                  <a:gd name="connsiteY20" fmla="*/ 3030265 h 6521178"/>
                  <a:gd name="connsiteX21" fmla="*/ 520065 w 1367790"/>
                  <a:gd name="connsiteY21" fmla="*/ 3109323 h 6521178"/>
                  <a:gd name="connsiteX22" fmla="*/ 492443 w 1367790"/>
                  <a:gd name="connsiteY22" fmla="*/ 3114085 h 6521178"/>
                  <a:gd name="connsiteX23" fmla="*/ 392430 w 1367790"/>
                  <a:gd name="connsiteY23" fmla="*/ 3214098 h 6521178"/>
                  <a:gd name="connsiteX24" fmla="*/ 402907 w 1367790"/>
                  <a:gd name="connsiteY24" fmla="*/ 3717970 h 6521178"/>
                  <a:gd name="connsiteX25" fmla="*/ 439103 w 1367790"/>
                  <a:gd name="connsiteY25" fmla="*/ 4249465 h 6521178"/>
                  <a:gd name="connsiteX26" fmla="*/ 598170 w 1367790"/>
                  <a:gd name="connsiteY26" fmla="*/ 5068615 h 6521178"/>
                  <a:gd name="connsiteX27" fmla="*/ 663893 w 1367790"/>
                  <a:gd name="connsiteY27" fmla="*/ 5122908 h 6521178"/>
                  <a:gd name="connsiteX28" fmla="*/ 748665 w 1367790"/>
                  <a:gd name="connsiteY28" fmla="*/ 5131480 h 6521178"/>
                  <a:gd name="connsiteX29" fmla="*/ 826770 w 1367790"/>
                  <a:gd name="connsiteY29" fmla="*/ 5221968 h 6521178"/>
                  <a:gd name="connsiteX30" fmla="*/ 822960 w 1367790"/>
                  <a:gd name="connsiteY30" fmla="*/ 5398180 h 6521178"/>
                  <a:gd name="connsiteX31" fmla="*/ 847725 w 1367790"/>
                  <a:gd name="connsiteY31" fmla="*/ 5463903 h 6521178"/>
                  <a:gd name="connsiteX32" fmla="*/ 1051560 w 1367790"/>
                  <a:gd name="connsiteY32" fmla="*/ 5642021 h 6521178"/>
                  <a:gd name="connsiteX33" fmla="*/ 1186815 w 1367790"/>
                  <a:gd name="connsiteY33" fmla="*/ 5750605 h 6521178"/>
                  <a:gd name="connsiteX34" fmla="*/ 1292543 w 1367790"/>
                  <a:gd name="connsiteY34" fmla="*/ 5853475 h 6521178"/>
                  <a:gd name="connsiteX35" fmla="*/ 1323975 w 1367790"/>
                  <a:gd name="connsiteY35" fmla="*/ 6101125 h 6521178"/>
                  <a:gd name="connsiteX36" fmla="*/ 1283390 w 1367790"/>
                  <a:gd name="connsiteY36" fmla="*/ 6172786 h 6521178"/>
                  <a:gd name="connsiteX37" fmla="*/ 1285652 w 1367790"/>
                  <a:gd name="connsiteY37" fmla="*/ 6200330 h 6521178"/>
                  <a:gd name="connsiteX38" fmla="*/ 1294448 w 1367790"/>
                  <a:gd name="connsiteY38" fmla="*/ 6202089 h 6521178"/>
                  <a:gd name="connsiteX39" fmla="*/ 1346687 w 1367790"/>
                  <a:gd name="connsiteY39" fmla="*/ 6256338 h 6521178"/>
                  <a:gd name="connsiteX40" fmla="*/ 1347775 w 1367790"/>
                  <a:gd name="connsiteY40" fmla="*/ 6284611 h 6521178"/>
                  <a:gd name="connsiteX41" fmla="*/ 1354127 w 1367790"/>
                  <a:gd name="connsiteY41" fmla="*/ 6289468 h 6521178"/>
                  <a:gd name="connsiteX42" fmla="*/ 1367790 w 1367790"/>
                  <a:gd name="connsiteY42" fmla="*/ 6342108 h 6521178"/>
                  <a:gd name="connsiteX43" fmla="*/ 1207770 w 1367790"/>
                  <a:gd name="connsiteY43" fmla="*/ 6521178 h 6521178"/>
                  <a:gd name="connsiteX44" fmla="*/ 891540 w 1367790"/>
                  <a:gd name="connsiteY44" fmla="*/ 6514511 h 6521178"/>
                  <a:gd name="connsiteX45" fmla="*/ 75247 w 1367790"/>
                  <a:gd name="connsiteY45" fmla="*/ 6503081 h 6521178"/>
                  <a:gd name="connsiteX46" fmla="*/ 19050 w 1367790"/>
                  <a:gd name="connsiteY46" fmla="*/ 6498318 h 6521178"/>
                  <a:gd name="connsiteX47" fmla="*/ 4584 w 1367790"/>
                  <a:gd name="connsiteY47" fmla="*/ 6337584 h 6521178"/>
                  <a:gd name="connsiteX48" fmla="*/ 0 w 1367790"/>
                  <a:gd name="connsiteY48" fmla="*/ 6100173 h 6521178"/>
                  <a:gd name="connsiteX49" fmla="*/ 0 w 1367790"/>
                  <a:gd name="connsiteY49" fmla="*/ 110853 h 6521178"/>
                  <a:gd name="connsiteX50" fmla="*/ 20955 w 1367790"/>
                  <a:gd name="connsiteY50" fmla="*/ 2268 h 6521178"/>
                  <a:gd name="connsiteX0" fmla="*/ 20955 w 1367790"/>
                  <a:gd name="connsiteY0" fmla="*/ 2268 h 6682670"/>
                  <a:gd name="connsiteX1" fmla="*/ 396240 w 1367790"/>
                  <a:gd name="connsiteY1" fmla="*/ 9888 h 6682670"/>
                  <a:gd name="connsiteX2" fmla="*/ 488632 w 1367790"/>
                  <a:gd name="connsiteY2" fmla="*/ 107043 h 6682670"/>
                  <a:gd name="connsiteX3" fmla="*/ 496253 w 1367790"/>
                  <a:gd name="connsiteY3" fmla="*/ 387078 h 6682670"/>
                  <a:gd name="connsiteX4" fmla="*/ 488632 w 1367790"/>
                  <a:gd name="connsiteY4" fmla="*/ 967150 h 6682670"/>
                  <a:gd name="connsiteX5" fmla="*/ 382905 w 1367790"/>
                  <a:gd name="connsiteY5" fmla="*/ 1118598 h 6682670"/>
                  <a:gd name="connsiteX6" fmla="*/ 354330 w 1367790"/>
                  <a:gd name="connsiteY6" fmla="*/ 1161460 h 6682670"/>
                  <a:gd name="connsiteX7" fmla="*/ 372428 w 1367790"/>
                  <a:gd name="connsiteY7" fmla="*/ 1321480 h 6682670"/>
                  <a:gd name="connsiteX8" fmla="*/ 439103 w 1367790"/>
                  <a:gd name="connsiteY8" fmla="*/ 1371963 h 6682670"/>
                  <a:gd name="connsiteX9" fmla="*/ 696278 w 1367790"/>
                  <a:gd name="connsiteY9" fmla="*/ 1436733 h 6682670"/>
                  <a:gd name="connsiteX10" fmla="*/ 787718 w 1367790"/>
                  <a:gd name="connsiteY10" fmla="*/ 1486263 h 6682670"/>
                  <a:gd name="connsiteX11" fmla="*/ 855345 w 1367790"/>
                  <a:gd name="connsiteY11" fmla="*/ 1693908 h 6682670"/>
                  <a:gd name="connsiteX12" fmla="*/ 735330 w 1367790"/>
                  <a:gd name="connsiteY12" fmla="*/ 1931080 h 6682670"/>
                  <a:gd name="connsiteX13" fmla="*/ 499110 w 1367790"/>
                  <a:gd name="connsiteY13" fmla="*/ 2343513 h 6682670"/>
                  <a:gd name="connsiteX14" fmla="*/ 504825 w 1367790"/>
                  <a:gd name="connsiteY14" fmla="*/ 2436859 h 6682670"/>
                  <a:gd name="connsiteX15" fmla="*/ 488632 w 1367790"/>
                  <a:gd name="connsiteY15" fmla="*/ 2573065 h 6682670"/>
                  <a:gd name="connsiteX16" fmla="*/ 445770 w 1367790"/>
                  <a:gd name="connsiteY16" fmla="*/ 2602593 h 6682670"/>
                  <a:gd name="connsiteX17" fmla="*/ 458153 w 1367790"/>
                  <a:gd name="connsiteY17" fmla="*/ 2741658 h 6682670"/>
                  <a:gd name="connsiteX18" fmla="*/ 539115 w 1367790"/>
                  <a:gd name="connsiteY18" fmla="*/ 2832145 h 6682670"/>
                  <a:gd name="connsiteX19" fmla="*/ 583882 w 1367790"/>
                  <a:gd name="connsiteY19" fmla="*/ 2892153 h 6682670"/>
                  <a:gd name="connsiteX20" fmla="*/ 621982 w 1367790"/>
                  <a:gd name="connsiteY20" fmla="*/ 3030265 h 6682670"/>
                  <a:gd name="connsiteX21" fmla="*/ 520065 w 1367790"/>
                  <a:gd name="connsiteY21" fmla="*/ 3109323 h 6682670"/>
                  <a:gd name="connsiteX22" fmla="*/ 492443 w 1367790"/>
                  <a:gd name="connsiteY22" fmla="*/ 3114085 h 6682670"/>
                  <a:gd name="connsiteX23" fmla="*/ 392430 w 1367790"/>
                  <a:gd name="connsiteY23" fmla="*/ 3214098 h 6682670"/>
                  <a:gd name="connsiteX24" fmla="*/ 402907 w 1367790"/>
                  <a:gd name="connsiteY24" fmla="*/ 3717970 h 6682670"/>
                  <a:gd name="connsiteX25" fmla="*/ 439103 w 1367790"/>
                  <a:gd name="connsiteY25" fmla="*/ 4249465 h 6682670"/>
                  <a:gd name="connsiteX26" fmla="*/ 598170 w 1367790"/>
                  <a:gd name="connsiteY26" fmla="*/ 5068615 h 6682670"/>
                  <a:gd name="connsiteX27" fmla="*/ 663893 w 1367790"/>
                  <a:gd name="connsiteY27" fmla="*/ 5122908 h 6682670"/>
                  <a:gd name="connsiteX28" fmla="*/ 748665 w 1367790"/>
                  <a:gd name="connsiteY28" fmla="*/ 5131480 h 6682670"/>
                  <a:gd name="connsiteX29" fmla="*/ 826770 w 1367790"/>
                  <a:gd name="connsiteY29" fmla="*/ 5221968 h 6682670"/>
                  <a:gd name="connsiteX30" fmla="*/ 822960 w 1367790"/>
                  <a:gd name="connsiteY30" fmla="*/ 5398180 h 6682670"/>
                  <a:gd name="connsiteX31" fmla="*/ 847725 w 1367790"/>
                  <a:gd name="connsiteY31" fmla="*/ 5463903 h 6682670"/>
                  <a:gd name="connsiteX32" fmla="*/ 1051560 w 1367790"/>
                  <a:gd name="connsiteY32" fmla="*/ 5642021 h 6682670"/>
                  <a:gd name="connsiteX33" fmla="*/ 1186815 w 1367790"/>
                  <a:gd name="connsiteY33" fmla="*/ 5750605 h 6682670"/>
                  <a:gd name="connsiteX34" fmla="*/ 1292543 w 1367790"/>
                  <a:gd name="connsiteY34" fmla="*/ 5853475 h 6682670"/>
                  <a:gd name="connsiteX35" fmla="*/ 1323975 w 1367790"/>
                  <a:gd name="connsiteY35" fmla="*/ 6101125 h 6682670"/>
                  <a:gd name="connsiteX36" fmla="*/ 1283390 w 1367790"/>
                  <a:gd name="connsiteY36" fmla="*/ 6172786 h 6682670"/>
                  <a:gd name="connsiteX37" fmla="*/ 1285652 w 1367790"/>
                  <a:gd name="connsiteY37" fmla="*/ 6200330 h 6682670"/>
                  <a:gd name="connsiteX38" fmla="*/ 1294448 w 1367790"/>
                  <a:gd name="connsiteY38" fmla="*/ 6202089 h 6682670"/>
                  <a:gd name="connsiteX39" fmla="*/ 1346687 w 1367790"/>
                  <a:gd name="connsiteY39" fmla="*/ 6256338 h 6682670"/>
                  <a:gd name="connsiteX40" fmla="*/ 1347775 w 1367790"/>
                  <a:gd name="connsiteY40" fmla="*/ 6284611 h 6682670"/>
                  <a:gd name="connsiteX41" fmla="*/ 1354127 w 1367790"/>
                  <a:gd name="connsiteY41" fmla="*/ 6289468 h 6682670"/>
                  <a:gd name="connsiteX42" fmla="*/ 1367790 w 1367790"/>
                  <a:gd name="connsiteY42" fmla="*/ 6342108 h 6682670"/>
                  <a:gd name="connsiteX43" fmla="*/ 1207770 w 1367790"/>
                  <a:gd name="connsiteY43" fmla="*/ 6521178 h 6682670"/>
                  <a:gd name="connsiteX44" fmla="*/ 891540 w 1367790"/>
                  <a:gd name="connsiteY44" fmla="*/ 6514511 h 6682670"/>
                  <a:gd name="connsiteX45" fmla="*/ 75247 w 1367790"/>
                  <a:gd name="connsiteY45" fmla="*/ 6503081 h 6682670"/>
                  <a:gd name="connsiteX46" fmla="*/ 19050 w 1367790"/>
                  <a:gd name="connsiteY46" fmla="*/ 6498318 h 6682670"/>
                  <a:gd name="connsiteX47" fmla="*/ 0 w 1367790"/>
                  <a:gd name="connsiteY47" fmla="*/ 6100173 h 6682670"/>
                  <a:gd name="connsiteX48" fmla="*/ 0 w 1367790"/>
                  <a:gd name="connsiteY48" fmla="*/ 110853 h 6682670"/>
                  <a:gd name="connsiteX49" fmla="*/ 20955 w 1367790"/>
                  <a:gd name="connsiteY49" fmla="*/ 2268 h 6682670"/>
                  <a:gd name="connsiteX0" fmla="*/ 20965 w 1367800"/>
                  <a:gd name="connsiteY0" fmla="*/ 2268 h 6521178"/>
                  <a:gd name="connsiteX1" fmla="*/ 396250 w 1367800"/>
                  <a:gd name="connsiteY1" fmla="*/ 9888 h 6521178"/>
                  <a:gd name="connsiteX2" fmla="*/ 488642 w 1367800"/>
                  <a:gd name="connsiteY2" fmla="*/ 107043 h 6521178"/>
                  <a:gd name="connsiteX3" fmla="*/ 496263 w 1367800"/>
                  <a:gd name="connsiteY3" fmla="*/ 387078 h 6521178"/>
                  <a:gd name="connsiteX4" fmla="*/ 488642 w 1367800"/>
                  <a:gd name="connsiteY4" fmla="*/ 967150 h 6521178"/>
                  <a:gd name="connsiteX5" fmla="*/ 382915 w 1367800"/>
                  <a:gd name="connsiteY5" fmla="*/ 1118598 h 6521178"/>
                  <a:gd name="connsiteX6" fmla="*/ 354340 w 1367800"/>
                  <a:gd name="connsiteY6" fmla="*/ 1161460 h 6521178"/>
                  <a:gd name="connsiteX7" fmla="*/ 372438 w 1367800"/>
                  <a:gd name="connsiteY7" fmla="*/ 1321480 h 6521178"/>
                  <a:gd name="connsiteX8" fmla="*/ 439113 w 1367800"/>
                  <a:gd name="connsiteY8" fmla="*/ 1371963 h 6521178"/>
                  <a:gd name="connsiteX9" fmla="*/ 696288 w 1367800"/>
                  <a:gd name="connsiteY9" fmla="*/ 1436733 h 6521178"/>
                  <a:gd name="connsiteX10" fmla="*/ 787728 w 1367800"/>
                  <a:gd name="connsiteY10" fmla="*/ 1486263 h 6521178"/>
                  <a:gd name="connsiteX11" fmla="*/ 855355 w 1367800"/>
                  <a:gd name="connsiteY11" fmla="*/ 1693908 h 6521178"/>
                  <a:gd name="connsiteX12" fmla="*/ 735340 w 1367800"/>
                  <a:gd name="connsiteY12" fmla="*/ 1931080 h 6521178"/>
                  <a:gd name="connsiteX13" fmla="*/ 499120 w 1367800"/>
                  <a:gd name="connsiteY13" fmla="*/ 2343513 h 6521178"/>
                  <a:gd name="connsiteX14" fmla="*/ 504835 w 1367800"/>
                  <a:gd name="connsiteY14" fmla="*/ 2436859 h 6521178"/>
                  <a:gd name="connsiteX15" fmla="*/ 488642 w 1367800"/>
                  <a:gd name="connsiteY15" fmla="*/ 2573065 h 6521178"/>
                  <a:gd name="connsiteX16" fmla="*/ 445780 w 1367800"/>
                  <a:gd name="connsiteY16" fmla="*/ 2602593 h 6521178"/>
                  <a:gd name="connsiteX17" fmla="*/ 458163 w 1367800"/>
                  <a:gd name="connsiteY17" fmla="*/ 2741658 h 6521178"/>
                  <a:gd name="connsiteX18" fmla="*/ 539125 w 1367800"/>
                  <a:gd name="connsiteY18" fmla="*/ 2832145 h 6521178"/>
                  <a:gd name="connsiteX19" fmla="*/ 583892 w 1367800"/>
                  <a:gd name="connsiteY19" fmla="*/ 2892153 h 6521178"/>
                  <a:gd name="connsiteX20" fmla="*/ 621992 w 1367800"/>
                  <a:gd name="connsiteY20" fmla="*/ 3030265 h 6521178"/>
                  <a:gd name="connsiteX21" fmla="*/ 520075 w 1367800"/>
                  <a:gd name="connsiteY21" fmla="*/ 3109323 h 6521178"/>
                  <a:gd name="connsiteX22" fmla="*/ 492453 w 1367800"/>
                  <a:gd name="connsiteY22" fmla="*/ 3114085 h 6521178"/>
                  <a:gd name="connsiteX23" fmla="*/ 392440 w 1367800"/>
                  <a:gd name="connsiteY23" fmla="*/ 3214098 h 6521178"/>
                  <a:gd name="connsiteX24" fmla="*/ 402917 w 1367800"/>
                  <a:gd name="connsiteY24" fmla="*/ 3717970 h 6521178"/>
                  <a:gd name="connsiteX25" fmla="*/ 439113 w 1367800"/>
                  <a:gd name="connsiteY25" fmla="*/ 4249465 h 6521178"/>
                  <a:gd name="connsiteX26" fmla="*/ 598180 w 1367800"/>
                  <a:gd name="connsiteY26" fmla="*/ 5068615 h 6521178"/>
                  <a:gd name="connsiteX27" fmla="*/ 663903 w 1367800"/>
                  <a:gd name="connsiteY27" fmla="*/ 5122908 h 6521178"/>
                  <a:gd name="connsiteX28" fmla="*/ 748675 w 1367800"/>
                  <a:gd name="connsiteY28" fmla="*/ 5131480 h 6521178"/>
                  <a:gd name="connsiteX29" fmla="*/ 826780 w 1367800"/>
                  <a:gd name="connsiteY29" fmla="*/ 5221968 h 6521178"/>
                  <a:gd name="connsiteX30" fmla="*/ 822970 w 1367800"/>
                  <a:gd name="connsiteY30" fmla="*/ 5398180 h 6521178"/>
                  <a:gd name="connsiteX31" fmla="*/ 847735 w 1367800"/>
                  <a:gd name="connsiteY31" fmla="*/ 5463903 h 6521178"/>
                  <a:gd name="connsiteX32" fmla="*/ 1051570 w 1367800"/>
                  <a:gd name="connsiteY32" fmla="*/ 5642021 h 6521178"/>
                  <a:gd name="connsiteX33" fmla="*/ 1186825 w 1367800"/>
                  <a:gd name="connsiteY33" fmla="*/ 5750605 h 6521178"/>
                  <a:gd name="connsiteX34" fmla="*/ 1292553 w 1367800"/>
                  <a:gd name="connsiteY34" fmla="*/ 5853475 h 6521178"/>
                  <a:gd name="connsiteX35" fmla="*/ 1323985 w 1367800"/>
                  <a:gd name="connsiteY35" fmla="*/ 6101125 h 6521178"/>
                  <a:gd name="connsiteX36" fmla="*/ 1283400 w 1367800"/>
                  <a:gd name="connsiteY36" fmla="*/ 6172786 h 6521178"/>
                  <a:gd name="connsiteX37" fmla="*/ 1285662 w 1367800"/>
                  <a:gd name="connsiteY37" fmla="*/ 6200330 h 6521178"/>
                  <a:gd name="connsiteX38" fmla="*/ 1294458 w 1367800"/>
                  <a:gd name="connsiteY38" fmla="*/ 6202089 h 6521178"/>
                  <a:gd name="connsiteX39" fmla="*/ 1346697 w 1367800"/>
                  <a:gd name="connsiteY39" fmla="*/ 6256338 h 6521178"/>
                  <a:gd name="connsiteX40" fmla="*/ 1347785 w 1367800"/>
                  <a:gd name="connsiteY40" fmla="*/ 6284611 h 6521178"/>
                  <a:gd name="connsiteX41" fmla="*/ 1354137 w 1367800"/>
                  <a:gd name="connsiteY41" fmla="*/ 6289468 h 6521178"/>
                  <a:gd name="connsiteX42" fmla="*/ 1367800 w 1367800"/>
                  <a:gd name="connsiteY42" fmla="*/ 6342108 h 6521178"/>
                  <a:gd name="connsiteX43" fmla="*/ 1207780 w 1367800"/>
                  <a:gd name="connsiteY43" fmla="*/ 6521178 h 6521178"/>
                  <a:gd name="connsiteX44" fmla="*/ 891550 w 1367800"/>
                  <a:gd name="connsiteY44" fmla="*/ 6514511 h 6521178"/>
                  <a:gd name="connsiteX45" fmla="*/ 75257 w 1367800"/>
                  <a:gd name="connsiteY45" fmla="*/ 6503081 h 6521178"/>
                  <a:gd name="connsiteX46" fmla="*/ 19060 w 1367800"/>
                  <a:gd name="connsiteY46" fmla="*/ 6498318 h 6521178"/>
                  <a:gd name="connsiteX47" fmla="*/ 10 w 1367800"/>
                  <a:gd name="connsiteY47" fmla="*/ 110853 h 6521178"/>
                  <a:gd name="connsiteX48" fmla="*/ 20965 w 1367800"/>
                  <a:gd name="connsiteY48" fmla="*/ 2268 h 6521178"/>
                  <a:gd name="connsiteX0" fmla="*/ 25863 w 1372698"/>
                  <a:gd name="connsiteY0" fmla="*/ 2268 h 6521178"/>
                  <a:gd name="connsiteX1" fmla="*/ 401148 w 1372698"/>
                  <a:gd name="connsiteY1" fmla="*/ 9888 h 6521178"/>
                  <a:gd name="connsiteX2" fmla="*/ 493540 w 1372698"/>
                  <a:gd name="connsiteY2" fmla="*/ 107043 h 6521178"/>
                  <a:gd name="connsiteX3" fmla="*/ 501161 w 1372698"/>
                  <a:gd name="connsiteY3" fmla="*/ 387078 h 6521178"/>
                  <a:gd name="connsiteX4" fmla="*/ 493540 w 1372698"/>
                  <a:gd name="connsiteY4" fmla="*/ 967150 h 6521178"/>
                  <a:gd name="connsiteX5" fmla="*/ 387813 w 1372698"/>
                  <a:gd name="connsiteY5" fmla="*/ 1118598 h 6521178"/>
                  <a:gd name="connsiteX6" fmla="*/ 359238 w 1372698"/>
                  <a:gd name="connsiteY6" fmla="*/ 1161460 h 6521178"/>
                  <a:gd name="connsiteX7" fmla="*/ 377336 w 1372698"/>
                  <a:gd name="connsiteY7" fmla="*/ 1321480 h 6521178"/>
                  <a:gd name="connsiteX8" fmla="*/ 444011 w 1372698"/>
                  <a:gd name="connsiteY8" fmla="*/ 1371963 h 6521178"/>
                  <a:gd name="connsiteX9" fmla="*/ 701186 w 1372698"/>
                  <a:gd name="connsiteY9" fmla="*/ 1436733 h 6521178"/>
                  <a:gd name="connsiteX10" fmla="*/ 792626 w 1372698"/>
                  <a:gd name="connsiteY10" fmla="*/ 1486263 h 6521178"/>
                  <a:gd name="connsiteX11" fmla="*/ 860253 w 1372698"/>
                  <a:gd name="connsiteY11" fmla="*/ 1693908 h 6521178"/>
                  <a:gd name="connsiteX12" fmla="*/ 740238 w 1372698"/>
                  <a:gd name="connsiteY12" fmla="*/ 1931080 h 6521178"/>
                  <a:gd name="connsiteX13" fmla="*/ 504018 w 1372698"/>
                  <a:gd name="connsiteY13" fmla="*/ 2343513 h 6521178"/>
                  <a:gd name="connsiteX14" fmla="*/ 509733 w 1372698"/>
                  <a:gd name="connsiteY14" fmla="*/ 2436859 h 6521178"/>
                  <a:gd name="connsiteX15" fmla="*/ 493540 w 1372698"/>
                  <a:gd name="connsiteY15" fmla="*/ 2573065 h 6521178"/>
                  <a:gd name="connsiteX16" fmla="*/ 450678 w 1372698"/>
                  <a:gd name="connsiteY16" fmla="*/ 2602593 h 6521178"/>
                  <a:gd name="connsiteX17" fmla="*/ 463061 w 1372698"/>
                  <a:gd name="connsiteY17" fmla="*/ 2741658 h 6521178"/>
                  <a:gd name="connsiteX18" fmla="*/ 544023 w 1372698"/>
                  <a:gd name="connsiteY18" fmla="*/ 2832145 h 6521178"/>
                  <a:gd name="connsiteX19" fmla="*/ 588790 w 1372698"/>
                  <a:gd name="connsiteY19" fmla="*/ 2892153 h 6521178"/>
                  <a:gd name="connsiteX20" fmla="*/ 626890 w 1372698"/>
                  <a:gd name="connsiteY20" fmla="*/ 3030265 h 6521178"/>
                  <a:gd name="connsiteX21" fmla="*/ 524973 w 1372698"/>
                  <a:gd name="connsiteY21" fmla="*/ 3109323 h 6521178"/>
                  <a:gd name="connsiteX22" fmla="*/ 497351 w 1372698"/>
                  <a:gd name="connsiteY22" fmla="*/ 3114085 h 6521178"/>
                  <a:gd name="connsiteX23" fmla="*/ 397338 w 1372698"/>
                  <a:gd name="connsiteY23" fmla="*/ 3214098 h 6521178"/>
                  <a:gd name="connsiteX24" fmla="*/ 407815 w 1372698"/>
                  <a:gd name="connsiteY24" fmla="*/ 3717970 h 6521178"/>
                  <a:gd name="connsiteX25" fmla="*/ 444011 w 1372698"/>
                  <a:gd name="connsiteY25" fmla="*/ 4249465 h 6521178"/>
                  <a:gd name="connsiteX26" fmla="*/ 603078 w 1372698"/>
                  <a:gd name="connsiteY26" fmla="*/ 5068615 h 6521178"/>
                  <a:gd name="connsiteX27" fmla="*/ 668801 w 1372698"/>
                  <a:gd name="connsiteY27" fmla="*/ 5122908 h 6521178"/>
                  <a:gd name="connsiteX28" fmla="*/ 753573 w 1372698"/>
                  <a:gd name="connsiteY28" fmla="*/ 5131480 h 6521178"/>
                  <a:gd name="connsiteX29" fmla="*/ 831678 w 1372698"/>
                  <a:gd name="connsiteY29" fmla="*/ 5221968 h 6521178"/>
                  <a:gd name="connsiteX30" fmla="*/ 827868 w 1372698"/>
                  <a:gd name="connsiteY30" fmla="*/ 5398180 h 6521178"/>
                  <a:gd name="connsiteX31" fmla="*/ 852633 w 1372698"/>
                  <a:gd name="connsiteY31" fmla="*/ 5463903 h 6521178"/>
                  <a:gd name="connsiteX32" fmla="*/ 1056468 w 1372698"/>
                  <a:gd name="connsiteY32" fmla="*/ 5642021 h 6521178"/>
                  <a:gd name="connsiteX33" fmla="*/ 1191723 w 1372698"/>
                  <a:gd name="connsiteY33" fmla="*/ 5750605 h 6521178"/>
                  <a:gd name="connsiteX34" fmla="*/ 1297451 w 1372698"/>
                  <a:gd name="connsiteY34" fmla="*/ 5853475 h 6521178"/>
                  <a:gd name="connsiteX35" fmla="*/ 1328883 w 1372698"/>
                  <a:gd name="connsiteY35" fmla="*/ 6101125 h 6521178"/>
                  <a:gd name="connsiteX36" fmla="*/ 1288298 w 1372698"/>
                  <a:gd name="connsiteY36" fmla="*/ 6172786 h 6521178"/>
                  <a:gd name="connsiteX37" fmla="*/ 1290560 w 1372698"/>
                  <a:gd name="connsiteY37" fmla="*/ 6200330 h 6521178"/>
                  <a:gd name="connsiteX38" fmla="*/ 1299356 w 1372698"/>
                  <a:gd name="connsiteY38" fmla="*/ 6202089 h 6521178"/>
                  <a:gd name="connsiteX39" fmla="*/ 1351595 w 1372698"/>
                  <a:gd name="connsiteY39" fmla="*/ 6256338 h 6521178"/>
                  <a:gd name="connsiteX40" fmla="*/ 1352683 w 1372698"/>
                  <a:gd name="connsiteY40" fmla="*/ 6284611 h 6521178"/>
                  <a:gd name="connsiteX41" fmla="*/ 1359035 w 1372698"/>
                  <a:gd name="connsiteY41" fmla="*/ 6289468 h 6521178"/>
                  <a:gd name="connsiteX42" fmla="*/ 1372698 w 1372698"/>
                  <a:gd name="connsiteY42" fmla="*/ 6342108 h 6521178"/>
                  <a:gd name="connsiteX43" fmla="*/ 1212678 w 1372698"/>
                  <a:gd name="connsiteY43" fmla="*/ 6521178 h 6521178"/>
                  <a:gd name="connsiteX44" fmla="*/ 896448 w 1372698"/>
                  <a:gd name="connsiteY44" fmla="*/ 6514511 h 6521178"/>
                  <a:gd name="connsiteX45" fmla="*/ 80155 w 1372698"/>
                  <a:gd name="connsiteY45" fmla="*/ 6503081 h 6521178"/>
                  <a:gd name="connsiteX46" fmla="*/ 5928 w 1372698"/>
                  <a:gd name="connsiteY46" fmla="*/ 6503470 h 6521178"/>
                  <a:gd name="connsiteX47" fmla="*/ 4908 w 1372698"/>
                  <a:gd name="connsiteY47" fmla="*/ 110853 h 6521178"/>
                  <a:gd name="connsiteX48" fmla="*/ 25863 w 1372698"/>
                  <a:gd name="connsiteY48" fmla="*/ 2268 h 6521178"/>
                  <a:gd name="connsiteX0" fmla="*/ 36429 w 1383264"/>
                  <a:gd name="connsiteY0" fmla="*/ 2268 h 6521178"/>
                  <a:gd name="connsiteX1" fmla="*/ 411714 w 1383264"/>
                  <a:gd name="connsiteY1" fmla="*/ 9888 h 6521178"/>
                  <a:gd name="connsiteX2" fmla="*/ 504106 w 1383264"/>
                  <a:gd name="connsiteY2" fmla="*/ 107043 h 6521178"/>
                  <a:gd name="connsiteX3" fmla="*/ 511727 w 1383264"/>
                  <a:gd name="connsiteY3" fmla="*/ 387078 h 6521178"/>
                  <a:gd name="connsiteX4" fmla="*/ 504106 w 1383264"/>
                  <a:gd name="connsiteY4" fmla="*/ 967150 h 6521178"/>
                  <a:gd name="connsiteX5" fmla="*/ 398379 w 1383264"/>
                  <a:gd name="connsiteY5" fmla="*/ 1118598 h 6521178"/>
                  <a:gd name="connsiteX6" fmla="*/ 369804 w 1383264"/>
                  <a:gd name="connsiteY6" fmla="*/ 1161460 h 6521178"/>
                  <a:gd name="connsiteX7" fmla="*/ 387902 w 1383264"/>
                  <a:gd name="connsiteY7" fmla="*/ 1321480 h 6521178"/>
                  <a:gd name="connsiteX8" fmla="*/ 454577 w 1383264"/>
                  <a:gd name="connsiteY8" fmla="*/ 1371963 h 6521178"/>
                  <a:gd name="connsiteX9" fmla="*/ 711752 w 1383264"/>
                  <a:gd name="connsiteY9" fmla="*/ 1436733 h 6521178"/>
                  <a:gd name="connsiteX10" fmla="*/ 803192 w 1383264"/>
                  <a:gd name="connsiteY10" fmla="*/ 1486263 h 6521178"/>
                  <a:gd name="connsiteX11" fmla="*/ 870819 w 1383264"/>
                  <a:gd name="connsiteY11" fmla="*/ 1693908 h 6521178"/>
                  <a:gd name="connsiteX12" fmla="*/ 750804 w 1383264"/>
                  <a:gd name="connsiteY12" fmla="*/ 1931080 h 6521178"/>
                  <a:gd name="connsiteX13" fmla="*/ 514584 w 1383264"/>
                  <a:gd name="connsiteY13" fmla="*/ 2343513 h 6521178"/>
                  <a:gd name="connsiteX14" fmla="*/ 520299 w 1383264"/>
                  <a:gd name="connsiteY14" fmla="*/ 2436859 h 6521178"/>
                  <a:gd name="connsiteX15" fmla="*/ 504106 w 1383264"/>
                  <a:gd name="connsiteY15" fmla="*/ 2573065 h 6521178"/>
                  <a:gd name="connsiteX16" fmla="*/ 461244 w 1383264"/>
                  <a:gd name="connsiteY16" fmla="*/ 2602593 h 6521178"/>
                  <a:gd name="connsiteX17" fmla="*/ 473627 w 1383264"/>
                  <a:gd name="connsiteY17" fmla="*/ 2741658 h 6521178"/>
                  <a:gd name="connsiteX18" fmla="*/ 554589 w 1383264"/>
                  <a:gd name="connsiteY18" fmla="*/ 2832145 h 6521178"/>
                  <a:gd name="connsiteX19" fmla="*/ 599356 w 1383264"/>
                  <a:gd name="connsiteY19" fmla="*/ 2892153 h 6521178"/>
                  <a:gd name="connsiteX20" fmla="*/ 637456 w 1383264"/>
                  <a:gd name="connsiteY20" fmla="*/ 3030265 h 6521178"/>
                  <a:gd name="connsiteX21" fmla="*/ 535539 w 1383264"/>
                  <a:gd name="connsiteY21" fmla="*/ 3109323 h 6521178"/>
                  <a:gd name="connsiteX22" fmla="*/ 507917 w 1383264"/>
                  <a:gd name="connsiteY22" fmla="*/ 3114085 h 6521178"/>
                  <a:gd name="connsiteX23" fmla="*/ 407904 w 1383264"/>
                  <a:gd name="connsiteY23" fmla="*/ 3214098 h 6521178"/>
                  <a:gd name="connsiteX24" fmla="*/ 418381 w 1383264"/>
                  <a:gd name="connsiteY24" fmla="*/ 3717970 h 6521178"/>
                  <a:gd name="connsiteX25" fmla="*/ 454577 w 1383264"/>
                  <a:gd name="connsiteY25" fmla="*/ 4249465 h 6521178"/>
                  <a:gd name="connsiteX26" fmla="*/ 613644 w 1383264"/>
                  <a:gd name="connsiteY26" fmla="*/ 5068615 h 6521178"/>
                  <a:gd name="connsiteX27" fmla="*/ 679367 w 1383264"/>
                  <a:gd name="connsiteY27" fmla="*/ 5122908 h 6521178"/>
                  <a:gd name="connsiteX28" fmla="*/ 764139 w 1383264"/>
                  <a:gd name="connsiteY28" fmla="*/ 5131480 h 6521178"/>
                  <a:gd name="connsiteX29" fmla="*/ 842244 w 1383264"/>
                  <a:gd name="connsiteY29" fmla="*/ 5221968 h 6521178"/>
                  <a:gd name="connsiteX30" fmla="*/ 838434 w 1383264"/>
                  <a:gd name="connsiteY30" fmla="*/ 5398180 h 6521178"/>
                  <a:gd name="connsiteX31" fmla="*/ 863199 w 1383264"/>
                  <a:gd name="connsiteY31" fmla="*/ 5463903 h 6521178"/>
                  <a:gd name="connsiteX32" fmla="*/ 1067034 w 1383264"/>
                  <a:gd name="connsiteY32" fmla="*/ 5642021 h 6521178"/>
                  <a:gd name="connsiteX33" fmla="*/ 1202289 w 1383264"/>
                  <a:gd name="connsiteY33" fmla="*/ 5750605 h 6521178"/>
                  <a:gd name="connsiteX34" fmla="*/ 1308017 w 1383264"/>
                  <a:gd name="connsiteY34" fmla="*/ 5853475 h 6521178"/>
                  <a:gd name="connsiteX35" fmla="*/ 1339449 w 1383264"/>
                  <a:gd name="connsiteY35" fmla="*/ 6101125 h 6521178"/>
                  <a:gd name="connsiteX36" fmla="*/ 1298864 w 1383264"/>
                  <a:gd name="connsiteY36" fmla="*/ 6172786 h 6521178"/>
                  <a:gd name="connsiteX37" fmla="*/ 1301126 w 1383264"/>
                  <a:gd name="connsiteY37" fmla="*/ 6200330 h 6521178"/>
                  <a:gd name="connsiteX38" fmla="*/ 1309922 w 1383264"/>
                  <a:gd name="connsiteY38" fmla="*/ 6202089 h 6521178"/>
                  <a:gd name="connsiteX39" fmla="*/ 1362161 w 1383264"/>
                  <a:gd name="connsiteY39" fmla="*/ 6256338 h 6521178"/>
                  <a:gd name="connsiteX40" fmla="*/ 1363249 w 1383264"/>
                  <a:gd name="connsiteY40" fmla="*/ 6284611 h 6521178"/>
                  <a:gd name="connsiteX41" fmla="*/ 1369601 w 1383264"/>
                  <a:gd name="connsiteY41" fmla="*/ 6289468 h 6521178"/>
                  <a:gd name="connsiteX42" fmla="*/ 1383264 w 1383264"/>
                  <a:gd name="connsiteY42" fmla="*/ 6342108 h 6521178"/>
                  <a:gd name="connsiteX43" fmla="*/ 1223244 w 1383264"/>
                  <a:gd name="connsiteY43" fmla="*/ 6521178 h 6521178"/>
                  <a:gd name="connsiteX44" fmla="*/ 907014 w 1383264"/>
                  <a:gd name="connsiteY44" fmla="*/ 6514511 h 6521178"/>
                  <a:gd name="connsiteX45" fmla="*/ 90721 w 1383264"/>
                  <a:gd name="connsiteY45" fmla="*/ 6503081 h 6521178"/>
                  <a:gd name="connsiteX46" fmla="*/ 3615 w 1383264"/>
                  <a:gd name="connsiteY46" fmla="*/ 6490591 h 6521178"/>
                  <a:gd name="connsiteX47" fmla="*/ 15474 w 1383264"/>
                  <a:gd name="connsiteY47" fmla="*/ 110853 h 6521178"/>
                  <a:gd name="connsiteX48" fmla="*/ 36429 w 1383264"/>
                  <a:gd name="connsiteY48" fmla="*/ 2268 h 6521178"/>
                  <a:gd name="connsiteX0" fmla="*/ 34162 w 1380997"/>
                  <a:gd name="connsiteY0" fmla="*/ 2268 h 6521178"/>
                  <a:gd name="connsiteX1" fmla="*/ 409447 w 1380997"/>
                  <a:gd name="connsiteY1" fmla="*/ 9888 h 6521178"/>
                  <a:gd name="connsiteX2" fmla="*/ 501839 w 1380997"/>
                  <a:gd name="connsiteY2" fmla="*/ 107043 h 6521178"/>
                  <a:gd name="connsiteX3" fmla="*/ 509460 w 1380997"/>
                  <a:gd name="connsiteY3" fmla="*/ 387078 h 6521178"/>
                  <a:gd name="connsiteX4" fmla="*/ 501839 w 1380997"/>
                  <a:gd name="connsiteY4" fmla="*/ 967150 h 6521178"/>
                  <a:gd name="connsiteX5" fmla="*/ 396112 w 1380997"/>
                  <a:gd name="connsiteY5" fmla="*/ 1118598 h 6521178"/>
                  <a:gd name="connsiteX6" fmla="*/ 367537 w 1380997"/>
                  <a:gd name="connsiteY6" fmla="*/ 1161460 h 6521178"/>
                  <a:gd name="connsiteX7" fmla="*/ 385635 w 1380997"/>
                  <a:gd name="connsiteY7" fmla="*/ 1321480 h 6521178"/>
                  <a:gd name="connsiteX8" fmla="*/ 452310 w 1380997"/>
                  <a:gd name="connsiteY8" fmla="*/ 1371963 h 6521178"/>
                  <a:gd name="connsiteX9" fmla="*/ 709485 w 1380997"/>
                  <a:gd name="connsiteY9" fmla="*/ 1436733 h 6521178"/>
                  <a:gd name="connsiteX10" fmla="*/ 800925 w 1380997"/>
                  <a:gd name="connsiteY10" fmla="*/ 1486263 h 6521178"/>
                  <a:gd name="connsiteX11" fmla="*/ 868552 w 1380997"/>
                  <a:gd name="connsiteY11" fmla="*/ 1693908 h 6521178"/>
                  <a:gd name="connsiteX12" fmla="*/ 748537 w 1380997"/>
                  <a:gd name="connsiteY12" fmla="*/ 1931080 h 6521178"/>
                  <a:gd name="connsiteX13" fmla="*/ 512317 w 1380997"/>
                  <a:gd name="connsiteY13" fmla="*/ 2343513 h 6521178"/>
                  <a:gd name="connsiteX14" fmla="*/ 518032 w 1380997"/>
                  <a:gd name="connsiteY14" fmla="*/ 2436859 h 6521178"/>
                  <a:gd name="connsiteX15" fmla="*/ 501839 w 1380997"/>
                  <a:gd name="connsiteY15" fmla="*/ 2573065 h 6521178"/>
                  <a:gd name="connsiteX16" fmla="*/ 458977 w 1380997"/>
                  <a:gd name="connsiteY16" fmla="*/ 2602593 h 6521178"/>
                  <a:gd name="connsiteX17" fmla="*/ 471360 w 1380997"/>
                  <a:gd name="connsiteY17" fmla="*/ 2741658 h 6521178"/>
                  <a:gd name="connsiteX18" fmla="*/ 552322 w 1380997"/>
                  <a:gd name="connsiteY18" fmla="*/ 2832145 h 6521178"/>
                  <a:gd name="connsiteX19" fmla="*/ 597089 w 1380997"/>
                  <a:gd name="connsiteY19" fmla="*/ 2892153 h 6521178"/>
                  <a:gd name="connsiteX20" fmla="*/ 635189 w 1380997"/>
                  <a:gd name="connsiteY20" fmla="*/ 3030265 h 6521178"/>
                  <a:gd name="connsiteX21" fmla="*/ 533272 w 1380997"/>
                  <a:gd name="connsiteY21" fmla="*/ 3109323 h 6521178"/>
                  <a:gd name="connsiteX22" fmla="*/ 505650 w 1380997"/>
                  <a:gd name="connsiteY22" fmla="*/ 3114085 h 6521178"/>
                  <a:gd name="connsiteX23" fmla="*/ 405637 w 1380997"/>
                  <a:gd name="connsiteY23" fmla="*/ 3214098 h 6521178"/>
                  <a:gd name="connsiteX24" fmla="*/ 416114 w 1380997"/>
                  <a:gd name="connsiteY24" fmla="*/ 3717970 h 6521178"/>
                  <a:gd name="connsiteX25" fmla="*/ 452310 w 1380997"/>
                  <a:gd name="connsiteY25" fmla="*/ 4249465 h 6521178"/>
                  <a:gd name="connsiteX26" fmla="*/ 611377 w 1380997"/>
                  <a:gd name="connsiteY26" fmla="*/ 5068615 h 6521178"/>
                  <a:gd name="connsiteX27" fmla="*/ 677100 w 1380997"/>
                  <a:gd name="connsiteY27" fmla="*/ 5122908 h 6521178"/>
                  <a:gd name="connsiteX28" fmla="*/ 761872 w 1380997"/>
                  <a:gd name="connsiteY28" fmla="*/ 5131480 h 6521178"/>
                  <a:gd name="connsiteX29" fmla="*/ 839977 w 1380997"/>
                  <a:gd name="connsiteY29" fmla="*/ 5221968 h 6521178"/>
                  <a:gd name="connsiteX30" fmla="*/ 836167 w 1380997"/>
                  <a:gd name="connsiteY30" fmla="*/ 5398180 h 6521178"/>
                  <a:gd name="connsiteX31" fmla="*/ 860932 w 1380997"/>
                  <a:gd name="connsiteY31" fmla="*/ 5463903 h 6521178"/>
                  <a:gd name="connsiteX32" fmla="*/ 1064767 w 1380997"/>
                  <a:gd name="connsiteY32" fmla="*/ 5642021 h 6521178"/>
                  <a:gd name="connsiteX33" fmla="*/ 1200022 w 1380997"/>
                  <a:gd name="connsiteY33" fmla="*/ 5750605 h 6521178"/>
                  <a:gd name="connsiteX34" fmla="*/ 1305750 w 1380997"/>
                  <a:gd name="connsiteY34" fmla="*/ 5853475 h 6521178"/>
                  <a:gd name="connsiteX35" fmla="*/ 1337182 w 1380997"/>
                  <a:gd name="connsiteY35" fmla="*/ 6101125 h 6521178"/>
                  <a:gd name="connsiteX36" fmla="*/ 1296597 w 1380997"/>
                  <a:gd name="connsiteY36" fmla="*/ 6172786 h 6521178"/>
                  <a:gd name="connsiteX37" fmla="*/ 1298859 w 1380997"/>
                  <a:gd name="connsiteY37" fmla="*/ 6200330 h 6521178"/>
                  <a:gd name="connsiteX38" fmla="*/ 1307655 w 1380997"/>
                  <a:gd name="connsiteY38" fmla="*/ 6202089 h 6521178"/>
                  <a:gd name="connsiteX39" fmla="*/ 1359894 w 1380997"/>
                  <a:gd name="connsiteY39" fmla="*/ 6256338 h 6521178"/>
                  <a:gd name="connsiteX40" fmla="*/ 1360982 w 1380997"/>
                  <a:gd name="connsiteY40" fmla="*/ 6284611 h 6521178"/>
                  <a:gd name="connsiteX41" fmla="*/ 1367334 w 1380997"/>
                  <a:gd name="connsiteY41" fmla="*/ 6289468 h 6521178"/>
                  <a:gd name="connsiteX42" fmla="*/ 1380997 w 1380997"/>
                  <a:gd name="connsiteY42" fmla="*/ 6342108 h 6521178"/>
                  <a:gd name="connsiteX43" fmla="*/ 1220977 w 1380997"/>
                  <a:gd name="connsiteY43" fmla="*/ 6521178 h 6521178"/>
                  <a:gd name="connsiteX44" fmla="*/ 904747 w 1380997"/>
                  <a:gd name="connsiteY44" fmla="*/ 6514511 h 6521178"/>
                  <a:gd name="connsiteX45" fmla="*/ 88454 w 1380997"/>
                  <a:gd name="connsiteY45" fmla="*/ 6503081 h 6521178"/>
                  <a:gd name="connsiteX46" fmla="*/ 3924 w 1380997"/>
                  <a:gd name="connsiteY46" fmla="*/ 6503470 h 6521178"/>
                  <a:gd name="connsiteX47" fmla="*/ 13207 w 1380997"/>
                  <a:gd name="connsiteY47" fmla="*/ 110853 h 6521178"/>
                  <a:gd name="connsiteX48" fmla="*/ 34162 w 1380997"/>
                  <a:gd name="connsiteY48" fmla="*/ 2268 h 6521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380997" h="6521178">
                    <a:moveTo>
                      <a:pt x="34162" y="2268"/>
                    </a:moveTo>
                    <a:cubicBezTo>
                      <a:pt x="158939" y="1315"/>
                      <a:pt x="284670" y="-5352"/>
                      <a:pt x="409447" y="9888"/>
                    </a:cubicBezTo>
                    <a:cubicBezTo>
                      <a:pt x="467550" y="17508"/>
                      <a:pt x="495172" y="47988"/>
                      <a:pt x="501839" y="107043"/>
                    </a:cubicBezTo>
                    <a:cubicBezTo>
                      <a:pt x="513270" y="200388"/>
                      <a:pt x="510412" y="293733"/>
                      <a:pt x="509460" y="387078"/>
                    </a:cubicBezTo>
                    <a:cubicBezTo>
                      <a:pt x="507554" y="580435"/>
                      <a:pt x="517079" y="773793"/>
                      <a:pt x="501839" y="967150"/>
                    </a:cubicBezTo>
                    <a:cubicBezTo>
                      <a:pt x="496125" y="1038588"/>
                      <a:pt x="484695" y="1104310"/>
                      <a:pt x="396112" y="1118598"/>
                    </a:cubicBezTo>
                    <a:cubicBezTo>
                      <a:pt x="374204" y="1122408"/>
                      <a:pt x="366585" y="1139553"/>
                      <a:pt x="367537" y="1161460"/>
                    </a:cubicBezTo>
                    <a:cubicBezTo>
                      <a:pt x="369442" y="1215753"/>
                      <a:pt x="376110" y="1269093"/>
                      <a:pt x="385635" y="1321480"/>
                    </a:cubicBezTo>
                    <a:cubicBezTo>
                      <a:pt x="392302" y="1357675"/>
                      <a:pt x="419925" y="1367200"/>
                      <a:pt x="452310" y="1371963"/>
                    </a:cubicBezTo>
                    <a:cubicBezTo>
                      <a:pt x="540892" y="1383393"/>
                      <a:pt x="626617" y="1401490"/>
                      <a:pt x="709485" y="1436733"/>
                    </a:cubicBezTo>
                    <a:cubicBezTo>
                      <a:pt x="741870" y="1451020"/>
                      <a:pt x="772350" y="1466260"/>
                      <a:pt x="800925" y="1486263"/>
                    </a:cubicBezTo>
                    <a:cubicBezTo>
                      <a:pt x="877125" y="1540555"/>
                      <a:pt x="899032" y="1605325"/>
                      <a:pt x="868552" y="1693908"/>
                    </a:cubicBezTo>
                    <a:cubicBezTo>
                      <a:pt x="839025" y="1777728"/>
                      <a:pt x="792352" y="1853928"/>
                      <a:pt x="748537" y="1931080"/>
                    </a:cubicBezTo>
                    <a:cubicBezTo>
                      <a:pt x="669479" y="2068240"/>
                      <a:pt x="592327" y="2206353"/>
                      <a:pt x="512317" y="2343513"/>
                    </a:cubicBezTo>
                    <a:cubicBezTo>
                      <a:pt x="493267" y="2376850"/>
                      <a:pt x="487552" y="2403520"/>
                      <a:pt x="518032" y="2436859"/>
                    </a:cubicBezTo>
                    <a:cubicBezTo>
                      <a:pt x="558989" y="2482578"/>
                      <a:pt x="550417" y="2534965"/>
                      <a:pt x="501839" y="2573065"/>
                    </a:cubicBezTo>
                    <a:cubicBezTo>
                      <a:pt x="488504" y="2583543"/>
                      <a:pt x="472312" y="2591163"/>
                      <a:pt x="458977" y="2602593"/>
                    </a:cubicBezTo>
                    <a:cubicBezTo>
                      <a:pt x="402779" y="2647360"/>
                      <a:pt x="408495" y="2708320"/>
                      <a:pt x="471360" y="2741658"/>
                    </a:cubicBezTo>
                    <a:cubicBezTo>
                      <a:pt x="510412" y="2761660"/>
                      <a:pt x="544702" y="2782615"/>
                      <a:pt x="552322" y="2832145"/>
                    </a:cubicBezTo>
                    <a:cubicBezTo>
                      <a:pt x="556132" y="2856910"/>
                      <a:pt x="578039" y="2875008"/>
                      <a:pt x="597089" y="2892153"/>
                    </a:cubicBezTo>
                    <a:cubicBezTo>
                      <a:pt x="639952" y="2929300"/>
                      <a:pt x="650429" y="2975973"/>
                      <a:pt x="635189" y="3030265"/>
                    </a:cubicBezTo>
                    <a:cubicBezTo>
                      <a:pt x="619950" y="3081700"/>
                      <a:pt x="582802" y="3103608"/>
                      <a:pt x="533272" y="3109323"/>
                    </a:cubicBezTo>
                    <a:cubicBezTo>
                      <a:pt x="523747" y="3110275"/>
                      <a:pt x="514222" y="3113133"/>
                      <a:pt x="505650" y="3114085"/>
                    </a:cubicBezTo>
                    <a:cubicBezTo>
                      <a:pt x="425639" y="3119800"/>
                      <a:pt x="410400" y="3133135"/>
                      <a:pt x="405637" y="3214098"/>
                    </a:cubicBezTo>
                    <a:cubicBezTo>
                      <a:pt x="395160" y="3382690"/>
                      <a:pt x="408495" y="3550330"/>
                      <a:pt x="416114" y="3717970"/>
                    </a:cubicBezTo>
                    <a:cubicBezTo>
                      <a:pt x="424687" y="3895135"/>
                      <a:pt x="430402" y="4073253"/>
                      <a:pt x="452310" y="4249465"/>
                    </a:cubicBezTo>
                    <a:cubicBezTo>
                      <a:pt x="487552" y="4525690"/>
                      <a:pt x="528510" y="4800963"/>
                      <a:pt x="611377" y="5068615"/>
                    </a:cubicBezTo>
                    <a:cubicBezTo>
                      <a:pt x="622807" y="5103858"/>
                      <a:pt x="639000" y="5121955"/>
                      <a:pt x="677100" y="5122908"/>
                    </a:cubicBezTo>
                    <a:cubicBezTo>
                      <a:pt x="705675" y="5123860"/>
                      <a:pt x="734250" y="5125765"/>
                      <a:pt x="761872" y="5131480"/>
                    </a:cubicBezTo>
                    <a:cubicBezTo>
                      <a:pt x="818070" y="5141958"/>
                      <a:pt x="839025" y="5164818"/>
                      <a:pt x="839977" y="5221968"/>
                    </a:cubicBezTo>
                    <a:cubicBezTo>
                      <a:pt x="841882" y="5280071"/>
                      <a:pt x="839977" y="5339125"/>
                      <a:pt x="836167" y="5398180"/>
                    </a:cubicBezTo>
                    <a:cubicBezTo>
                      <a:pt x="834262" y="5425803"/>
                      <a:pt x="839025" y="5444853"/>
                      <a:pt x="860932" y="5463903"/>
                    </a:cubicBezTo>
                    <a:cubicBezTo>
                      <a:pt x="930464" y="5522005"/>
                      <a:pt x="997139" y="5582013"/>
                      <a:pt x="1064767" y="5642021"/>
                    </a:cubicBezTo>
                    <a:cubicBezTo>
                      <a:pt x="1121917" y="5662975"/>
                      <a:pt x="1154302" y="5714410"/>
                      <a:pt x="1200022" y="5750605"/>
                    </a:cubicBezTo>
                    <a:cubicBezTo>
                      <a:pt x="1238122" y="5781085"/>
                      <a:pt x="1268602" y="5821090"/>
                      <a:pt x="1305750" y="5853475"/>
                    </a:cubicBezTo>
                    <a:cubicBezTo>
                      <a:pt x="1385759" y="5923960"/>
                      <a:pt x="1379092" y="6023021"/>
                      <a:pt x="1337182" y="6101125"/>
                    </a:cubicBezTo>
                    <a:cubicBezTo>
                      <a:pt x="1324323" y="6125414"/>
                      <a:pt x="1301285" y="6145416"/>
                      <a:pt x="1296597" y="6172786"/>
                    </a:cubicBezTo>
                    <a:lnTo>
                      <a:pt x="1298859" y="6200330"/>
                    </a:lnTo>
                    <a:lnTo>
                      <a:pt x="1307655" y="6202089"/>
                    </a:lnTo>
                    <a:cubicBezTo>
                      <a:pt x="1333373" y="6214948"/>
                      <a:pt x="1353732" y="6231022"/>
                      <a:pt x="1359894" y="6256338"/>
                    </a:cubicBezTo>
                    <a:cubicBezTo>
                      <a:pt x="1360257" y="6265762"/>
                      <a:pt x="1360619" y="6275187"/>
                      <a:pt x="1360982" y="6284611"/>
                    </a:cubicBezTo>
                    <a:lnTo>
                      <a:pt x="1367334" y="6289468"/>
                    </a:lnTo>
                    <a:cubicBezTo>
                      <a:pt x="1379390" y="6303532"/>
                      <a:pt x="1380997" y="6322820"/>
                      <a:pt x="1380997" y="6342108"/>
                    </a:cubicBezTo>
                    <a:cubicBezTo>
                      <a:pt x="1380997" y="6426881"/>
                      <a:pt x="1307654" y="6518321"/>
                      <a:pt x="1220977" y="6521178"/>
                    </a:cubicBezTo>
                    <a:lnTo>
                      <a:pt x="904747" y="6514511"/>
                    </a:lnTo>
                    <a:cubicBezTo>
                      <a:pt x="633285" y="6500223"/>
                      <a:pt x="360869" y="6507843"/>
                      <a:pt x="88454" y="6503081"/>
                    </a:cubicBezTo>
                    <a:cubicBezTo>
                      <a:pt x="69404" y="6503081"/>
                      <a:pt x="22021" y="6512043"/>
                      <a:pt x="3924" y="6503470"/>
                    </a:cubicBezTo>
                    <a:cubicBezTo>
                      <a:pt x="-8617" y="5438099"/>
                      <a:pt x="12889" y="1193528"/>
                      <a:pt x="13207" y="110853"/>
                    </a:cubicBezTo>
                    <a:cubicBezTo>
                      <a:pt x="17017" y="71800"/>
                      <a:pt x="6539" y="33700"/>
                      <a:pt x="34162" y="226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62F864F-A07E-4162-91BA-32CEA9D64973}"/>
                  </a:ext>
                </a:extLst>
              </p:cNvPr>
              <p:cNvSpPr/>
              <p:nvPr/>
            </p:nvSpPr>
            <p:spPr>
              <a:xfrm>
                <a:off x="3111533" y="6332520"/>
                <a:ext cx="1360748" cy="87630"/>
              </a:xfrm>
              <a:custGeom>
                <a:avLst/>
                <a:gdLst>
                  <a:gd name="connsiteX0" fmla="*/ 32142 w 1360748"/>
                  <a:gd name="connsiteY0" fmla="*/ 0 h 87630"/>
                  <a:gd name="connsiteX1" fmla="*/ 1297062 w 1360748"/>
                  <a:gd name="connsiteY1" fmla="*/ 952 h 87630"/>
                  <a:gd name="connsiteX2" fmla="*/ 1306587 w 1360748"/>
                  <a:gd name="connsiteY2" fmla="*/ 2857 h 87630"/>
                  <a:gd name="connsiteX3" fmla="*/ 1359927 w 1360748"/>
                  <a:gd name="connsiteY3" fmla="*/ 85725 h 87630"/>
                  <a:gd name="connsiteX4" fmla="*/ 1357069 w 1360748"/>
                  <a:gd name="connsiteY4" fmla="*/ 87630 h 87630"/>
                  <a:gd name="connsiteX5" fmla="*/ 32142 w 1360748"/>
                  <a:gd name="connsiteY5" fmla="*/ 87630 h 87630"/>
                  <a:gd name="connsiteX6" fmla="*/ 0 w 1360748"/>
                  <a:gd name="connsiteY6" fmla="*/ 87630 h 87630"/>
                  <a:gd name="connsiteX7" fmla="*/ 0 w 1360748"/>
                  <a:gd name="connsiteY7" fmla="*/ 74 h 8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0748" h="87630">
                    <a:moveTo>
                      <a:pt x="32142" y="0"/>
                    </a:moveTo>
                    <a:cubicBezTo>
                      <a:pt x="454099" y="0"/>
                      <a:pt x="875104" y="952"/>
                      <a:pt x="1297062" y="952"/>
                    </a:cubicBezTo>
                    <a:cubicBezTo>
                      <a:pt x="1299919" y="952"/>
                      <a:pt x="1302777" y="1905"/>
                      <a:pt x="1306587" y="2857"/>
                    </a:cubicBezTo>
                    <a:cubicBezTo>
                      <a:pt x="1340877" y="20002"/>
                      <a:pt x="1365641" y="42863"/>
                      <a:pt x="1359927" y="85725"/>
                    </a:cubicBezTo>
                    <a:cubicBezTo>
                      <a:pt x="1359927" y="85725"/>
                      <a:pt x="1357069" y="87630"/>
                      <a:pt x="1357069" y="87630"/>
                    </a:cubicBezTo>
                    <a:cubicBezTo>
                      <a:pt x="915109" y="87630"/>
                      <a:pt x="473149" y="87630"/>
                      <a:pt x="32142" y="87630"/>
                    </a:cubicBezTo>
                    <a:lnTo>
                      <a:pt x="0" y="8763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2" name="Group 34">
            <a:extLst>
              <a:ext uri="{FF2B5EF4-FFF2-40B4-BE49-F238E27FC236}">
                <a16:creationId xmlns:a16="http://schemas.microsoft.com/office/drawing/2014/main" id="{7E5D5CB9-2A81-40DC-8DEB-F1DD556F9FF6}"/>
              </a:ext>
            </a:extLst>
          </p:cNvPr>
          <p:cNvGrpSpPr/>
          <p:nvPr/>
        </p:nvGrpSpPr>
        <p:grpSpPr>
          <a:xfrm>
            <a:off x="269457" y="4142955"/>
            <a:ext cx="2581106" cy="584776"/>
            <a:chOff x="2287608" y="4283314"/>
            <a:chExt cx="1680928" cy="58477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DF26B35-9F22-4F37-A041-143C0A3F63BC}"/>
                </a:ext>
              </a:extLst>
            </p:cNvPr>
            <p:cNvSpPr txBox="1"/>
            <p:nvPr/>
          </p:nvSpPr>
          <p:spPr>
            <a:xfrm>
              <a:off x="2287608" y="4560313"/>
              <a:ext cx="16809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104498-FDA0-4DDA-B8DE-8E07768D66D5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37">
            <a:extLst>
              <a:ext uri="{FF2B5EF4-FFF2-40B4-BE49-F238E27FC236}">
                <a16:creationId xmlns:a16="http://schemas.microsoft.com/office/drawing/2014/main" id="{C974ED5F-D650-4BB5-BB3F-B7540CD17643}"/>
              </a:ext>
            </a:extLst>
          </p:cNvPr>
          <p:cNvGrpSpPr/>
          <p:nvPr/>
        </p:nvGrpSpPr>
        <p:grpSpPr>
          <a:xfrm>
            <a:off x="-7783" y="5004730"/>
            <a:ext cx="2653061" cy="813691"/>
            <a:chOff x="2626362" y="4269842"/>
            <a:chExt cx="1449587" cy="81369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F2EF1E-12F2-4ECF-B637-227C3CB31CF5}"/>
                </a:ext>
              </a:extLst>
            </p:cNvPr>
            <p:cNvSpPr txBox="1"/>
            <p:nvPr/>
          </p:nvSpPr>
          <p:spPr>
            <a:xfrm>
              <a:off x="2794834" y="4560313"/>
              <a:ext cx="1281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di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chuyển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linh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hoạt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gốc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nhìn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A395F6-E7AA-4711-9912-803BE8D8DDB2}"/>
                </a:ext>
              </a:extLst>
            </p:cNvPr>
            <p:cNvSpPr txBox="1"/>
            <p:nvPr/>
          </p:nvSpPr>
          <p:spPr>
            <a:xfrm>
              <a:off x="2626362" y="4269842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Camera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0">
            <a:extLst>
              <a:ext uri="{FF2B5EF4-FFF2-40B4-BE49-F238E27FC236}">
                <a16:creationId xmlns:a16="http://schemas.microsoft.com/office/drawing/2014/main" id="{AE14AEBF-7754-47A9-AD41-43B01AD1DE8C}"/>
              </a:ext>
            </a:extLst>
          </p:cNvPr>
          <p:cNvGrpSpPr/>
          <p:nvPr/>
        </p:nvGrpSpPr>
        <p:grpSpPr>
          <a:xfrm>
            <a:off x="-145093" y="3416305"/>
            <a:ext cx="3276000" cy="800218"/>
            <a:chOff x="2551706" y="4283314"/>
            <a:chExt cx="1416829" cy="80021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ACD354F-391C-4D2D-8783-D027D200FEE4}"/>
                </a:ext>
              </a:extLst>
            </p:cNvPr>
            <p:cNvSpPr txBox="1"/>
            <p:nvPr/>
          </p:nvSpPr>
          <p:spPr>
            <a:xfrm>
              <a:off x="2563751" y="4560311"/>
              <a:ext cx="1404784" cy="523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Mô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phòng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3D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quân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cờ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bàn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cờ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ảnh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nền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màu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sắc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ánh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sáng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D3B4E01-F731-4F60-8DD6-AE12FBDB9398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Đồ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họa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37">
            <a:extLst>
              <a:ext uri="{FF2B5EF4-FFF2-40B4-BE49-F238E27FC236}">
                <a16:creationId xmlns:a16="http://schemas.microsoft.com/office/drawing/2014/main" id="{0C152473-3392-4006-A1B0-D4F387775695}"/>
              </a:ext>
            </a:extLst>
          </p:cNvPr>
          <p:cNvGrpSpPr/>
          <p:nvPr/>
        </p:nvGrpSpPr>
        <p:grpSpPr>
          <a:xfrm flipH="1">
            <a:off x="408695" y="1989999"/>
            <a:ext cx="3796920" cy="1015663"/>
            <a:chOff x="2551706" y="4283314"/>
            <a:chExt cx="1416829" cy="101566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64F5B4A-44F6-4C4A-B12E-C5CF1C785C3D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Xây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dựng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một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phần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mền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3D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chơi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cờ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vua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cảm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giác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hứng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thú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với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người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dùng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187371-1347-4B31-9D20-A4247696269A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Mục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đích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E5141C5-0E7D-4556-B4F6-45DFD9200E15}"/>
              </a:ext>
            </a:extLst>
          </p:cNvPr>
          <p:cNvSpPr txBox="1"/>
          <p:nvPr/>
        </p:nvSpPr>
        <p:spPr>
          <a:xfrm flipH="1">
            <a:off x="9347390" y="4655942"/>
            <a:ext cx="25972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thức di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chuyển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riêng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từng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loại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quân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cờ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Luật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chơi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luân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phiên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giữa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người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chơi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Chiếu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vua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=&gt;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kết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thức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ván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cờ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86780B-F88B-40BA-83B4-41F3627168E9}"/>
              </a:ext>
            </a:extLst>
          </p:cNvPr>
          <p:cNvSpPr txBox="1"/>
          <p:nvPr/>
        </p:nvSpPr>
        <p:spPr>
          <a:xfrm flipH="1">
            <a:off x="9347390" y="4286462"/>
            <a:ext cx="2575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Luật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2B17F1-6F20-4CCF-9C86-C2E045D91870}"/>
              </a:ext>
            </a:extLst>
          </p:cNvPr>
          <p:cNvSpPr txBox="1"/>
          <p:nvPr/>
        </p:nvSpPr>
        <p:spPr>
          <a:xfrm flipH="1">
            <a:off x="8947374" y="3608244"/>
            <a:ext cx="2575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Có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ứng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chuyển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quân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cờ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A4EC90F-5F9A-49EC-BEE5-066A59583FEF}"/>
              </a:ext>
            </a:extLst>
          </p:cNvPr>
          <p:cNvSpPr txBox="1"/>
          <p:nvPr/>
        </p:nvSpPr>
        <p:spPr>
          <a:xfrm flipH="1">
            <a:off x="9201955" y="3414575"/>
            <a:ext cx="3248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chuyển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26C9F4-8CB1-4AB6-B610-02D8D9308A5A}"/>
              </a:ext>
            </a:extLst>
          </p:cNvPr>
          <p:cNvSpPr txBox="1"/>
          <p:nvPr/>
        </p:nvSpPr>
        <p:spPr>
          <a:xfrm flipH="1">
            <a:off x="8144248" y="2275536"/>
            <a:ext cx="2575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ứng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chọn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cờ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Chỉ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có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thể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quân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cờ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mình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không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thể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chọn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quân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cờ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đổi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phương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8B4BC1-8BD4-48A2-9697-B5A10ECAE2D8}"/>
              </a:ext>
            </a:extLst>
          </p:cNvPr>
          <p:cNvSpPr txBox="1"/>
          <p:nvPr/>
        </p:nvSpPr>
        <p:spPr>
          <a:xfrm flipH="1">
            <a:off x="8394129" y="2013926"/>
            <a:ext cx="3248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Tương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tác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EF6CE7-E2F7-4C9C-BB89-1D02BC8ACF1C}"/>
              </a:ext>
            </a:extLst>
          </p:cNvPr>
          <p:cNvSpPr txBox="1"/>
          <p:nvPr/>
        </p:nvSpPr>
        <p:spPr>
          <a:xfrm>
            <a:off x="624733" y="2492856"/>
            <a:ext cx="4892381" cy="49244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NGƯỜI DÙNG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6FE2053A-30E9-40A6-A969-20C778C55EA2}"/>
              </a:ext>
            </a:extLst>
          </p:cNvPr>
          <p:cNvSpPr txBox="1">
            <a:spLocks/>
          </p:cNvSpPr>
          <p:nvPr/>
        </p:nvSpPr>
        <p:spPr>
          <a:xfrm>
            <a:off x="531968" y="5062877"/>
            <a:ext cx="992586" cy="301848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err="1">
                <a:cs typeface="Arial" pitchFamily="34" charset="0"/>
              </a:rPr>
              <a:t>Mới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lạ</a:t>
            </a:r>
            <a:endParaRPr lang="en-US" altLang="ko-KR" sz="1400" b="0" dirty="0"/>
          </a:p>
        </p:txBody>
      </p:sp>
      <p:sp>
        <p:nvSpPr>
          <p:cNvPr id="7" name="Text Placeholder 27">
            <a:extLst>
              <a:ext uri="{FF2B5EF4-FFF2-40B4-BE49-F238E27FC236}">
                <a16:creationId xmlns:a16="http://schemas.microsoft.com/office/drawing/2014/main" id="{CDD2A14F-1DAF-4B5D-AF8B-EE9EBA5570F7}"/>
              </a:ext>
            </a:extLst>
          </p:cNvPr>
          <p:cNvSpPr txBox="1">
            <a:spLocks/>
          </p:cNvSpPr>
          <p:nvPr/>
        </p:nvSpPr>
        <p:spPr>
          <a:xfrm>
            <a:off x="1699076" y="5062877"/>
            <a:ext cx="1411686" cy="301848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err="1">
                <a:cs typeface="Arial" pitchFamily="34" charset="0"/>
              </a:rPr>
              <a:t>Thích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thú</a:t>
            </a:r>
            <a:endParaRPr lang="en-US" altLang="ko-KR" sz="1400" b="0" dirty="0"/>
          </a:p>
        </p:txBody>
      </p:sp>
      <p:sp>
        <p:nvSpPr>
          <p:cNvPr id="8" name="Text Placeholder 27">
            <a:extLst>
              <a:ext uri="{FF2B5EF4-FFF2-40B4-BE49-F238E27FC236}">
                <a16:creationId xmlns:a16="http://schemas.microsoft.com/office/drawing/2014/main" id="{71830E50-E896-4734-8AE6-877A1F5E3DAF}"/>
              </a:ext>
            </a:extLst>
          </p:cNvPr>
          <p:cNvSpPr txBox="1">
            <a:spLocks/>
          </p:cNvSpPr>
          <p:nvPr/>
        </p:nvSpPr>
        <p:spPr>
          <a:xfrm>
            <a:off x="3285284" y="5062877"/>
            <a:ext cx="1597269" cy="301848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0" dirty="0" err="1">
                <a:cs typeface="Arial" pitchFamily="34" charset="0"/>
              </a:rPr>
              <a:t>Vui</a:t>
            </a:r>
            <a:r>
              <a:rPr lang="en-US" altLang="ko-KR" sz="1400" b="0" dirty="0">
                <a:cs typeface="Arial" pitchFamily="34" charset="0"/>
              </a:rPr>
              <a:t> </a:t>
            </a:r>
            <a:r>
              <a:rPr lang="en-US" altLang="ko-KR" sz="1400" b="0" dirty="0" err="1">
                <a:cs typeface="Arial" pitchFamily="34" charset="0"/>
              </a:rPr>
              <a:t>vẻ</a:t>
            </a:r>
            <a:endParaRPr lang="en-US" altLang="ko-KR" sz="1400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68669D-B0BF-4E3C-AA47-B93C1A9621AE}"/>
              </a:ext>
            </a:extLst>
          </p:cNvPr>
          <p:cNvSpPr txBox="1"/>
          <p:nvPr/>
        </p:nvSpPr>
        <p:spPr>
          <a:xfrm>
            <a:off x="636731" y="3308477"/>
            <a:ext cx="4425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Chương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trình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cho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phép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hai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người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chơi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đấu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trí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với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nhau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trên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bàn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cờ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 </a:t>
            </a: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Phù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hợp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với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mọi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người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có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hứng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thú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chơi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cờ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vua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>
            <a:extLst>
              <a:ext uri="{FF2B5EF4-FFF2-40B4-BE49-F238E27FC236}">
                <a16:creationId xmlns:a16="http://schemas.microsoft.com/office/drawing/2014/main" id="{C0564653-129A-462B-A8BC-FFBE17D48BB8}"/>
              </a:ext>
            </a:extLst>
          </p:cNvPr>
          <p:cNvSpPr txBox="1">
            <a:spLocks/>
          </p:cNvSpPr>
          <p:nvPr/>
        </p:nvSpPr>
        <p:spPr>
          <a:xfrm>
            <a:off x="713464" y="384741"/>
            <a:ext cx="8828101" cy="144016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GIAO DIỆN CHƯƠNG TRÌNH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pic>
        <p:nvPicPr>
          <p:cNvPr id="1026" name="Picture 2" descr="&quot;Fisrt View&quot;">
            <a:extLst>
              <a:ext uri="{FF2B5EF4-FFF2-40B4-BE49-F238E27FC236}">
                <a16:creationId xmlns:a16="http://schemas.microsoft.com/office/drawing/2014/main" id="{AA8B54C7-DF6B-488F-81BC-9BAC07827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130" y="1063756"/>
            <a:ext cx="6157740" cy="492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nhìn</a:t>
            </a:r>
            <a:endParaRPr lang="en-US" dirty="0"/>
          </a:p>
        </p:txBody>
      </p:sp>
      <p:pic>
        <p:nvPicPr>
          <p:cNvPr id="2050" name="Picture 2" descr="&quot;Another View&quot;">
            <a:extLst>
              <a:ext uri="{FF2B5EF4-FFF2-40B4-BE49-F238E27FC236}">
                <a16:creationId xmlns:a16="http://schemas.microsoft.com/office/drawing/2014/main" id="{EC1E3371-9DD5-4A01-9D95-3F63B27E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390" y="1063756"/>
            <a:ext cx="6153219" cy="492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quân</a:t>
            </a:r>
            <a:r>
              <a:rPr lang="en-US" dirty="0"/>
              <a:t> </a:t>
            </a:r>
            <a:r>
              <a:rPr lang="en-US" dirty="0" err="1"/>
              <a:t>cờ</a:t>
            </a:r>
            <a:endParaRPr lang="en-US" dirty="0"/>
          </a:p>
        </p:txBody>
      </p:sp>
      <p:pic>
        <p:nvPicPr>
          <p:cNvPr id="3074" name="Picture 2" descr="&quot;Movement animation&quot;">
            <a:extLst>
              <a:ext uri="{FF2B5EF4-FFF2-40B4-BE49-F238E27FC236}">
                <a16:creationId xmlns:a16="http://schemas.microsoft.com/office/drawing/2014/main" id="{EDA46858-5890-4874-A646-B564313F0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122" y="1179248"/>
            <a:ext cx="5938009" cy="472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4284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316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LE TAN LOC</cp:lastModifiedBy>
  <cp:revision>73</cp:revision>
  <dcterms:created xsi:type="dcterms:W3CDTF">2020-01-20T05:08:25Z</dcterms:created>
  <dcterms:modified xsi:type="dcterms:W3CDTF">2021-12-10T09:43:43Z</dcterms:modified>
</cp:coreProperties>
</file>