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315" r:id="rId6"/>
    <p:sldId id="261" r:id="rId7"/>
    <p:sldId id="316" r:id="rId8"/>
    <p:sldId id="314" r:id="rId9"/>
    <p:sldId id="318" r:id="rId10"/>
    <p:sldId id="313" r:id="rId11"/>
    <p:sldId id="317" r:id="rId12"/>
    <p:sldId id="320" r:id="rId13"/>
    <p:sldId id="319" r:id="rId14"/>
    <p:sldId id="321" r:id="rId15"/>
    <p:sldId id="322" r:id="rId16"/>
    <p:sldId id="324" r:id="rId17"/>
    <p:sldId id="323" r:id="rId18"/>
    <p:sldId id="325" r:id="rId19"/>
    <p:sldId id="327" r:id="rId20"/>
    <p:sldId id="262" r:id="rId21"/>
    <p:sldId id="263" r:id="rId22"/>
    <p:sldId id="326" r:id="rId23"/>
  </p:sldIdLst>
  <p:sldSz cx="9144000" cy="5143500" type="screen16x9"/>
  <p:notesSz cx="6858000" cy="9144000"/>
  <p:embeddedFontLst>
    <p:embeddedFont>
      <p:font typeface="Bebas Neue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Chakra Petch Medium" panose="020B0604020202020204" charset="-34"/>
      <p:regular r:id="rId31"/>
      <p:bold r:id="rId32"/>
      <p:italic r:id="rId33"/>
      <p:boldItalic r:id="rId34"/>
    </p:embeddedFont>
    <p:embeddedFont>
      <p:font typeface="Fira Code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21"/>
    <a:srgbClr val="F21EF2"/>
    <a:srgbClr val="FD5F5F"/>
    <a:srgbClr val="CDDEFF"/>
    <a:srgbClr val="B3EBFF"/>
    <a:srgbClr val="85AEFF"/>
    <a:srgbClr val="FFFFC1"/>
    <a:srgbClr val="FFCFAF"/>
    <a:srgbClr val="FF6600"/>
    <a:srgbClr val="8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F0BCE0-B363-4207-A6D6-4071085C3C7F}">
  <a:tblStyle styleId="{BDF0BCE0-B363-4207-A6D6-4071085C3C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 autoAdjust="0"/>
    <p:restoredTop sz="81700" autoAdjust="0"/>
  </p:normalViewPr>
  <p:slideViewPr>
    <p:cSldViewPr snapToGrid="0">
      <p:cViewPr varScale="1">
        <p:scale>
          <a:sx n="138" d="100"/>
          <a:sy n="138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764271653543309E-2"/>
          <c:y val="0.22603567913385827"/>
          <c:w val="0.89356906167979"/>
          <c:h val="0.7467039862204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Scores</c:v>
                </c:pt>
              </c:strCache>
            </c:strRef>
          </c:tx>
          <c:spPr>
            <a:solidFill>
              <a:srgbClr val="EEF32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2A-419D-B2A3-88CA8CE03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 Scores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0.78100000000000003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2A-419D-B2A3-88CA8CE03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 Scores</c:v>
                </c:pt>
              </c:strCache>
            </c:strRef>
          </c:tx>
          <c:spPr>
            <a:solidFill>
              <a:srgbClr val="F21E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0.72599999999999998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2A-419D-B2A3-88CA8CE03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5266159"/>
        <c:axId val="971115007"/>
      </c:barChart>
      <c:catAx>
        <c:axId val="78526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115007"/>
        <c:crosses val="autoZero"/>
        <c:auto val="1"/>
        <c:lblAlgn val="ctr"/>
        <c:lblOffset val="100"/>
        <c:noMultiLvlLbl val="0"/>
      </c:catAx>
      <c:valAx>
        <c:axId val="971115007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26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215567585301837"/>
          <c:y val="8.1373586289868918E-2"/>
          <c:w val="0.63568864829396332"/>
          <c:h val="6.68758973628993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61526d799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61526d799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59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60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683906" y="1082486"/>
            <a:ext cx="7713600" cy="1067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hakra Petch Medium" panose="020B0604020202020204" charset="-34"/>
                <a:cs typeface="Chakra Petch Medium" panose="020B0604020202020204" charset="-34"/>
              </a:rPr>
              <a:t>MỘT MÔ HÌNH PHÁT HIỆN GIAN LẬN ĐIỂM DANH TRONG LỚP HỌC TRỰC TUYẾN</a:t>
            </a:r>
            <a:endParaRPr sz="3000"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00" y="2687855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Giảng viên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		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TS.Nguyễn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Viết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H</a:t>
            </a:r>
            <a:r>
              <a:rPr lang="vi-VN" dirty="0">
                <a:solidFill>
                  <a:schemeClr val="lt1"/>
                </a:solidFill>
                <a:highlight>
                  <a:schemeClr val="dk1"/>
                </a:highlight>
              </a:rPr>
              <a:t>ư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ng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66;p36">
            <a:extLst>
              <a:ext uri="{FF2B5EF4-FFF2-40B4-BE49-F238E27FC236}">
                <a16:creationId xmlns:a16="http://schemas.microsoft.com/office/drawing/2014/main" id="{24A13755-138E-401B-8517-A2F46091259E}"/>
              </a:ext>
            </a:extLst>
          </p:cNvPr>
          <p:cNvSpPr txBox="1">
            <a:spLocks/>
          </p:cNvSpPr>
          <p:nvPr/>
        </p:nvSpPr>
        <p:spPr>
          <a:xfrm>
            <a:off x="715200" y="3057663"/>
            <a:ext cx="7713600" cy="10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vi-VN" dirty="0"/>
              <a:t>:</a:t>
            </a:r>
            <a:r>
              <a:rPr lang="en-US" dirty="0"/>
              <a:t>	Lê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Lộc</a:t>
            </a:r>
            <a:endParaRPr lang="en-US" dirty="0"/>
          </a:p>
          <a:p>
            <a:pPr marL="0" indent="0"/>
            <a:r>
              <a:rPr lang="en-US" dirty="0"/>
              <a:t>				Lê </a:t>
            </a:r>
            <a:r>
              <a:rPr lang="en-US" dirty="0" err="1"/>
              <a:t>Ái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Vinh</a:t>
            </a:r>
          </a:p>
          <a:p>
            <a:pPr marL="0" indent="0"/>
            <a:r>
              <a:rPr lang="en-US" dirty="0"/>
              <a:t>				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Dinh</a:t>
            </a:r>
            <a:endParaRPr lang="en-US" dirty="0"/>
          </a:p>
          <a:p>
            <a:pPr marL="0" indent="0"/>
            <a:r>
              <a:rPr lang="en-US" dirty="0"/>
              <a:t>				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Thuỵ</a:t>
            </a:r>
            <a:r>
              <a:rPr lang="en-US" dirty="0"/>
              <a:t> 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46CEA4-626F-4290-9D3A-BE0358B5C65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2958" y="2047369"/>
            <a:ext cx="7318084" cy="1048762"/>
          </a:xfrm>
        </p:spPr>
        <p:txBody>
          <a:bodyPr/>
          <a:lstStyle/>
          <a:p>
            <a:r>
              <a:rPr lang="en-US" sz="4500" dirty="0"/>
              <a:t>Data Preprocessing </a:t>
            </a:r>
          </a:p>
        </p:txBody>
      </p:sp>
      <p:grpSp>
        <p:nvGrpSpPr>
          <p:cNvPr id="5" name="Google Shape;1048;p48">
            <a:extLst>
              <a:ext uri="{FF2B5EF4-FFF2-40B4-BE49-F238E27FC236}">
                <a16:creationId xmlns:a16="http://schemas.microsoft.com/office/drawing/2014/main" id="{3496BF46-5309-44E7-B1FF-6E23776BF4EF}"/>
              </a:ext>
            </a:extLst>
          </p:cNvPr>
          <p:cNvGrpSpPr/>
          <p:nvPr/>
        </p:nvGrpSpPr>
        <p:grpSpPr>
          <a:xfrm>
            <a:off x="1313139" y="3880854"/>
            <a:ext cx="340168" cy="340168"/>
            <a:chOff x="2676100" y="832575"/>
            <a:chExt cx="483125" cy="483125"/>
          </a:xfrm>
        </p:grpSpPr>
        <p:sp>
          <p:nvSpPr>
            <p:cNvPr id="6" name="Google Shape;1049;p48">
              <a:extLst>
                <a:ext uri="{FF2B5EF4-FFF2-40B4-BE49-F238E27FC236}">
                  <a16:creationId xmlns:a16="http://schemas.microsoft.com/office/drawing/2014/main" id="{506AD8D2-A7F5-4DC2-BCB9-73191F991FA4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050;p48">
              <a:extLst>
                <a:ext uri="{FF2B5EF4-FFF2-40B4-BE49-F238E27FC236}">
                  <a16:creationId xmlns:a16="http://schemas.microsoft.com/office/drawing/2014/main" id="{1BFF63FC-CE0A-4B67-A253-6C38D38A9351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051;p48">
              <a:extLst>
                <a:ext uri="{FF2B5EF4-FFF2-40B4-BE49-F238E27FC236}">
                  <a16:creationId xmlns:a16="http://schemas.microsoft.com/office/drawing/2014/main" id="{7D619A97-D635-40D1-A90E-B219B8B5C289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1052;p48">
            <a:extLst>
              <a:ext uri="{FF2B5EF4-FFF2-40B4-BE49-F238E27FC236}">
                <a16:creationId xmlns:a16="http://schemas.microsoft.com/office/drawing/2014/main" id="{3C54B9AE-40B9-4FF9-A887-C3F88B15066F}"/>
              </a:ext>
            </a:extLst>
          </p:cNvPr>
          <p:cNvGrpSpPr/>
          <p:nvPr/>
        </p:nvGrpSpPr>
        <p:grpSpPr>
          <a:xfrm>
            <a:off x="2332180" y="848851"/>
            <a:ext cx="239183" cy="340186"/>
            <a:chOff x="3342275" y="2615925"/>
            <a:chExt cx="339700" cy="483150"/>
          </a:xfrm>
        </p:grpSpPr>
        <p:sp>
          <p:nvSpPr>
            <p:cNvPr id="10" name="Google Shape;1053;p48">
              <a:extLst>
                <a:ext uri="{FF2B5EF4-FFF2-40B4-BE49-F238E27FC236}">
                  <a16:creationId xmlns:a16="http://schemas.microsoft.com/office/drawing/2014/main" id="{8C69D114-1E62-4B52-A96D-2ED133B47100}"/>
                </a:ext>
              </a:extLst>
            </p:cNvPr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054;p48">
              <a:extLst>
                <a:ext uri="{FF2B5EF4-FFF2-40B4-BE49-F238E27FC236}">
                  <a16:creationId xmlns:a16="http://schemas.microsoft.com/office/drawing/2014/main" id="{EAA02E80-7C77-4AD9-9BFA-2195549A3767}"/>
                </a:ext>
              </a:extLst>
            </p:cNvPr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1055;p48">
            <a:extLst>
              <a:ext uri="{FF2B5EF4-FFF2-40B4-BE49-F238E27FC236}">
                <a16:creationId xmlns:a16="http://schemas.microsoft.com/office/drawing/2014/main" id="{4EE7AA0F-6944-443F-96E0-C3D8C897BB50}"/>
              </a:ext>
            </a:extLst>
          </p:cNvPr>
          <p:cNvSpPr/>
          <p:nvPr/>
        </p:nvSpPr>
        <p:spPr>
          <a:xfrm>
            <a:off x="7401900" y="4221022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4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829DFA2-6AB5-4FB8-90D2-2B869D4E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227" y="1038328"/>
            <a:ext cx="947773" cy="242456"/>
          </a:xfrm>
        </p:spPr>
        <p:txBody>
          <a:bodyPr/>
          <a:lstStyle/>
          <a:p>
            <a:r>
              <a:rPr lang="en-US" dirty="0"/>
              <a:t>. . 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9D5597-BCCB-4A52-8F7E-E22E9DCD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45492"/>
              </p:ext>
            </p:extLst>
          </p:nvPr>
        </p:nvGraphicFramePr>
        <p:xfrm>
          <a:off x="1296993" y="852908"/>
          <a:ext cx="2814472" cy="370840"/>
        </p:xfrm>
        <a:graphic>
          <a:graphicData uri="http://schemas.openxmlformats.org/drawingml/2006/table">
            <a:tbl>
              <a:tblPr firstRow="1" bandRow="1">
                <a:tableStyleId>{BDF0BCE0-B363-4207-A6D6-4071085C3C7F}</a:tableStyleId>
              </a:tblPr>
              <a:tblGrid>
                <a:gridCol w="703618">
                  <a:extLst>
                    <a:ext uri="{9D8B030D-6E8A-4147-A177-3AD203B41FA5}">
                      <a16:colId xmlns:a16="http://schemas.microsoft.com/office/drawing/2014/main" val="849051155"/>
                    </a:ext>
                  </a:extLst>
                </a:gridCol>
                <a:gridCol w="703618">
                  <a:extLst>
                    <a:ext uri="{9D8B030D-6E8A-4147-A177-3AD203B41FA5}">
                      <a16:colId xmlns:a16="http://schemas.microsoft.com/office/drawing/2014/main" val="3911242774"/>
                    </a:ext>
                  </a:extLst>
                </a:gridCol>
                <a:gridCol w="703618">
                  <a:extLst>
                    <a:ext uri="{9D8B030D-6E8A-4147-A177-3AD203B41FA5}">
                      <a16:colId xmlns:a16="http://schemas.microsoft.com/office/drawing/2014/main" val="856717287"/>
                    </a:ext>
                  </a:extLst>
                </a:gridCol>
                <a:gridCol w="703618">
                  <a:extLst>
                    <a:ext uri="{9D8B030D-6E8A-4147-A177-3AD203B41FA5}">
                      <a16:colId xmlns:a16="http://schemas.microsoft.com/office/drawing/2014/main" val="4520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10 frames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793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B89570-A525-43E8-8EDF-D776682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22665"/>
              </p:ext>
            </p:extLst>
          </p:nvPr>
        </p:nvGraphicFramePr>
        <p:xfrm>
          <a:off x="4859000" y="869397"/>
          <a:ext cx="2814472" cy="370840"/>
        </p:xfrm>
        <a:graphic>
          <a:graphicData uri="http://schemas.openxmlformats.org/drawingml/2006/table">
            <a:tbl>
              <a:tblPr firstRow="1" bandRow="1">
                <a:tableStyleId>{BDF0BCE0-B363-4207-A6D6-4071085C3C7F}</a:tableStyleId>
              </a:tblPr>
              <a:tblGrid>
                <a:gridCol w="703618">
                  <a:extLst>
                    <a:ext uri="{9D8B030D-6E8A-4147-A177-3AD203B41FA5}">
                      <a16:colId xmlns:a16="http://schemas.microsoft.com/office/drawing/2014/main" val="849051155"/>
                    </a:ext>
                  </a:extLst>
                </a:gridCol>
                <a:gridCol w="703618">
                  <a:extLst>
                    <a:ext uri="{9D8B030D-6E8A-4147-A177-3AD203B41FA5}">
                      <a16:colId xmlns:a16="http://schemas.microsoft.com/office/drawing/2014/main" val="3911242774"/>
                    </a:ext>
                  </a:extLst>
                </a:gridCol>
                <a:gridCol w="703618">
                  <a:extLst>
                    <a:ext uri="{9D8B030D-6E8A-4147-A177-3AD203B41FA5}">
                      <a16:colId xmlns:a16="http://schemas.microsoft.com/office/drawing/2014/main" val="856717287"/>
                    </a:ext>
                  </a:extLst>
                </a:gridCol>
                <a:gridCol w="703618">
                  <a:extLst>
                    <a:ext uri="{9D8B030D-6E8A-4147-A177-3AD203B41FA5}">
                      <a16:colId xmlns:a16="http://schemas.microsoft.com/office/drawing/2014/main" val="4520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79383"/>
                  </a:ext>
                </a:extLst>
              </a:tr>
            </a:tbl>
          </a:graphicData>
        </a:graphic>
      </p:graphicFrame>
      <p:sp>
        <p:nvSpPr>
          <p:cNvPr id="7" name="Subtitle 3">
            <a:extLst>
              <a:ext uri="{FF2B5EF4-FFF2-40B4-BE49-F238E27FC236}">
                <a16:creationId xmlns:a16="http://schemas.microsoft.com/office/drawing/2014/main" id="{6084C867-82BB-443F-834A-1CFB3E09FEAE}"/>
              </a:ext>
            </a:extLst>
          </p:cNvPr>
          <p:cNvSpPr txBox="1">
            <a:spLocks/>
          </p:cNvSpPr>
          <p:nvPr/>
        </p:nvSpPr>
        <p:spPr>
          <a:xfrm>
            <a:off x="3911227" y="1872635"/>
            <a:ext cx="947773" cy="24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4921E67-1D72-4425-A7DA-2A95F91FFAEE}"/>
              </a:ext>
            </a:extLst>
          </p:cNvPr>
          <p:cNvSpPr/>
          <p:nvPr/>
        </p:nvSpPr>
        <p:spPr>
          <a:xfrm rot="5400000">
            <a:off x="4253072" y="-1931013"/>
            <a:ext cx="517719" cy="6727852"/>
          </a:xfrm>
          <a:prstGeom prst="rightBrace">
            <a:avLst>
              <a:gd name="adj1" fmla="val 8333"/>
              <a:gd name="adj2" fmla="val 49700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C17A1D07-D050-474E-A990-A442F907BACC}"/>
              </a:ext>
            </a:extLst>
          </p:cNvPr>
          <p:cNvSpPr txBox="1">
            <a:spLocks/>
          </p:cNvSpPr>
          <p:nvPr/>
        </p:nvSpPr>
        <p:spPr>
          <a:xfrm>
            <a:off x="2704228" y="1769751"/>
            <a:ext cx="3544135" cy="24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20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4BC8B620-1323-4BA8-AE13-7B99F321B954}"/>
              </a:ext>
            </a:extLst>
          </p:cNvPr>
          <p:cNvSpPr txBox="1">
            <a:spLocks/>
          </p:cNvSpPr>
          <p:nvPr/>
        </p:nvSpPr>
        <p:spPr>
          <a:xfrm>
            <a:off x="665953" y="1544182"/>
            <a:ext cx="4076551" cy="232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9 * 24 = 216,</a:t>
            </a:r>
          </a:p>
          <a:p>
            <a:pPr algn="l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200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3AAFF78-854C-4C50-8C76-43C35A409486}"/>
              </a:ext>
            </a:extLst>
          </p:cNvPr>
          <p:cNvSpPr txBox="1">
            <a:spLocks/>
          </p:cNvSpPr>
          <p:nvPr/>
        </p:nvSpPr>
        <p:spPr>
          <a:xfrm>
            <a:off x="665953" y="4488186"/>
            <a:ext cx="2822366" cy="41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sz="900" dirty="0" err="1"/>
              <a:t>Mỗi</a:t>
            </a:r>
            <a:r>
              <a:rPr lang="en-US" sz="900" dirty="0"/>
              <a:t> video </a:t>
            </a:r>
            <a:r>
              <a:rPr lang="en-US" sz="900" dirty="0" err="1"/>
              <a:t>có</a:t>
            </a:r>
            <a:r>
              <a:rPr lang="en-US" sz="900" dirty="0"/>
              <a:t> </a:t>
            </a:r>
            <a:r>
              <a:rPr lang="en-US" sz="900" dirty="0" err="1"/>
              <a:t>độ</a:t>
            </a:r>
            <a:r>
              <a:rPr lang="en-US" sz="900" dirty="0"/>
              <a:t> </a:t>
            </a:r>
            <a:r>
              <a:rPr lang="en-US" sz="900" dirty="0" err="1"/>
              <a:t>phân</a:t>
            </a:r>
            <a:r>
              <a:rPr lang="en-US" sz="900" dirty="0"/>
              <a:t> </a:t>
            </a:r>
            <a:r>
              <a:rPr lang="en-US" sz="900" dirty="0" err="1"/>
              <a:t>giải</a:t>
            </a:r>
            <a:r>
              <a:rPr lang="en-US" sz="900" dirty="0"/>
              <a:t> 240x320. </a:t>
            </a:r>
          </a:p>
          <a:p>
            <a:pPr algn="l"/>
            <a:r>
              <a:rPr lang="en-US" sz="900" dirty="0" err="1"/>
              <a:t>Thời</a:t>
            </a:r>
            <a:r>
              <a:rPr lang="en-US" sz="900" dirty="0"/>
              <a:t> </a:t>
            </a:r>
            <a:r>
              <a:rPr lang="en-US" sz="900" dirty="0" err="1"/>
              <a:t>lượng</a:t>
            </a:r>
            <a:r>
              <a:rPr lang="en-US" sz="900" dirty="0"/>
              <a:t> 9 </a:t>
            </a:r>
            <a:r>
              <a:rPr lang="en-US" sz="900" dirty="0" err="1"/>
              <a:t>giây</a:t>
            </a:r>
            <a:r>
              <a:rPr lang="en-US" sz="900" dirty="0"/>
              <a:t>.</a:t>
            </a:r>
          </a:p>
          <a:p>
            <a:pPr algn="l"/>
            <a:r>
              <a:rPr lang="en-US" sz="900" dirty="0" err="1"/>
              <a:t>Mức</a:t>
            </a:r>
            <a:r>
              <a:rPr lang="en-US" sz="900" dirty="0"/>
              <a:t> </a:t>
            </a:r>
            <a:r>
              <a:rPr lang="en-US" sz="900" dirty="0" err="1"/>
              <a:t>khung</a:t>
            </a:r>
            <a:r>
              <a:rPr lang="en-US" sz="900" dirty="0"/>
              <a:t> </a:t>
            </a:r>
            <a:r>
              <a:rPr lang="en-US" sz="900" dirty="0" err="1"/>
              <a:t>hình</a:t>
            </a:r>
            <a:r>
              <a:rPr lang="en-US" sz="900" dirty="0"/>
              <a:t> 24 FPS.</a:t>
            </a:r>
          </a:p>
          <a:p>
            <a:endParaRPr lang="en-US" sz="900" dirty="0"/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9EFBF566-872F-4C78-85FE-C38D88CE25BC}"/>
              </a:ext>
            </a:extLst>
          </p:cNvPr>
          <p:cNvSpPr txBox="1">
            <a:spLocks/>
          </p:cNvSpPr>
          <p:nvPr/>
        </p:nvSpPr>
        <p:spPr>
          <a:xfrm>
            <a:off x="665953" y="2937466"/>
            <a:ext cx="6495735" cy="133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dirty="0"/>
              <a:t>1 sample data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[240, 320, 3, 10]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240, 320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br>
              <a:rPr lang="en-US" dirty="0"/>
            </a:br>
            <a:r>
              <a:rPr lang="en-US" dirty="0"/>
              <a:t>       3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(RGB)</a:t>
            </a:r>
          </a:p>
          <a:p>
            <a:pPr algn="l"/>
            <a:r>
              <a:rPr lang="en-US" dirty="0"/>
              <a:t>		   10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(frames)</a:t>
            </a:r>
          </a:p>
          <a:p>
            <a:pPr algn="l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177194-57BE-4B44-AB2E-20632621D016}"/>
              </a:ext>
            </a:extLst>
          </p:cNvPr>
          <p:cNvSpPr/>
          <p:nvPr/>
        </p:nvSpPr>
        <p:spPr>
          <a:xfrm>
            <a:off x="2326556" y="1911252"/>
            <a:ext cx="4490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|-- </a:t>
            </a:r>
            <a:r>
              <a:rPr lang="en-US" sz="1800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dataset_sample</a:t>
            </a:r>
            <a:endParaRPr lang="en-US" sz="1800" dirty="0"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sz="1800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||-- train (8000 .</a:t>
            </a:r>
            <a:r>
              <a:rPr lang="en-US" sz="1800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npy</a:t>
            </a:r>
            <a:r>
              <a:rPr lang="en-US" sz="1800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files)</a:t>
            </a:r>
          </a:p>
          <a:p>
            <a:r>
              <a:rPr lang="en-US" sz="1800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||-- valid (2000 .</a:t>
            </a:r>
            <a:r>
              <a:rPr lang="en-US" sz="1800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npy</a:t>
            </a:r>
            <a:r>
              <a:rPr lang="en-US" sz="1800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files)</a:t>
            </a:r>
          </a:p>
        </p:txBody>
      </p:sp>
    </p:spTree>
    <p:extLst>
      <p:ext uri="{BB962C8B-B14F-4D97-AF65-F5344CB8AC3E}">
        <p14:creationId xmlns:p14="http://schemas.microsoft.com/office/powerpoint/2010/main" val="9302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10" grpId="0"/>
      <p:bldP spid="11" grpId="0"/>
      <p:bldP spid="11" grpId="1"/>
      <p:bldP spid="12" grpId="0"/>
      <p:bldP spid="13" grpId="0"/>
      <p:bldP spid="13" grpId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B670-ECE8-45C8-A2C1-86A2BEE5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64" y="1967367"/>
            <a:ext cx="7882672" cy="841800"/>
          </a:xfrm>
        </p:spPr>
        <p:txBody>
          <a:bodyPr/>
          <a:lstStyle/>
          <a:p>
            <a:r>
              <a:rPr lang="en-US" sz="4400" dirty="0" err="1"/>
              <a:t>Xây</a:t>
            </a:r>
            <a:r>
              <a:rPr lang="en-US" sz="4400" dirty="0"/>
              <a:t> </a:t>
            </a:r>
            <a:r>
              <a:rPr lang="en-US" sz="4400" dirty="0" err="1"/>
              <a:t>dựng</a:t>
            </a:r>
            <a:r>
              <a:rPr lang="en-US" sz="4400" dirty="0"/>
              <a:t> </a:t>
            </a:r>
            <a:r>
              <a:rPr lang="en-US" sz="4400" dirty="0" err="1"/>
              <a:t>mô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- Modelling</a:t>
            </a:r>
          </a:p>
        </p:txBody>
      </p:sp>
      <p:grpSp>
        <p:nvGrpSpPr>
          <p:cNvPr id="7" name="Google Shape;1670;p64">
            <a:extLst>
              <a:ext uri="{FF2B5EF4-FFF2-40B4-BE49-F238E27FC236}">
                <a16:creationId xmlns:a16="http://schemas.microsoft.com/office/drawing/2014/main" id="{CF106244-ADF2-4228-B8F3-A94A533119F5}"/>
              </a:ext>
            </a:extLst>
          </p:cNvPr>
          <p:cNvGrpSpPr/>
          <p:nvPr/>
        </p:nvGrpSpPr>
        <p:grpSpPr>
          <a:xfrm>
            <a:off x="6961454" y="3517437"/>
            <a:ext cx="1176652" cy="895533"/>
            <a:chOff x="1654675" y="4256126"/>
            <a:chExt cx="851841" cy="704551"/>
          </a:xfrm>
        </p:grpSpPr>
        <p:grpSp>
          <p:nvGrpSpPr>
            <p:cNvPr id="8" name="Google Shape;1671;p64">
              <a:extLst>
                <a:ext uri="{FF2B5EF4-FFF2-40B4-BE49-F238E27FC236}">
                  <a16:creationId xmlns:a16="http://schemas.microsoft.com/office/drawing/2014/main" id="{3F26C863-B377-4824-834A-EE60B115354D}"/>
                </a:ext>
              </a:extLst>
            </p:cNvPr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27" name="Google Shape;1672;p64">
                <a:extLst>
                  <a:ext uri="{FF2B5EF4-FFF2-40B4-BE49-F238E27FC236}">
                    <a16:creationId xmlns:a16="http://schemas.microsoft.com/office/drawing/2014/main" id="{D40BA30D-2A29-489A-9504-D6A627BCFFCF}"/>
                  </a:ext>
                </a:extLst>
              </p:cNvPr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73;p64">
                <a:extLst>
                  <a:ext uri="{FF2B5EF4-FFF2-40B4-BE49-F238E27FC236}">
                    <a16:creationId xmlns:a16="http://schemas.microsoft.com/office/drawing/2014/main" id="{92A67A56-E5F6-40F7-AD32-51FDA3CB06FB}"/>
                  </a:ext>
                </a:extLst>
              </p:cNvPr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74;p64">
                <a:extLst>
                  <a:ext uri="{FF2B5EF4-FFF2-40B4-BE49-F238E27FC236}">
                    <a16:creationId xmlns:a16="http://schemas.microsoft.com/office/drawing/2014/main" id="{80737721-BF58-4619-9965-D933685813AA}"/>
                  </a:ext>
                </a:extLst>
              </p:cNvPr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75;p64">
                <a:extLst>
                  <a:ext uri="{FF2B5EF4-FFF2-40B4-BE49-F238E27FC236}">
                    <a16:creationId xmlns:a16="http://schemas.microsoft.com/office/drawing/2014/main" id="{EAC873B6-6A9A-4A9D-A736-DBE1ACD995CA}"/>
                  </a:ext>
                </a:extLst>
              </p:cNvPr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76;p64">
                <a:extLst>
                  <a:ext uri="{FF2B5EF4-FFF2-40B4-BE49-F238E27FC236}">
                    <a16:creationId xmlns:a16="http://schemas.microsoft.com/office/drawing/2014/main" id="{ED44E3C4-30FD-473B-8959-AFACD10EEE91}"/>
                  </a:ext>
                </a:extLst>
              </p:cNvPr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77;p64">
                <a:extLst>
                  <a:ext uri="{FF2B5EF4-FFF2-40B4-BE49-F238E27FC236}">
                    <a16:creationId xmlns:a16="http://schemas.microsoft.com/office/drawing/2014/main" id="{11C859D3-37F9-4BDD-86A0-C247A1B74D65}"/>
                  </a:ext>
                </a:extLst>
              </p:cNvPr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78;p64">
                <a:extLst>
                  <a:ext uri="{FF2B5EF4-FFF2-40B4-BE49-F238E27FC236}">
                    <a16:creationId xmlns:a16="http://schemas.microsoft.com/office/drawing/2014/main" id="{87D2076E-BDAA-4012-8179-2B46C76EFF54}"/>
                  </a:ext>
                </a:extLst>
              </p:cNvPr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79;p64">
                <a:extLst>
                  <a:ext uri="{FF2B5EF4-FFF2-40B4-BE49-F238E27FC236}">
                    <a16:creationId xmlns:a16="http://schemas.microsoft.com/office/drawing/2014/main" id="{A7F00C9F-4CDB-46F6-9FAD-EA83A638A41D}"/>
                  </a:ext>
                </a:extLst>
              </p:cNvPr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80;p64">
                <a:extLst>
                  <a:ext uri="{FF2B5EF4-FFF2-40B4-BE49-F238E27FC236}">
                    <a16:creationId xmlns:a16="http://schemas.microsoft.com/office/drawing/2014/main" id="{B56B7D05-7486-459F-AFAA-176CCAD56ED5}"/>
                  </a:ext>
                </a:extLst>
              </p:cNvPr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81;p64">
                <a:extLst>
                  <a:ext uri="{FF2B5EF4-FFF2-40B4-BE49-F238E27FC236}">
                    <a16:creationId xmlns:a16="http://schemas.microsoft.com/office/drawing/2014/main" id="{BA9E6B6F-A220-4442-AA2A-7DEBE8653658}"/>
                  </a:ext>
                </a:extLst>
              </p:cNvPr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82;p64">
                <a:extLst>
                  <a:ext uri="{FF2B5EF4-FFF2-40B4-BE49-F238E27FC236}">
                    <a16:creationId xmlns:a16="http://schemas.microsoft.com/office/drawing/2014/main" id="{6875DEE2-5AF8-481E-AB65-710A2C3B4762}"/>
                  </a:ext>
                </a:extLst>
              </p:cNvPr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83;p64">
                <a:extLst>
                  <a:ext uri="{FF2B5EF4-FFF2-40B4-BE49-F238E27FC236}">
                    <a16:creationId xmlns:a16="http://schemas.microsoft.com/office/drawing/2014/main" id="{177BAC37-D1ED-40F8-A2D4-9F774AC653EE}"/>
                  </a:ext>
                </a:extLst>
              </p:cNvPr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84;p64">
                <a:extLst>
                  <a:ext uri="{FF2B5EF4-FFF2-40B4-BE49-F238E27FC236}">
                    <a16:creationId xmlns:a16="http://schemas.microsoft.com/office/drawing/2014/main" id="{6B50ED17-90CB-4249-A029-A234053199A6}"/>
                  </a:ext>
                </a:extLst>
              </p:cNvPr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85;p64">
                <a:extLst>
                  <a:ext uri="{FF2B5EF4-FFF2-40B4-BE49-F238E27FC236}">
                    <a16:creationId xmlns:a16="http://schemas.microsoft.com/office/drawing/2014/main" id="{EEEFEC87-0F26-4C14-B2EE-8D858A351A0A}"/>
                  </a:ext>
                </a:extLst>
              </p:cNvPr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86;p64">
                <a:extLst>
                  <a:ext uri="{FF2B5EF4-FFF2-40B4-BE49-F238E27FC236}">
                    <a16:creationId xmlns:a16="http://schemas.microsoft.com/office/drawing/2014/main" id="{3532E5C8-C836-4837-8738-8500C3ADB5DD}"/>
                  </a:ext>
                </a:extLst>
              </p:cNvPr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87;p64">
                <a:extLst>
                  <a:ext uri="{FF2B5EF4-FFF2-40B4-BE49-F238E27FC236}">
                    <a16:creationId xmlns:a16="http://schemas.microsoft.com/office/drawing/2014/main" id="{11C6CBA3-3F68-4162-BB99-D91857CC8554}"/>
                  </a:ext>
                </a:extLst>
              </p:cNvPr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88;p64">
                <a:extLst>
                  <a:ext uri="{FF2B5EF4-FFF2-40B4-BE49-F238E27FC236}">
                    <a16:creationId xmlns:a16="http://schemas.microsoft.com/office/drawing/2014/main" id="{E539E573-597C-4B63-9E7D-D78942242E58}"/>
                  </a:ext>
                </a:extLst>
              </p:cNvPr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89;p64">
                <a:extLst>
                  <a:ext uri="{FF2B5EF4-FFF2-40B4-BE49-F238E27FC236}">
                    <a16:creationId xmlns:a16="http://schemas.microsoft.com/office/drawing/2014/main" id="{06760D7E-4B63-4210-BA65-70C3404B7ADE}"/>
                  </a:ext>
                </a:extLst>
              </p:cNvPr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90;p64">
                <a:extLst>
                  <a:ext uri="{FF2B5EF4-FFF2-40B4-BE49-F238E27FC236}">
                    <a16:creationId xmlns:a16="http://schemas.microsoft.com/office/drawing/2014/main" id="{9885FE12-E6AB-4504-9BC4-C2ABEE92062A}"/>
                  </a:ext>
                </a:extLst>
              </p:cNvPr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91;p64">
                <a:extLst>
                  <a:ext uri="{FF2B5EF4-FFF2-40B4-BE49-F238E27FC236}">
                    <a16:creationId xmlns:a16="http://schemas.microsoft.com/office/drawing/2014/main" id="{879690AB-4CC6-418F-A39F-8CC1D103B154}"/>
                  </a:ext>
                </a:extLst>
              </p:cNvPr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92;p64">
                <a:extLst>
                  <a:ext uri="{FF2B5EF4-FFF2-40B4-BE49-F238E27FC236}">
                    <a16:creationId xmlns:a16="http://schemas.microsoft.com/office/drawing/2014/main" id="{81725CC5-7CF1-4BC0-929E-102960EAF470}"/>
                  </a:ext>
                </a:extLst>
              </p:cNvPr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93;p64">
                <a:extLst>
                  <a:ext uri="{FF2B5EF4-FFF2-40B4-BE49-F238E27FC236}">
                    <a16:creationId xmlns:a16="http://schemas.microsoft.com/office/drawing/2014/main" id="{9E684A6C-E5B4-4323-A314-2DABA667D2AE}"/>
                  </a:ext>
                </a:extLst>
              </p:cNvPr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94;p64">
                <a:extLst>
                  <a:ext uri="{FF2B5EF4-FFF2-40B4-BE49-F238E27FC236}">
                    <a16:creationId xmlns:a16="http://schemas.microsoft.com/office/drawing/2014/main" id="{791EE81E-4442-4A07-A714-CC6220526BA5}"/>
                  </a:ext>
                </a:extLst>
              </p:cNvPr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95;p64">
                <a:extLst>
                  <a:ext uri="{FF2B5EF4-FFF2-40B4-BE49-F238E27FC236}">
                    <a16:creationId xmlns:a16="http://schemas.microsoft.com/office/drawing/2014/main" id="{05F1342F-AEBC-414A-B6B7-61D478FB9CF4}"/>
                  </a:ext>
                </a:extLst>
              </p:cNvPr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696;p64">
              <a:extLst>
                <a:ext uri="{FF2B5EF4-FFF2-40B4-BE49-F238E27FC236}">
                  <a16:creationId xmlns:a16="http://schemas.microsoft.com/office/drawing/2014/main" id="{F14E454B-43C0-40D2-9323-5C05A6B65AD0}"/>
                </a:ext>
              </a:extLst>
            </p:cNvPr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10" name="Google Shape;1697;p64">
                <a:extLst>
                  <a:ext uri="{FF2B5EF4-FFF2-40B4-BE49-F238E27FC236}">
                    <a16:creationId xmlns:a16="http://schemas.microsoft.com/office/drawing/2014/main" id="{0AF8A4F2-CF71-423A-8107-3C9AB265DCC1}"/>
                  </a:ext>
                </a:extLst>
              </p:cNvPr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98;p64">
                <a:extLst>
                  <a:ext uri="{FF2B5EF4-FFF2-40B4-BE49-F238E27FC236}">
                    <a16:creationId xmlns:a16="http://schemas.microsoft.com/office/drawing/2014/main" id="{BAF83A75-B9F7-4E95-A31D-F595D8E7C42B}"/>
                  </a:ext>
                </a:extLst>
              </p:cNvPr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99;p64">
                <a:extLst>
                  <a:ext uri="{FF2B5EF4-FFF2-40B4-BE49-F238E27FC236}">
                    <a16:creationId xmlns:a16="http://schemas.microsoft.com/office/drawing/2014/main" id="{AC44DAD9-6F0F-41F9-8146-6804A393CDFA}"/>
                  </a:ext>
                </a:extLst>
              </p:cNvPr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00;p64">
                <a:extLst>
                  <a:ext uri="{FF2B5EF4-FFF2-40B4-BE49-F238E27FC236}">
                    <a16:creationId xmlns:a16="http://schemas.microsoft.com/office/drawing/2014/main" id="{13DA7C9E-A937-4172-A94C-BEA9A95DCCC4}"/>
                  </a:ext>
                </a:extLst>
              </p:cNvPr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01;p64">
                <a:extLst>
                  <a:ext uri="{FF2B5EF4-FFF2-40B4-BE49-F238E27FC236}">
                    <a16:creationId xmlns:a16="http://schemas.microsoft.com/office/drawing/2014/main" id="{366C4E78-9077-4E71-A2F2-85CB0BC0DDA6}"/>
                  </a:ext>
                </a:extLst>
              </p:cNvPr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02;p64">
                <a:extLst>
                  <a:ext uri="{FF2B5EF4-FFF2-40B4-BE49-F238E27FC236}">
                    <a16:creationId xmlns:a16="http://schemas.microsoft.com/office/drawing/2014/main" id="{1E037DEB-DCF3-4A6F-91BF-D1FD15A701BC}"/>
                  </a:ext>
                </a:extLst>
              </p:cNvPr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03;p64">
                <a:extLst>
                  <a:ext uri="{FF2B5EF4-FFF2-40B4-BE49-F238E27FC236}">
                    <a16:creationId xmlns:a16="http://schemas.microsoft.com/office/drawing/2014/main" id="{BC15DB6B-2FE7-4DD4-BBC6-56FC293CE3B5}"/>
                  </a:ext>
                </a:extLst>
              </p:cNvPr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04;p64">
                <a:extLst>
                  <a:ext uri="{FF2B5EF4-FFF2-40B4-BE49-F238E27FC236}">
                    <a16:creationId xmlns:a16="http://schemas.microsoft.com/office/drawing/2014/main" id="{0DB8FECE-2E10-4441-B15E-A042BDACB1E5}"/>
                  </a:ext>
                </a:extLst>
              </p:cNvPr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05;p64">
                <a:extLst>
                  <a:ext uri="{FF2B5EF4-FFF2-40B4-BE49-F238E27FC236}">
                    <a16:creationId xmlns:a16="http://schemas.microsoft.com/office/drawing/2014/main" id="{2185CF7C-B360-426B-AB22-FC8E0780A7BA}"/>
                  </a:ext>
                </a:extLst>
              </p:cNvPr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06;p64">
                <a:extLst>
                  <a:ext uri="{FF2B5EF4-FFF2-40B4-BE49-F238E27FC236}">
                    <a16:creationId xmlns:a16="http://schemas.microsoft.com/office/drawing/2014/main" id="{D5691A8C-0AE6-4640-BDD1-E739636015A0}"/>
                  </a:ext>
                </a:extLst>
              </p:cNvPr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07;p64">
                <a:extLst>
                  <a:ext uri="{FF2B5EF4-FFF2-40B4-BE49-F238E27FC236}">
                    <a16:creationId xmlns:a16="http://schemas.microsoft.com/office/drawing/2014/main" id="{140F09EC-1C2A-46CF-965C-56FE472B70D4}"/>
                  </a:ext>
                </a:extLst>
              </p:cNvPr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08;p64">
                <a:extLst>
                  <a:ext uri="{FF2B5EF4-FFF2-40B4-BE49-F238E27FC236}">
                    <a16:creationId xmlns:a16="http://schemas.microsoft.com/office/drawing/2014/main" id="{BE4008E8-C369-4D02-A001-5921BAA2E32A}"/>
                  </a:ext>
                </a:extLst>
              </p:cNvPr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09;p64">
                <a:extLst>
                  <a:ext uri="{FF2B5EF4-FFF2-40B4-BE49-F238E27FC236}">
                    <a16:creationId xmlns:a16="http://schemas.microsoft.com/office/drawing/2014/main" id="{0CBFD568-4D6E-4F88-B5A8-7245745A5739}"/>
                  </a:ext>
                </a:extLst>
              </p:cNvPr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10;p64">
                <a:extLst>
                  <a:ext uri="{FF2B5EF4-FFF2-40B4-BE49-F238E27FC236}">
                    <a16:creationId xmlns:a16="http://schemas.microsoft.com/office/drawing/2014/main" id="{A3232277-9A26-4352-8ECB-113294810FB3}"/>
                  </a:ext>
                </a:extLst>
              </p:cNvPr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11;p64">
                <a:extLst>
                  <a:ext uri="{FF2B5EF4-FFF2-40B4-BE49-F238E27FC236}">
                    <a16:creationId xmlns:a16="http://schemas.microsoft.com/office/drawing/2014/main" id="{0F7E071A-0EA1-4C24-9915-F5979B29CE03}"/>
                  </a:ext>
                </a:extLst>
              </p:cNvPr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12;p64">
                <a:extLst>
                  <a:ext uri="{FF2B5EF4-FFF2-40B4-BE49-F238E27FC236}">
                    <a16:creationId xmlns:a16="http://schemas.microsoft.com/office/drawing/2014/main" id="{DECE5A93-CB38-4C97-AEA7-D3159A5742FF}"/>
                  </a:ext>
                </a:extLst>
              </p:cNvPr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13;p64">
                <a:extLst>
                  <a:ext uri="{FF2B5EF4-FFF2-40B4-BE49-F238E27FC236}">
                    <a16:creationId xmlns:a16="http://schemas.microsoft.com/office/drawing/2014/main" id="{1B2BB74F-9680-48EF-AED6-54599199B6AD}"/>
                  </a:ext>
                </a:extLst>
              </p:cNvPr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23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C06AB56-517F-4A6C-A77C-B374F1FFA3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7" y="627916"/>
            <a:ext cx="8083006" cy="4047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62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78F1-5FCF-4649-9280-4533AE16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17" y="2006123"/>
            <a:ext cx="7956166" cy="841800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– Model evaluation</a:t>
            </a:r>
          </a:p>
        </p:txBody>
      </p:sp>
      <p:grpSp>
        <p:nvGrpSpPr>
          <p:cNvPr id="5" name="Google Shape;1460;p57">
            <a:extLst>
              <a:ext uri="{FF2B5EF4-FFF2-40B4-BE49-F238E27FC236}">
                <a16:creationId xmlns:a16="http://schemas.microsoft.com/office/drawing/2014/main" id="{F309144F-81C7-4979-B637-7EA68A774795}"/>
              </a:ext>
            </a:extLst>
          </p:cNvPr>
          <p:cNvGrpSpPr/>
          <p:nvPr/>
        </p:nvGrpSpPr>
        <p:grpSpPr>
          <a:xfrm>
            <a:off x="1282681" y="932829"/>
            <a:ext cx="953261" cy="841799"/>
            <a:chOff x="1654675" y="3145361"/>
            <a:chExt cx="777000" cy="704551"/>
          </a:xfrm>
        </p:grpSpPr>
        <p:grpSp>
          <p:nvGrpSpPr>
            <p:cNvPr id="6" name="Google Shape;1461;p57">
              <a:extLst>
                <a:ext uri="{FF2B5EF4-FFF2-40B4-BE49-F238E27FC236}">
                  <a16:creationId xmlns:a16="http://schemas.microsoft.com/office/drawing/2014/main" id="{22DE36DE-99AF-4F28-A2DF-F4313F45EA7C}"/>
                </a:ext>
              </a:extLst>
            </p:cNvPr>
            <p:cNvGrpSpPr/>
            <p:nvPr/>
          </p:nvGrpSpPr>
          <p:grpSpPr>
            <a:xfrm>
              <a:off x="1654675" y="3145361"/>
              <a:ext cx="445587" cy="704551"/>
              <a:chOff x="1654675" y="3145361"/>
              <a:chExt cx="445587" cy="704551"/>
            </a:xfrm>
          </p:grpSpPr>
          <p:sp>
            <p:nvSpPr>
              <p:cNvPr id="9" name="Google Shape;1462;p57">
                <a:extLst>
                  <a:ext uri="{FF2B5EF4-FFF2-40B4-BE49-F238E27FC236}">
                    <a16:creationId xmlns:a16="http://schemas.microsoft.com/office/drawing/2014/main" id="{DAD6BBC3-16FE-4B12-9E1A-641A841F6220}"/>
                  </a:ext>
                </a:extLst>
              </p:cNvPr>
              <p:cNvSpPr/>
              <p:nvPr/>
            </p:nvSpPr>
            <p:spPr>
              <a:xfrm>
                <a:off x="1655926" y="3146576"/>
                <a:ext cx="440657" cy="703336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5" extrusionOk="0">
                    <a:moveTo>
                      <a:pt x="0" y="1"/>
                    </a:moveTo>
                    <a:lnTo>
                      <a:pt x="0" y="17113"/>
                    </a:lnTo>
                    <a:lnTo>
                      <a:pt x="2002" y="17113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2"/>
                    </a:lnTo>
                    <a:lnTo>
                      <a:pt x="4003" y="15112"/>
                    </a:lnTo>
                    <a:lnTo>
                      <a:pt x="4003" y="14111"/>
                    </a:lnTo>
                    <a:lnTo>
                      <a:pt x="4971" y="14111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4"/>
                    </a:lnTo>
                    <a:lnTo>
                      <a:pt x="6972" y="18114"/>
                    </a:lnTo>
                    <a:lnTo>
                      <a:pt x="6972" y="19115"/>
                    </a:lnTo>
                    <a:lnTo>
                      <a:pt x="8973" y="19115"/>
                    </a:lnTo>
                    <a:lnTo>
                      <a:pt x="8973" y="18114"/>
                    </a:lnTo>
                    <a:lnTo>
                      <a:pt x="9974" y="18114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1"/>
                    </a:lnTo>
                    <a:lnTo>
                      <a:pt x="7973" y="14111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110"/>
                    </a:lnTo>
                    <a:lnTo>
                      <a:pt x="11976" y="11109"/>
                    </a:lnTo>
                    <a:lnTo>
                      <a:pt x="11042" y="11109"/>
                    </a:lnTo>
                    <a:lnTo>
                      <a:pt x="11042" y="11009"/>
                    </a:lnTo>
                    <a:lnTo>
                      <a:pt x="11042" y="10008"/>
                    </a:lnTo>
                    <a:lnTo>
                      <a:pt x="10041" y="10008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7"/>
                    </a:lnTo>
                    <a:lnTo>
                      <a:pt x="8039" y="8007"/>
                    </a:lnTo>
                    <a:lnTo>
                      <a:pt x="8039" y="7006"/>
                    </a:lnTo>
                    <a:lnTo>
                      <a:pt x="7039" y="7006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5"/>
                    </a:lnTo>
                    <a:lnTo>
                      <a:pt x="5037" y="5005"/>
                    </a:lnTo>
                    <a:lnTo>
                      <a:pt x="5037" y="4004"/>
                    </a:lnTo>
                    <a:lnTo>
                      <a:pt x="4037" y="4004"/>
                    </a:lnTo>
                    <a:lnTo>
                      <a:pt x="4037" y="3003"/>
                    </a:lnTo>
                    <a:lnTo>
                      <a:pt x="3036" y="3003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63;p57">
                <a:extLst>
                  <a:ext uri="{FF2B5EF4-FFF2-40B4-BE49-F238E27FC236}">
                    <a16:creationId xmlns:a16="http://schemas.microsoft.com/office/drawing/2014/main" id="{25E3897A-5FEC-4964-B623-E268F723F651}"/>
                  </a:ext>
                </a:extLst>
              </p:cNvPr>
              <p:cNvSpPr/>
              <p:nvPr/>
            </p:nvSpPr>
            <p:spPr>
              <a:xfrm>
                <a:off x="1654675" y="3145361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79"/>
                    </a:lnTo>
                    <a:lnTo>
                      <a:pt x="1002" y="17079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64;p57">
                <a:extLst>
                  <a:ext uri="{FF2B5EF4-FFF2-40B4-BE49-F238E27FC236}">
                    <a16:creationId xmlns:a16="http://schemas.microsoft.com/office/drawing/2014/main" id="{33477AB0-6045-48B5-93B4-A48955854251}"/>
                  </a:ext>
                </a:extLst>
              </p:cNvPr>
              <p:cNvSpPr/>
              <p:nvPr/>
            </p:nvSpPr>
            <p:spPr>
              <a:xfrm>
                <a:off x="1692758" y="318219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65;p57">
                <a:extLst>
                  <a:ext uri="{FF2B5EF4-FFF2-40B4-BE49-F238E27FC236}">
                    <a16:creationId xmlns:a16="http://schemas.microsoft.com/office/drawing/2014/main" id="{4C05E012-AFEB-4DF5-885A-71D063AFEBA9}"/>
                  </a:ext>
                </a:extLst>
              </p:cNvPr>
              <p:cNvSpPr/>
              <p:nvPr/>
            </p:nvSpPr>
            <p:spPr>
              <a:xfrm>
                <a:off x="1729553" y="32190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66;p57">
                <a:extLst>
                  <a:ext uri="{FF2B5EF4-FFF2-40B4-BE49-F238E27FC236}">
                    <a16:creationId xmlns:a16="http://schemas.microsoft.com/office/drawing/2014/main" id="{A331A8EF-258E-4D78-ABB8-3AF2D42F081F}"/>
                  </a:ext>
                </a:extLst>
              </p:cNvPr>
              <p:cNvSpPr/>
              <p:nvPr/>
            </p:nvSpPr>
            <p:spPr>
              <a:xfrm>
                <a:off x="1765170" y="325582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67;p57">
                <a:extLst>
                  <a:ext uri="{FF2B5EF4-FFF2-40B4-BE49-F238E27FC236}">
                    <a16:creationId xmlns:a16="http://schemas.microsoft.com/office/drawing/2014/main" id="{82402F17-BD83-45F4-90A6-D246DAD81DFE}"/>
                  </a:ext>
                </a:extLst>
              </p:cNvPr>
              <p:cNvSpPr/>
              <p:nvPr/>
            </p:nvSpPr>
            <p:spPr>
              <a:xfrm>
                <a:off x="1803216" y="329386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68;p57">
                <a:extLst>
                  <a:ext uri="{FF2B5EF4-FFF2-40B4-BE49-F238E27FC236}">
                    <a16:creationId xmlns:a16="http://schemas.microsoft.com/office/drawing/2014/main" id="{88B738FE-37B1-4FB3-9571-869FCF9839E7}"/>
                  </a:ext>
                </a:extLst>
              </p:cNvPr>
              <p:cNvSpPr/>
              <p:nvPr/>
            </p:nvSpPr>
            <p:spPr>
              <a:xfrm>
                <a:off x="1841262" y="333069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69;p57">
                <a:extLst>
                  <a:ext uri="{FF2B5EF4-FFF2-40B4-BE49-F238E27FC236}">
                    <a16:creationId xmlns:a16="http://schemas.microsoft.com/office/drawing/2014/main" id="{3A456D5E-C59A-4A10-9E5B-B55D59549CEF}"/>
                  </a:ext>
                </a:extLst>
              </p:cNvPr>
              <p:cNvSpPr/>
              <p:nvPr/>
            </p:nvSpPr>
            <p:spPr>
              <a:xfrm>
                <a:off x="1878057" y="336752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70;p57">
                <a:extLst>
                  <a:ext uri="{FF2B5EF4-FFF2-40B4-BE49-F238E27FC236}">
                    <a16:creationId xmlns:a16="http://schemas.microsoft.com/office/drawing/2014/main" id="{AF2ADC00-2A92-47F3-90CA-B3931703B1EA}"/>
                  </a:ext>
                </a:extLst>
              </p:cNvPr>
              <p:cNvSpPr/>
              <p:nvPr/>
            </p:nvSpPr>
            <p:spPr>
              <a:xfrm>
                <a:off x="1914889" y="340432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71;p57">
                <a:extLst>
                  <a:ext uri="{FF2B5EF4-FFF2-40B4-BE49-F238E27FC236}">
                    <a16:creationId xmlns:a16="http://schemas.microsoft.com/office/drawing/2014/main" id="{0351034A-E9D6-4F6A-9F4D-DA7EDB85A4E8}"/>
                  </a:ext>
                </a:extLst>
              </p:cNvPr>
              <p:cNvSpPr/>
              <p:nvPr/>
            </p:nvSpPr>
            <p:spPr>
              <a:xfrm>
                <a:off x="1951721" y="3441156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72;p57">
                <a:extLst>
                  <a:ext uri="{FF2B5EF4-FFF2-40B4-BE49-F238E27FC236}">
                    <a16:creationId xmlns:a16="http://schemas.microsoft.com/office/drawing/2014/main" id="{EE78A97F-9827-431C-9694-868E882C635B}"/>
                  </a:ext>
                </a:extLst>
              </p:cNvPr>
              <p:cNvSpPr/>
              <p:nvPr/>
            </p:nvSpPr>
            <p:spPr>
              <a:xfrm>
                <a:off x="1988553" y="3477987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73;p57">
                <a:extLst>
                  <a:ext uri="{FF2B5EF4-FFF2-40B4-BE49-F238E27FC236}">
                    <a16:creationId xmlns:a16="http://schemas.microsoft.com/office/drawing/2014/main" id="{F9CD8006-C371-41F8-8621-A9314481F4E3}"/>
                  </a:ext>
                </a:extLst>
              </p:cNvPr>
              <p:cNvSpPr/>
              <p:nvPr/>
            </p:nvSpPr>
            <p:spPr>
              <a:xfrm>
                <a:off x="2025348" y="351481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74;p57">
                <a:extLst>
                  <a:ext uri="{FF2B5EF4-FFF2-40B4-BE49-F238E27FC236}">
                    <a16:creationId xmlns:a16="http://schemas.microsoft.com/office/drawing/2014/main" id="{3DC6FF26-AF4E-42A7-8556-4B3FEC2D0228}"/>
                  </a:ext>
                </a:extLst>
              </p:cNvPr>
              <p:cNvSpPr/>
              <p:nvPr/>
            </p:nvSpPr>
            <p:spPr>
              <a:xfrm>
                <a:off x="2062179" y="355161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75;p57">
                <a:extLst>
                  <a:ext uri="{FF2B5EF4-FFF2-40B4-BE49-F238E27FC236}">
                    <a16:creationId xmlns:a16="http://schemas.microsoft.com/office/drawing/2014/main" id="{2CCF7B81-4C95-4799-9AFE-224F6021E44B}"/>
                  </a:ext>
                </a:extLst>
              </p:cNvPr>
              <p:cNvSpPr/>
              <p:nvPr/>
            </p:nvSpPr>
            <p:spPr>
              <a:xfrm>
                <a:off x="1914889" y="358966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76;p57">
                <a:extLst>
                  <a:ext uri="{FF2B5EF4-FFF2-40B4-BE49-F238E27FC236}">
                    <a16:creationId xmlns:a16="http://schemas.microsoft.com/office/drawing/2014/main" id="{90330B0E-DE48-44CA-8CBE-917BE61574F0}"/>
                  </a:ext>
                </a:extLst>
              </p:cNvPr>
              <p:cNvSpPr/>
              <p:nvPr/>
            </p:nvSpPr>
            <p:spPr>
              <a:xfrm>
                <a:off x="1914889" y="362649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77;p57">
                <a:extLst>
                  <a:ext uri="{FF2B5EF4-FFF2-40B4-BE49-F238E27FC236}">
                    <a16:creationId xmlns:a16="http://schemas.microsoft.com/office/drawing/2014/main" id="{FF68887E-6D8C-4A22-86A5-7BC3B90CB0D0}"/>
                  </a:ext>
                </a:extLst>
              </p:cNvPr>
              <p:cNvSpPr/>
              <p:nvPr/>
            </p:nvSpPr>
            <p:spPr>
              <a:xfrm>
                <a:off x="1803216" y="362649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78;p57">
                <a:extLst>
                  <a:ext uri="{FF2B5EF4-FFF2-40B4-BE49-F238E27FC236}">
                    <a16:creationId xmlns:a16="http://schemas.microsoft.com/office/drawing/2014/main" id="{08811C5C-69DC-47E3-A589-2D8EF031D757}"/>
                  </a:ext>
                </a:extLst>
              </p:cNvPr>
              <p:cNvSpPr/>
              <p:nvPr/>
            </p:nvSpPr>
            <p:spPr>
              <a:xfrm>
                <a:off x="1841262" y="3663323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79;p57">
                <a:extLst>
                  <a:ext uri="{FF2B5EF4-FFF2-40B4-BE49-F238E27FC236}">
                    <a16:creationId xmlns:a16="http://schemas.microsoft.com/office/drawing/2014/main" id="{802BA651-8282-444F-9C0D-FCBFB56FF00E}"/>
                  </a:ext>
                </a:extLst>
              </p:cNvPr>
              <p:cNvSpPr/>
              <p:nvPr/>
            </p:nvSpPr>
            <p:spPr>
              <a:xfrm>
                <a:off x="1878057" y="373695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80;p57">
                <a:extLst>
                  <a:ext uri="{FF2B5EF4-FFF2-40B4-BE49-F238E27FC236}">
                    <a16:creationId xmlns:a16="http://schemas.microsoft.com/office/drawing/2014/main" id="{6391E1C6-F0B2-493A-9498-ABED86BEB555}"/>
                  </a:ext>
                </a:extLst>
              </p:cNvPr>
              <p:cNvSpPr/>
              <p:nvPr/>
            </p:nvSpPr>
            <p:spPr>
              <a:xfrm>
                <a:off x="1914889" y="3810613"/>
                <a:ext cx="73700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81;p57">
                <a:extLst>
                  <a:ext uri="{FF2B5EF4-FFF2-40B4-BE49-F238E27FC236}">
                    <a16:creationId xmlns:a16="http://schemas.microsoft.com/office/drawing/2014/main" id="{8D112B07-F0B3-465F-B7BA-987C57AFF898}"/>
                  </a:ext>
                </a:extLst>
              </p:cNvPr>
              <p:cNvSpPr/>
              <p:nvPr/>
            </p:nvSpPr>
            <p:spPr>
              <a:xfrm>
                <a:off x="1951721" y="3663323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82;p57">
                <a:extLst>
                  <a:ext uri="{FF2B5EF4-FFF2-40B4-BE49-F238E27FC236}">
                    <a16:creationId xmlns:a16="http://schemas.microsoft.com/office/drawing/2014/main" id="{6D4DDDE2-0A54-4538-9B45-244FCE1595A9}"/>
                  </a:ext>
                </a:extLst>
              </p:cNvPr>
              <p:cNvSpPr/>
              <p:nvPr/>
            </p:nvSpPr>
            <p:spPr>
              <a:xfrm>
                <a:off x="1988553" y="3736950"/>
                <a:ext cx="36832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3" extrusionOk="0">
                    <a:moveTo>
                      <a:pt x="0" y="1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83;p57">
                <a:extLst>
                  <a:ext uri="{FF2B5EF4-FFF2-40B4-BE49-F238E27FC236}">
                    <a16:creationId xmlns:a16="http://schemas.microsoft.com/office/drawing/2014/main" id="{A66366A1-AE9B-473E-8159-30641B51B71B}"/>
                  </a:ext>
                </a:extLst>
              </p:cNvPr>
              <p:cNvSpPr/>
              <p:nvPr/>
            </p:nvSpPr>
            <p:spPr>
              <a:xfrm>
                <a:off x="1765170" y="3663323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84;p57">
                <a:extLst>
                  <a:ext uri="{FF2B5EF4-FFF2-40B4-BE49-F238E27FC236}">
                    <a16:creationId xmlns:a16="http://schemas.microsoft.com/office/drawing/2014/main" id="{E9B0D637-E9AC-4BAA-950A-E43D206E7EF9}"/>
                  </a:ext>
                </a:extLst>
              </p:cNvPr>
              <p:cNvSpPr/>
              <p:nvPr/>
            </p:nvSpPr>
            <p:spPr>
              <a:xfrm>
                <a:off x="1729553" y="370015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85;p57">
                <a:extLst>
                  <a:ext uri="{FF2B5EF4-FFF2-40B4-BE49-F238E27FC236}">
                    <a16:creationId xmlns:a16="http://schemas.microsoft.com/office/drawing/2014/main" id="{301A6793-6CA6-4084-B0B6-353F509C7AD9}"/>
                  </a:ext>
                </a:extLst>
              </p:cNvPr>
              <p:cNvSpPr/>
              <p:nvPr/>
            </p:nvSpPr>
            <p:spPr>
              <a:xfrm>
                <a:off x="1692758" y="373695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486;p57">
              <a:extLst>
                <a:ext uri="{FF2B5EF4-FFF2-40B4-BE49-F238E27FC236}">
                  <a16:creationId xmlns:a16="http://schemas.microsoft.com/office/drawing/2014/main" id="{1EC9DB44-7243-4DB6-9965-5F10821CF58D}"/>
                </a:ext>
              </a:extLst>
            </p:cNvPr>
            <p:cNvSpPr/>
            <p:nvPr/>
          </p:nvSpPr>
          <p:spPr>
            <a:xfrm>
              <a:off x="2173889" y="3589660"/>
              <a:ext cx="184122" cy="110532"/>
            </a:xfrm>
            <a:custGeom>
              <a:avLst/>
              <a:gdLst/>
              <a:ahLst/>
              <a:cxnLst/>
              <a:rect l="l" t="t" r="r" b="b"/>
              <a:pathLst>
                <a:path w="5004" h="3004" extrusionOk="0">
                  <a:moveTo>
                    <a:pt x="1001" y="1"/>
                  </a:moveTo>
                  <a:lnTo>
                    <a:pt x="1001" y="1002"/>
                  </a:lnTo>
                  <a:lnTo>
                    <a:pt x="0" y="1002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3003"/>
                  </a:lnTo>
                  <a:lnTo>
                    <a:pt x="4003" y="3003"/>
                  </a:lnTo>
                  <a:lnTo>
                    <a:pt x="4003" y="2002"/>
                  </a:lnTo>
                  <a:lnTo>
                    <a:pt x="5004" y="2002"/>
                  </a:lnTo>
                  <a:lnTo>
                    <a:pt x="5004" y="1002"/>
                  </a:lnTo>
                  <a:lnTo>
                    <a:pt x="4003" y="1002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7;p57">
              <a:extLst>
                <a:ext uri="{FF2B5EF4-FFF2-40B4-BE49-F238E27FC236}">
                  <a16:creationId xmlns:a16="http://schemas.microsoft.com/office/drawing/2014/main" id="{4BB7AF50-A224-42F0-8FCA-73517B895030}"/>
                </a:ext>
              </a:extLst>
            </p:cNvPr>
            <p:cNvSpPr/>
            <p:nvPr/>
          </p:nvSpPr>
          <p:spPr>
            <a:xfrm>
              <a:off x="2025348" y="3145361"/>
              <a:ext cx="406327" cy="406290"/>
            </a:xfrm>
            <a:custGeom>
              <a:avLst/>
              <a:gdLst/>
              <a:ahLst/>
              <a:cxnLst/>
              <a:rect l="l" t="t" r="r" b="b"/>
              <a:pathLst>
                <a:path w="11043" h="11042" extrusionOk="0">
                  <a:moveTo>
                    <a:pt x="3003" y="1"/>
                  </a:moveTo>
                  <a:lnTo>
                    <a:pt x="3003" y="1001"/>
                  </a:ln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3003" y="6038"/>
                  </a:lnTo>
                  <a:lnTo>
                    <a:pt x="3003" y="5038"/>
                  </a:lnTo>
                  <a:lnTo>
                    <a:pt x="3003" y="4037"/>
                  </a:lnTo>
                  <a:lnTo>
                    <a:pt x="3003" y="3003"/>
                  </a:lnTo>
                  <a:lnTo>
                    <a:pt x="3003" y="2002"/>
                  </a:lnTo>
                  <a:lnTo>
                    <a:pt x="4037" y="2002"/>
                  </a:lnTo>
                  <a:lnTo>
                    <a:pt x="4037" y="1001"/>
                  </a:lnTo>
                  <a:lnTo>
                    <a:pt x="7039" y="1001"/>
                  </a:lnTo>
                  <a:lnTo>
                    <a:pt x="7039" y="2002"/>
                  </a:lnTo>
                  <a:lnTo>
                    <a:pt x="8040" y="2002"/>
                  </a:lnTo>
                  <a:lnTo>
                    <a:pt x="8040" y="3003"/>
                  </a:lnTo>
                  <a:lnTo>
                    <a:pt x="8040" y="4037"/>
                  </a:lnTo>
                  <a:lnTo>
                    <a:pt x="8040" y="5038"/>
                  </a:lnTo>
                  <a:lnTo>
                    <a:pt x="8040" y="6038"/>
                  </a:lnTo>
                  <a:lnTo>
                    <a:pt x="7039" y="6038"/>
                  </a:lnTo>
                  <a:lnTo>
                    <a:pt x="7039" y="7039"/>
                  </a:lnTo>
                  <a:lnTo>
                    <a:pt x="6038" y="7039"/>
                  </a:lnTo>
                  <a:lnTo>
                    <a:pt x="6038" y="8040"/>
                  </a:lnTo>
                  <a:lnTo>
                    <a:pt x="5038" y="8040"/>
                  </a:lnTo>
                  <a:lnTo>
                    <a:pt x="5038" y="9040"/>
                  </a:lnTo>
                  <a:lnTo>
                    <a:pt x="5038" y="10041"/>
                  </a:lnTo>
                  <a:lnTo>
                    <a:pt x="5038" y="11042"/>
                  </a:lnTo>
                  <a:lnTo>
                    <a:pt x="8040" y="11042"/>
                  </a:lnTo>
                  <a:lnTo>
                    <a:pt x="8040" y="10041"/>
                  </a:lnTo>
                  <a:lnTo>
                    <a:pt x="8040" y="9040"/>
                  </a:lnTo>
                  <a:lnTo>
                    <a:pt x="8040" y="8040"/>
                  </a:lnTo>
                  <a:lnTo>
                    <a:pt x="9041" y="8040"/>
                  </a:lnTo>
                  <a:lnTo>
                    <a:pt x="9041" y="7039"/>
                  </a:lnTo>
                  <a:lnTo>
                    <a:pt x="10041" y="7039"/>
                  </a:lnTo>
                  <a:lnTo>
                    <a:pt x="10041" y="6038"/>
                  </a:lnTo>
                  <a:lnTo>
                    <a:pt x="11042" y="6038"/>
                  </a:lnTo>
                  <a:lnTo>
                    <a:pt x="11042" y="5038"/>
                  </a:lnTo>
                  <a:lnTo>
                    <a:pt x="11042" y="4037"/>
                  </a:lnTo>
                  <a:lnTo>
                    <a:pt x="11042" y="3003"/>
                  </a:lnTo>
                  <a:lnTo>
                    <a:pt x="11042" y="2002"/>
                  </a:lnTo>
                  <a:lnTo>
                    <a:pt x="10041" y="2002"/>
                  </a:lnTo>
                  <a:lnTo>
                    <a:pt x="10041" y="1001"/>
                  </a:lnTo>
                  <a:lnTo>
                    <a:pt x="8040" y="1001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079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152A-02B4-4E1A-82EA-653FFDE7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534" y="382476"/>
            <a:ext cx="5326500" cy="841800"/>
          </a:xfrm>
        </p:spPr>
        <p:txBody>
          <a:bodyPr/>
          <a:lstStyle/>
          <a:p>
            <a:r>
              <a:rPr lang="en-US" dirty="0"/>
              <a:t>F1 Score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45D5F4-7581-40F2-9211-56D6BE870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498216"/>
              </p:ext>
            </p:extLst>
          </p:nvPr>
        </p:nvGraphicFramePr>
        <p:xfrm>
          <a:off x="1524000" y="914399"/>
          <a:ext cx="6096000" cy="3653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250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56E0A6E6-1DDD-42CC-8B9D-DAFFC425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44" y="496459"/>
            <a:ext cx="5268912" cy="44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8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92F3C4-4112-4BCA-A774-8845B5E6A9A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90400" y="2126350"/>
            <a:ext cx="5163200" cy="890800"/>
          </a:xfrm>
        </p:spPr>
        <p:txBody>
          <a:bodyPr/>
          <a:lstStyle/>
          <a:p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quả</a:t>
            </a:r>
            <a:r>
              <a:rPr lang="en-US" sz="4000" dirty="0"/>
              <a:t> </a:t>
            </a:r>
            <a:r>
              <a:rPr lang="en-US" sz="4000" dirty="0" err="1"/>
              <a:t>thử</a:t>
            </a:r>
            <a:r>
              <a:rPr lang="en-US" sz="4000" dirty="0"/>
              <a:t> </a:t>
            </a:r>
            <a:r>
              <a:rPr lang="en-US" sz="4000" dirty="0" err="1"/>
              <a:t>nghiệm</a:t>
            </a:r>
            <a:endParaRPr lang="en-US" sz="4000" dirty="0"/>
          </a:p>
        </p:txBody>
      </p:sp>
      <p:grpSp>
        <p:nvGrpSpPr>
          <p:cNvPr id="5" name="Google Shape;858;p42">
            <a:extLst>
              <a:ext uri="{FF2B5EF4-FFF2-40B4-BE49-F238E27FC236}">
                <a16:creationId xmlns:a16="http://schemas.microsoft.com/office/drawing/2014/main" id="{1AD4248B-0FB8-4E40-A87A-953A507D9F8E}"/>
              </a:ext>
            </a:extLst>
          </p:cNvPr>
          <p:cNvGrpSpPr/>
          <p:nvPr/>
        </p:nvGrpSpPr>
        <p:grpSpPr>
          <a:xfrm rot="20977537">
            <a:off x="6580172" y="3721101"/>
            <a:ext cx="1147777" cy="808780"/>
            <a:chOff x="6724425" y="3889875"/>
            <a:chExt cx="1575325" cy="991550"/>
          </a:xfrm>
        </p:grpSpPr>
        <p:sp>
          <p:nvSpPr>
            <p:cNvPr id="6" name="Google Shape;859;p42">
              <a:extLst>
                <a:ext uri="{FF2B5EF4-FFF2-40B4-BE49-F238E27FC236}">
                  <a16:creationId xmlns:a16="http://schemas.microsoft.com/office/drawing/2014/main" id="{F87F2D79-6835-4E5F-BD6D-6A0A664543D5}"/>
                </a:ext>
              </a:extLst>
            </p:cNvPr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0;p42">
              <a:extLst>
                <a:ext uri="{FF2B5EF4-FFF2-40B4-BE49-F238E27FC236}">
                  <a16:creationId xmlns:a16="http://schemas.microsoft.com/office/drawing/2014/main" id="{825CC453-27F1-4871-B8F5-4E445D8A29CF}"/>
                </a:ext>
              </a:extLst>
            </p:cNvPr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1;p42">
              <a:extLst>
                <a:ext uri="{FF2B5EF4-FFF2-40B4-BE49-F238E27FC236}">
                  <a16:creationId xmlns:a16="http://schemas.microsoft.com/office/drawing/2014/main" id="{C673C9CA-6DC0-45D8-83FB-A4618F697557}"/>
                </a:ext>
              </a:extLst>
            </p:cNvPr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2;p42">
              <a:extLst>
                <a:ext uri="{FF2B5EF4-FFF2-40B4-BE49-F238E27FC236}">
                  <a16:creationId xmlns:a16="http://schemas.microsoft.com/office/drawing/2014/main" id="{E03EA0C0-4F3F-4926-95FC-A06F954B056F}"/>
                </a:ext>
              </a:extLst>
            </p:cNvPr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3;p42">
              <a:extLst>
                <a:ext uri="{FF2B5EF4-FFF2-40B4-BE49-F238E27FC236}">
                  <a16:creationId xmlns:a16="http://schemas.microsoft.com/office/drawing/2014/main" id="{D751BAFD-B724-4090-A0B6-BCE9DE0EB7E2}"/>
                </a:ext>
              </a:extLst>
            </p:cNvPr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4;p42">
              <a:extLst>
                <a:ext uri="{FF2B5EF4-FFF2-40B4-BE49-F238E27FC236}">
                  <a16:creationId xmlns:a16="http://schemas.microsoft.com/office/drawing/2014/main" id="{FB0E86B8-0525-49EA-B0ED-F1BFA720D844}"/>
                </a:ext>
              </a:extLst>
            </p:cNvPr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5;p42">
              <a:extLst>
                <a:ext uri="{FF2B5EF4-FFF2-40B4-BE49-F238E27FC236}">
                  <a16:creationId xmlns:a16="http://schemas.microsoft.com/office/drawing/2014/main" id="{F0E86443-4488-4C18-BDB5-E7E2404281EB}"/>
                </a:ext>
              </a:extLst>
            </p:cNvPr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6;p42">
              <a:extLst>
                <a:ext uri="{FF2B5EF4-FFF2-40B4-BE49-F238E27FC236}">
                  <a16:creationId xmlns:a16="http://schemas.microsoft.com/office/drawing/2014/main" id="{0BBDD558-8E03-453A-893B-138B5B9D7948}"/>
                </a:ext>
              </a:extLst>
            </p:cNvPr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7;p42">
              <a:extLst>
                <a:ext uri="{FF2B5EF4-FFF2-40B4-BE49-F238E27FC236}">
                  <a16:creationId xmlns:a16="http://schemas.microsoft.com/office/drawing/2014/main" id="{A0F6FEB7-52A8-4896-BF70-F3E29DA21297}"/>
                </a:ext>
              </a:extLst>
            </p:cNvPr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8;p42">
              <a:extLst>
                <a:ext uri="{FF2B5EF4-FFF2-40B4-BE49-F238E27FC236}">
                  <a16:creationId xmlns:a16="http://schemas.microsoft.com/office/drawing/2014/main" id="{B9194E20-ABFE-400D-9834-54273849B408}"/>
                </a:ext>
              </a:extLst>
            </p:cNvPr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9;p42">
              <a:extLst>
                <a:ext uri="{FF2B5EF4-FFF2-40B4-BE49-F238E27FC236}">
                  <a16:creationId xmlns:a16="http://schemas.microsoft.com/office/drawing/2014/main" id="{C273B89A-183B-4D65-BF08-0D22777AFF22}"/>
                </a:ext>
              </a:extLst>
            </p:cNvPr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0;p42">
              <a:extLst>
                <a:ext uri="{FF2B5EF4-FFF2-40B4-BE49-F238E27FC236}">
                  <a16:creationId xmlns:a16="http://schemas.microsoft.com/office/drawing/2014/main" id="{1710096C-4F1D-4C0C-9608-2932B7CC73C3}"/>
                </a:ext>
              </a:extLst>
            </p:cNvPr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1;p42">
              <a:extLst>
                <a:ext uri="{FF2B5EF4-FFF2-40B4-BE49-F238E27FC236}">
                  <a16:creationId xmlns:a16="http://schemas.microsoft.com/office/drawing/2014/main" id="{14F952B1-C648-4599-B08A-809CF30002C3}"/>
                </a:ext>
              </a:extLst>
            </p:cNvPr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2;p42">
              <a:extLst>
                <a:ext uri="{FF2B5EF4-FFF2-40B4-BE49-F238E27FC236}">
                  <a16:creationId xmlns:a16="http://schemas.microsoft.com/office/drawing/2014/main" id="{544E1FBC-9AC0-4AF5-9393-60D6CFF22174}"/>
                </a:ext>
              </a:extLst>
            </p:cNvPr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3;p42">
              <a:extLst>
                <a:ext uri="{FF2B5EF4-FFF2-40B4-BE49-F238E27FC236}">
                  <a16:creationId xmlns:a16="http://schemas.microsoft.com/office/drawing/2014/main" id="{2042C105-5343-4B93-861D-E7FA90F31FBF}"/>
                </a:ext>
              </a:extLst>
            </p:cNvPr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4;p42">
              <a:extLst>
                <a:ext uri="{FF2B5EF4-FFF2-40B4-BE49-F238E27FC236}">
                  <a16:creationId xmlns:a16="http://schemas.microsoft.com/office/drawing/2014/main" id="{771E2602-C0F5-484E-940D-AA8A82CBA126}"/>
                </a:ext>
              </a:extLst>
            </p:cNvPr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5;p42">
              <a:extLst>
                <a:ext uri="{FF2B5EF4-FFF2-40B4-BE49-F238E27FC236}">
                  <a16:creationId xmlns:a16="http://schemas.microsoft.com/office/drawing/2014/main" id="{CE9EABE5-4B4A-405F-AE1C-B60B6D55AFC6}"/>
                </a:ext>
              </a:extLst>
            </p:cNvPr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6;p42">
              <a:extLst>
                <a:ext uri="{FF2B5EF4-FFF2-40B4-BE49-F238E27FC236}">
                  <a16:creationId xmlns:a16="http://schemas.microsoft.com/office/drawing/2014/main" id="{ED8E4FCB-4E16-4470-B0FA-86B3D1CC49AE}"/>
                </a:ext>
              </a:extLst>
            </p:cNvPr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7;p42">
              <a:extLst>
                <a:ext uri="{FF2B5EF4-FFF2-40B4-BE49-F238E27FC236}">
                  <a16:creationId xmlns:a16="http://schemas.microsoft.com/office/drawing/2014/main" id="{DAC58CAF-62E7-4AB3-A982-A63243C08D69}"/>
                </a:ext>
              </a:extLst>
            </p:cNvPr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8;p42">
              <a:extLst>
                <a:ext uri="{FF2B5EF4-FFF2-40B4-BE49-F238E27FC236}">
                  <a16:creationId xmlns:a16="http://schemas.microsoft.com/office/drawing/2014/main" id="{A75FE8B0-B029-4974-BEDF-3B8193A785E2}"/>
                </a:ext>
              </a:extLst>
            </p:cNvPr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9;p42">
              <a:extLst>
                <a:ext uri="{FF2B5EF4-FFF2-40B4-BE49-F238E27FC236}">
                  <a16:creationId xmlns:a16="http://schemas.microsoft.com/office/drawing/2014/main" id="{6162CCCE-942A-41C0-97ED-2DC16173EF22}"/>
                </a:ext>
              </a:extLst>
            </p:cNvPr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0;p42">
              <a:extLst>
                <a:ext uri="{FF2B5EF4-FFF2-40B4-BE49-F238E27FC236}">
                  <a16:creationId xmlns:a16="http://schemas.microsoft.com/office/drawing/2014/main" id="{3953F5FF-D9DA-487E-A655-0A09472A3E95}"/>
                </a:ext>
              </a:extLst>
            </p:cNvPr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1;p42">
              <a:extLst>
                <a:ext uri="{FF2B5EF4-FFF2-40B4-BE49-F238E27FC236}">
                  <a16:creationId xmlns:a16="http://schemas.microsoft.com/office/drawing/2014/main" id="{7782753D-1BE2-4031-A865-72D0A868D369}"/>
                </a:ext>
              </a:extLst>
            </p:cNvPr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2;p42">
              <a:extLst>
                <a:ext uri="{FF2B5EF4-FFF2-40B4-BE49-F238E27FC236}">
                  <a16:creationId xmlns:a16="http://schemas.microsoft.com/office/drawing/2014/main" id="{3E51F095-F457-4D2D-863D-924F3FBF0BB5}"/>
                </a:ext>
              </a:extLst>
            </p:cNvPr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3;p42">
              <a:extLst>
                <a:ext uri="{FF2B5EF4-FFF2-40B4-BE49-F238E27FC236}">
                  <a16:creationId xmlns:a16="http://schemas.microsoft.com/office/drawing/2014/main" id="{7AA70315-3340-42F4-8D67-72B12F851346}"/>
                </a:ext>
              </a:extLst>
            </p:cNvPr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4;p42">
              <a:extLst>
                <a:ext uri="{FF2B5EF4-FFF2-40B4-BE49-F238E27FC236}">
                  <a16:creationId xmlns:a16="http://schemas.microsoft.com/office/drawing/2014/main" id="{044FE883-A285-4C2E-907A-436AF5D20F40}"/>
                </a:ext>
              </a:extLst>
            </p:cNvPr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5;p42">
              <a:extLst>
                <a:ext uri="{FF2B5EF4-FFF2-40B4-BE49-F238E27FC236}">
                  <a16:creationId xmlns:a16="http://schemas.microsoft.com/office/drawing/2014/main" id="{39806793-3C8B-4733-AF88-F87A4A157C7D}"/>
                </a:ext>
              </a:extLst>
            </p:cNvPr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6;p42">
              <a:extLst>
                <a:ext uri="{FF2B5EF4-FFF2-40B4-BE49-F238E27FC236}">
                  <a16:creationId xmlns:a16="http://schemas.microsoft.com/office/drawing/2014/main" id="{2289B53D-ED85-47C6-9F9C-E900F3B9DD11}"/>
                </a:ext>
              </a:extLst>
            </p:cNvPr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7;p42">
              <a:extLst>
                <a:ext uri="{FF2B5EF4-FFF2-40B4-BE49-F238E27FC236}">
                  <a16:creationId xmlns:a16="http://schemas.microsoft.com/office/drawing/2014/main" id="{A278A20F-5707-4766-B420-CB6E3383A360}"/>
                </a:ext>
              </a:extLst>
            </p:cNvPr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8;p42">
              <a:extLst>
                <a:ext uri="{FF2B5EF4-FFF2-40B4-BE49-F238E27FC236}">
                  <a16:creationId xmlns:a16="http://schemas.microsoft.com/office/drawing/2014/main" id="{DCB66929-8712-4FF2-96A8-8C9524F2217E}"/>
                </a:ext>
              </a:extLst>
            </p:cNvPr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89;p42">
              <a:extLst>
                <a:ext uri="{FF2B5EF4-FFF2-40B4-BE49-F238E27FC236}">
                  <a16:creationId xmlns:a16="http://schemas.microsoft.com/office/drawing/2014/main" id="{A37DE6A4-A199-487A-8307-478272E2CACB}"/>
                </a:ext>
              </a:extLst>
            </p:cNvPr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0;p42">
              <a:extLst>
                <a:ext uri="{FF2B5EF4-FFF2-40B4-BE49-F238E27FC236}">
                  <a16:creationId xmlns:a16="http://schemas.microsoft.com/office/drawing/2014/main" id="{9AA0FF22-F041-4D00-AB88-7EE2F0224DF3}"/>
                </a:ext>
              </a:extLst>
            </p:cNvPr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1;p42">
              <a:extLst>
                <a:ext uri="{FF2B5EF4-FFF2-40B4-BE49-F238E27FC236}">
                  <a16:creationId xmlns:a16="http://schemas.microsoft.com/office/drawing/2014/main" id="{1F376B47-119F-481C-A30F-9BA54571126C}"/>
                </a:ext>
              </a:extLst>
            </p:cNvPr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2;p42">
              <a:extLst>
                <a:ext uri="{FF2B5EF4-FFF2-40B4-BE49-F238E27FC236}">
                  <a16:creationId xmlns:a16="http://schemas.microsoft.com/office/drawing/2014/main" id="{4515A41E-940B-4C27-AEF3-CBB748E6E38B}"/>
                </a:ext>
              </a:extLst>
            </p:cNvPr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3;p42">
              <a:extLst>
                <a:ext uri="{FF2B5EF4-FFF2-40B4-BE49-F238E27FC236}">
                  <a16:creationId xmlns:a16="http://schemas.microsoft.com/office/drawing/2014/main" id="{BA59F52D-AC9F-4CC6-89D5-5CC4BB26E4EB}"/>
                </a:ext>
              </a:extLst>
            </p:cNvPr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4;p42">
              <a:extLst>
                <a:ext uri="{FF2B5EF4-FFF2-40B4-BE49-F238E27FC236}">
                  <a16:creationId xmlns:a16="http://schemas.microsoft.com/office/drawing/2014/main" id="{9C71E0FD-BE4A-419C-97D3-332A8D238304}"/>
                </a:ext>
              </a:extLst>
            </p:cNvPr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5;p42">
              <a:extLst>
                <a:ext uri="{FF2B5EF4-FFF2-40B4-BE49-F238E27FC236}">
                  <a16:creationId xmlns:a16="http://schemas.microsoft.com/office/drawing/2014/main" id="{D40B982A-45EC-453F-A97D-FEDBE3B26E8D}"/>
                </a:ext>
              </a:extLst>
            </p:cNvPr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6;p42">
              <a:extLst>
                <a:ext uri="{FF2B5EF4-FFF2-40B4-BE49-F238E27FC236}">
                  <a16:creationId xmlns:a16="http://schemas.microsoft.com/office/drawing/2014/main" id="{939B98EB-0645-4DED-9090-BE7DC7E1F47C}"/>
                </a:ext>
              </a:extLst>
            </p:cNvPr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7;p42">
              <a:extLst>
                <a:ext uri="{FF2B5EF4-FFF2-40B4-BE49-F238E27FC236}">
                  <a16:creationId xmlns:a16="http://schemas.microsoft.com/office/drawing/2014/main" id="{F2E974D0-B777-4182-BF6A-89EECB78D27A}"/>
                </a:ext>
              </a:extLst>
            </p:cNvPr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8;p42">
              <a:extLst>
                <a:ext uri="{FF2B5EF4-FFF2-40B4-BE49-F238E27FC236}">
                  <a16:creationId xmlns:a16="http://schemas.microsoft.com/office/drawing/2014/main" id="{AE3F0BE1-B414-42A1-8F48-91F750D8A6C1}"/>
                </a:ext>
              </a:extLst>
            </p:cNvPr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9;p42">
              <a:extLst>
                <a:ext uri="{FF2B5EF4-FFF2-40B4-BE49-F238E27FC236}">
                  <a16:creationId xmlns:a16="http://schemas.microsoft.com/office/drawing/2014/main" id="{20FDA648-62A0-4220-9690-E7B26DACAEE3}"/>
                </a:ext>
              </a:extLst>
            </p:cNvPr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0;p42">
              <a:extLst>
                <a:ext uri="{FF2B5EF4-FFF2-40B4-BE49-F238E27FC236}">
                  <a16:creationId xmlns:a16="http://schemas.microsoft.com/office/drawing/2014/main" id="{EE4B4DBE-BB3E-4359-BC90-085636F3C77F}"/>
                </a:ext>
              </a:extLst>
            </p:cNvPr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1;p42">
              <a:extLst>
                <a:ext uri="{FF2B5EF4-FFF2-40B4-BE49-F238E27FC236}">
                  <a16:creationId xmlns:a16="http://schemas.microsoft.com/office/drawing/2014/main" id="{B227618A-630D-4123-8B90-FC5B3973B257}"/>
                </a:ext>
              </a:extLst>
            </p:cNvPr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2;p42">
              <a:extLst>
                <a:ext uri="{FF2B5EF4-FFF2-40B4-BE49-F238E27FC236}">
                  <a16:creationId xmlns:a16="http://schemas.microsoft.com/office/drawing/2014/main" id="{D0B0685D-1A23-4590-8713-A1FB124F40E0}"/>
                </a:ext>
              </a:extLst>
            </p:cNvPr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3;p42">
              <a:extLst>
                <a:ext uri="{FF2B5EF4-FFF2-40B4-BE49-F238E27FC236}">
                  <a16:creationId xmlns:a16="http://schemas.microsoft.com/office/drawing/2014/main" id="{1935F6A6-1C1A-4A30-B0AE-B3D4F9EBEDAA}"/>
                </a:ext>
              </a:extLst>
            </p:cNvPr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4;p42">
              <a:extLst>
                <a:ext uri="{FF2B5EF4-FFF2-40B4-BE49-F238E27FC236}">
                  <a16:creationId xmlns:a16="http://schemas.microsoft.com/office/drawing/2014/main" id="{0205DD7C-958A-4395-8B0A-4BFA5A387B5C}"/>
                </a:ext>
              </a:extLst>
            </p:cNvPr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5;p42">
              <a:extLst>
                <a:ext uri="{FF2B5EF4-FFF2-40B4-BE49-F238E27FC236}">
                  <a16:creationId xmlns:a16="http://schemas.microsoft.com/office/drawing/2014/main" id="{2F5EE71D-A747-4F3A-8DDB-9D7202D98E22}"/>
                </a:ext>
              </a:extLst>
            </p:cNvPr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6;p42">
              <a:extLst>
                <a:ext uri="{FF2B5EF4-FFF2-40B4-BE49-F238E27FC236}">
                  <a16:creationId xmlns:a16="http://schemas.microsoft.com/office/drawing/2014/main" id="{5F25479C-7DBA-4D02-AC9A-68E68EA19EB3}"/>
                </a:ext>
              </a:extLst>
            </p:cNvPr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7;p42">
              <a:extLst>
                <a:ext uri="{FF2B5EF4-FFF2-40B4-BE49-F238E27FC236}">
                  <a16:creationId xmlns:a16="http://schemas.microsoft.com/office/drawing/2014/main" id="{7AC41891-B1E1-438D-AE14-B51600ED6097}"/>
                </a:ext>
              </a:extLst>
            </p:cNvPr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8;p42">
              <a:extLst>
                <a:ext uri="{FF2B5EF4-FFF2-40B4-BE49-F238E27FC236}">
                  <a16:creationId xmlns:a16="http://schemas.microsoft.com/office/drawing/2014/main" id="{62C6C785-47B2-41BF-80C6-AED0CCD3D3D8}"/>
                </a:ext>
              </a:extLst>
            </p:cNvPr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9;p42">
              <a:extLst>
                <a:ext uri="{FF2B5EF4-FFF2-40B4-BE49-F238E27FC236}">
                  <a16:creationId xmlns:a16="http://schemas.microsoft.com/office/drawing/2014/main" id="{95B04078-9FEA-4576-8EDF-BBC63CED6403}"/>
                </a:ext>
              </a:extLst>
            </p:cNvPr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0;p42">
              <a:extLst>
                <a:ext uri="{FF2B5EF4-FFF2-40B4-BE49-F238E27FC236}">
                  <a16:creationId xmlns:a16="http://schemas.microsoft.com/office/drawing/2014/main" id="{7C56D5A7-E367-4B3C-A0FA-517B61FE3158}"/>
                </a:ext>
              </a:extLst>
            </p:cNvPr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1;p42">
              <a:extLst>
                <a:ext uri="{FF2B5EF4-FFF2-40B4-BE49-F238E27FC236}">
                  <a16:creationId xmlns:a16="http://schemas.microsoft.com/office/drawing/2014/main" id="{1377C6AD-EF0E-4C34-9D83-04918329671F}"/>
                </a:ext>
              </a:extLst>
            </p:cNvPr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2;p42">
              <a:extLst>
                <a:ext uri="{FF2B5EF4-FFF2-40B4-BE49-F238E27FC236}">
                  <a16:creationId xmlns:a16="http://schemas.microsoft.com/office/drawing/2014/main" id="{99C858AD-FBCD-41CB-9D20-C262CCD70FFC}"/>
                </a:ext>
              </a:extLst>
            </p:cNvPr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3;p42">
              <a:extLst>
                <a:ext uri="{FF2B5EF4-FFF2-40B4-BE49-F238E27FC236}">
                  <a16:creationId xmlns:a16="http://schemas.microsoft.com/office/drawing/2014/main" id="{98F99BAC-5CA1-4D98-B9AE-14537DF57BEA}"/>
                </a:ext>
              </a:extLst>
            </p:cNvPr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4;p42">
              <a:extLst>
                <a:ext uri="{FF2B5EF4-FFF2-40B4-BE49-F238E27FC236}">
                  <a16:creationId xmlns:a16="http://schemas.microsoft.com/office/drawing/2014/main" id="{5DAB88F4-E9AA-401B-A338-371C9AF2B7D0}"/>
                </a:ext>
              </a:extLst>
            </p:cNvPr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5;p42">
              <a:extLst>
                <a:ext uri="{FF2B5EF4-FFF2-40B4-BE49-F238E27FC236}">
                  <a16:creationId xmlns:a16="http://schemas.microsoft.com/office/drawing/2014/main" id="{62BA6F56-A77A-4541-93F5-598841B4C75A}"/>
                </a:ext>
              </a:extLst>
            </p:cNvPr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6;p42">
              <a:extLst>
                <a:ext uri="{FF2B5EF4-FFF2-40B4-BE49-F238E27FC236}">
                  <a16:creationId xmlns:a16="http://schemas.microsoft.com/office/drawing/2014/main" id="{A28BF14D-F4CB-44D0-BAA4-41B9364B1D7C}"/>
                </a:ext>
              </a:extLst>
            </p:cNvPr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7;p42">
              <a:extLst>
                <a:ext uri="{FF2B5EF4-FFF2-40B4-BE49-F238E27FC236}">
                  <a16:creationId xmlns:a16="http://schemas.microsoft.com/office/drawing/2014/main" id="{8EA836D1-51AF-4787-9C9B-FD9A41B7F98E}"/>
                </a:ext>
              </a:extLst>
            </p:cNvPr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8;p42">
              <a:extLst>
                <a:ext uri="{FF2B5EF4-FFF2-40B4-BE49-F238E27FC236}">
                  <a16:creationId xmlns:a16="http://schemas.microsoft.com/office/drawing/2014/main" id="{EF76D35E-22E2-43BE-BFEE-099BD028D4AD}"/>
                </a:ext>
              </a:extLst>
            </p:cNvPr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9;p42">
              <a:extLst>
                <a:ext uri="{FF2B5EF4-FFF2-40B4-BE49-F238E27FC236}">
                  <a16:creationId xmlns:a16="http://schemas.microsoft.com/office/drawing/2014/main" id="{E6DD2ABC-B475-45D0-8B6F-2CA8B49ABCDE}"/>
                </a:ext>
              </a:extLst>
            </p:cNvPr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0;p42">
              <a:extLst>
                <a:ext uri="{FF2B5EF4-FFF2-40B4-BE49-F238E27FC236}">
                  <a16:creationId xmlns:a16="http://schemas.microsoft.com/office/drawing/2014/main" id="{9CFB2E92-C2E8-454E-863A-69EA4F148C2C}"/>
                </a:ext>
              </a:extLst>
            </p:cNvPr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3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78;p67">
            <a:extLst>
              <a:ext uri="{FF2B5EF4-FFF2-40B4-BE49-F238E27FC236}">
                <a16:creationId xmlns:a16="http://schemas.microsoft.com/office/drawing/2014/main" id="{633BE790-1EB3-4070-B0D1-774EFC5A71B8}"/>
              </a:ext>
            </a:extLst>
          </p:cNvPr>
          <p:cNvSpPr/>
          <p:nvPr/>
        </p:nvSpPr>
        <p:spPr>
          <a:xfrm>
            <a:off x="1587361" y="520700"/>
            <a:ext cx="5963826" cy="4362450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1502081-DBE3-46B1-84F6-F854BCBEE1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86" y="730571"/>
            <a:ext cx="5547828" cy="30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A41F7B-54C1-41FC-BEF7-6280B59B16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996550" y="2150850"/>
            <a:ext cx="3150900" cy="841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83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7"/>
          <p:cNvSpPr txBox="1">
            <a:spLocks noGrp="1"/>
          </p:cNvSpPr>
          <p:nvPr>
            <p:ph type="title"/>
          </p:nvPr>
        </p:nvSpPr>
        <p:spPr>
          <a:xfrm>
            <a:off x="720000" y="5700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Lý do ch</a:t>
            </a:r>
            <a:r>
              <a:rPr lang="en-US" sz="4000" dirty="0" err="1"/>
              <a:t>ọn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endParaRPr sz="4000" dirty="0"/>
          </a:p>
        </p:txBody>
      </p:sp>
      <p:sp>
        <p:nvSpPr>
          <p:cNvPr id="697" name="Google Shape;697;p37"/>
          <p:cNvSpPr txBox="1">
            <a:spLocks noGrp="1"/>
          </p:cNvSpPr>
          <p:nvPr>
            <p:ph type="body" idx="1"/>
          </p:nvPr>
        </p:nvSpPr>
        <p:spPr>
          <a:xfrm>
            <a:off x="720000" y="14979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indent="0">
              <a:buClr>
                <a:schemeClr val="dk1"/>
              </a:buClr>
              <a:buSzPts val="1000"/>
              <a:buNone/>
            </a:pPr>
            <a:r>
              <a:rPr lang="en-US" sz="1300" dirty="0" err="1">
                <a:solidFill>
                  <a:schemeClr val="dk1"/>
                </a:solidFill>
              </a:rPr>
              <a:t>Vấn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nạn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hiện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tại</a:t>
            </a:r>
            <a:r>
              <a:rPr lang="en-US" sz="1300" dirty="0">
                <a:solidFill>
                  <a:schemeClr val="dk1"/>
                </a:solidFill>
              </a:rPr>
              <a:t> của </a:t>
            </a:r>
            <a:r>
              <a:rPr lang="en-US" sz="1300" dirty="0" err="1">
                <a:solidFill>
                  <a:schemeClr val="dk1"/>
                </a:solidFill>
              </a:rPr>
              <a:t>học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sinh</a:t>
            </a:r>
            <a:r>
              <a:rPr lang="en-US" sz="1300" dirty="0">
                <a:solidFill>
                  <a:schemeClr val="dk1"/>
                </a:solidFill>
              </a:rPr>
              <a:t>, </a:t>
            </a:r>
            <a:r>
              <a:rPr lang="en-US" sz="1300" dirty="0" err="1">
                <a:solidFill>
                  <a:schemeClr val="dk1"/>
                </a:solidFill>
              </a:rPr>
              <a:t>sinh</a:t>
            </a:r>
            <a:r>
              <a:rPr lang="en-US" sz="1300" dirty="0">
                <a:solidFill>
                  <a:schemeClr val="dk1"/>
                </a:solidFill>
              </a:rPr>
              <a:t> viên </a:t>
            </a:r>
            <a:r>
              <a:rPr lang="en-US" sz="1300" dirty="0" err="1">
                <a:solidFill>
                  <a:schemeClr val="dk1"/>
                </a:solidFill>
              </a:rPr>
              <a:t>trong</a:t>
            </a:r>
            <a:r>
              <a:rPr lang="en-US" sz="1300" dirty="0">
                <a:solidFill>
                  <a:schemeClr val="dk1"/>
                </a:solidFill>
              </a:rPr>
              <a:t> việc </a:t>
            </a:r>
            <a:r>
              <a:rPr lang="en-US" sz="1300" dirty="0" err="1">
                <a:solidFill>
                  <a:schemeClr val="dk1"/>
                </a:solidFill>
              </a:rPr>
              <a:t>học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trực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tuyến</a:t>
            </a:r>
            <a:r>
              <a:rPr lang="en-US" sz="1300" dirty="0">
                <a:solidFill>
                  <a:schemeClr val="dk1"/>
                </a:solidFill>
              </a:rPr>
              <a:t>: </a:t>
            </a:r>
          </a:p>
          <a:p>
            <a:pPr marL="165100" lvl="0" indent="0">
              <a:buClr>
                <a:schemeClr val="dk1"/>
              </a:buClr>
              <a:buSzPts val="1000"/>
              <a:buNone/>
            </a:pPr>
            <a:endParaRPr lang="en-US" sz="1300" dirty="0">
              <a:solidFill>
                <a:schemeClr val="dk1"/>
              </a:solidFill>
            </a:endParaRPr>
          </a:p>
          <a:p>
            <a:pPr marL="165100" lvl="0" indent="0">
              <a:buClr>
                <a:schemeClr val="dk1"/>
              </a:buClr>
              <a:buSzPts val="1000"/>
              <a:buNone/>
            </a:pPr>
            <a:r>
              <a:rPr lang="en-US" sz="1300" dirty="0">
                <a:solidFill>
                  <a:schemeClr val="dk1"/>
                </a:solidFill>
              </a:rPr>
              <a:t>  - </a:t>
            </a:r>
            <a:r>
              <a:rPr lang="en-US" sz="1300" dirty="0" err="1">
                <a:solidFill>
                  <a:schemeClr val="dk1"/>
                </a:solidFill>
              </a:rPr>
              <a:t>Không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chủ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động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trong</a:t>
            </a:r>
            <a:r>
              <a:rPr lang="en-US" sz="1300" dirty="0">
                <a:solidFill>
                  <a:schemeClr val="dk1"/>
                </a:solidFill>
              </a:rPr>
              <a:t> việc </a:t>
            </a:r>
            <a:r>
              <a:rPr lang="en-US" sz="1300" dirty="0" err="1">
                <a:solidFill>
                  <a:schemeClr val="dk1"/>
                </a:solidFill>
              </a:rPr>
              <a:t>học</a:t>
            </a:r>
            <a:r>
              <a:rPr lang="en-US" sz="1300" dirty="0">
                <a:solidFill>
                  <a:schemeClr val="dk1"/>
                </a:solidFill>
              </a:rPr>
              <a:t>.</a:t>
            </a:r>
          </a:p>
          <a:p>
            <a:pPr marL="165100" lvl="0" indent="0">
              <a:buClr>
                <a:schemeClr val="dk1"/>
              </a:buClr>
              <a:buSzPts val="1000"/>
              <a:buNone/>
            </a:pPr>
            <a:endParaRPr lang="en-US" sz="1300" dirty="0">
              <a:solidFill>
                <a:schemeClr val="dk1"/>
              </a:solidFill>
            </a:endParaRPr>
          </a:p>
          <a:p>
            <a:pPr marL="165100" lvl="0" indent="0">
              <a:buClr>
                <a:schemeClr val="dk1"/>
              </a:buClr>
              <a:buSzPts val="1000"/>
              <a:buNone/>
            </a:pPr>
            <a:r>
              <a:rPr lang="en-US" sz="1300" dirty="0">
                <a:solidFill>
                  <a:schemeClr val="dk1"/>
                </a:solidFill>
              </a:rPr>
              <a:t>  - Việc </a:t>
            </a:r>
            <a:r>
              <a:rPr lang="en-US" sz="1300" dirty="0" err="1">
                <a:solidFill>
                  <a:schemeClr val="dk1"/>
                </a:solidFill>
              </a:rPr>
              <a:t>tìm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hiểu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và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sử</a:t>
            </a:r>
            <a:r>
              <a:rPr lang="en-US" sz="1300" dirty="0">
                <a:solidFill>
                  <a:schemeClr val="dk1"/>
                </a:solidFill>
              </a:rPr>
              <a:t> dụng </a:t>
            </a:r>
            <a:r>
              <a:rPr lang="en-US" sz="1300" dirty="0" err="1">
                <a:solidFill>
                  <a:schemeClr val="dk1"/>
                </a:solidFill>
              </a:rPr>
              <a:t>các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thiết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bị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công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nghệ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br>
              <a:rPr lang="en-US" sz="1300" dirty="0">
                <a:solidFill>
                  <a:schemeClr val="dk1"/>
                </a:solidFill>
              </a:rPr>
            </a:br>
            <a:r>
              <a:rPr lang="en-US" sz="1300" dirty="0">
                <a:solidFill>
                  <a:schemeClr val="dk1"/>
                </a:solidFill>
              </a:rPr>
              <a:t>    </a:t>
            </a:r>
            <a:r>
              <a:rPr lang="en-US" sz="1300" dirty="0" err="1">
                <a:solidFill>
                  <a:schemeClr val="dk1"/>
                </a:solidFill>
              </a:rPr>
              <a:t>nhằm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mục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đích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gian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lận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ngày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càng</a:t>
            </a:r>
            <a:r>
              <a:rPr lang="en-US" sz="1300" dirty="0">
                <a:solidFill>
                  <a:schemeClr val="dk1"/>
                </a:solidFill>
              </a:rPr>
              <a:t> </a:t>
            </a:r>
            <a:r>
              <a:rPr lang="en-US" sz="1300" dirty="0" err="1">
                <a:solidFill>
                  <a:schemeClr val="dk1"/>
                </a:solidFill>
              </a:rPr>
              <a:t>tinh</a:t>
            </a:r>
            <a:r>
              <a:rPr lang="en-US" sz="1300" dirty="0">
                <a:solidFill>
                  <a:schemeClr val="dk1"/>
                </a:solidFill>
              </a:rPr>
              <a:t> vi, </a:t>
            </a:r>
            <a:br>
              <a:rPr lang="en-US" sz="1300" dirty="0">
                <a:solidFill>
                  <a:schemeClr val="dk1"/>
                </a:solidFill>
              </a:rPr>
            </a:br>
            <a:r>
              <a:rPr lang="en-US" sz="1300" dirty="0">
                <a:solidFill>
                  <a:schemeClr val="dk1"/>
                </a:solidFill>
              </a:rPr>
              <a:t>    </a:t>
            </a:r>
          </a:p>
          <a:p>
            <a:pPr marL="165100" lvl="0" indent="0">
              <a:buClr>
                <a:schemeClr val="dk1"/>
              </a:buClr>
              <a:buSzPts val="1000"/>
              <a:buNone/>
            </a:pPr>
            <a:r>
              <a:rPr lang="en-US" sz="1300" dirty="0">
                <a:solidFill>
                  <a:schemeClr val="dk1"/>
                </a:solidFill>
              </a:rPr>
              <a:t>  </a:t>
            </a:r>
          </a:p>
          <a:p>
            <a:pPr marL="165100" lvl="0" indent="0">
              <a:buClr>
                <a:schemeClr val="dk1"/>
              </a:buClr>
              <a:buSzPts val="1000"/>
              <a:buNone/>
            </a:pPr>
            <a:r>
              <a:rPr lang="en-US" sz="1300" dirty="0">
                <a:solidFill>
                  <a:schemeClr val="dk1"/>
                </a:solidFill>
              </a:rPr>
              <a:t>    </a:t>
            </a:r>
          </a:p>
          <a:p>
            <a:pPr marL="165100" lvl="0" indent="0">
              <a:buClr>
                <a:schemeClr val="dk1"/>
              </a:buClr>
              <a:buSzPts val="1000"/>
              <a:buNone/>
            </a:pPr>
            <a:endParaRPr lang="en-US" sz="1300" dirty="0">
              <a:solidFill>
                <a:schemeClr val="dk1"/>
              </a:solidFill>
            </a:endParaRPr>
          </a:p>
          <a:p>
            <a:pPr marL="165100" lvl="0" indent="0">
              <a:buClr>
                <a:schemeClr val="dk1"/>
              </a:buClr>
              <a:buSzPts val="1000"/>
              <a:buNone/>
            </a:pPr>
            <a:r>
              <a:rPr lang="en-US" sz="1300" dirty="0">
                <a:solidFill>
                  <a:schemeClr val="dk1"/>
                </a:solidFill>
              </a:rPr>
              <a:t>    </a:t>
            </a:r>
            <a:endParaRPr lang="en-US" sz="1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531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1069250" y="1104076"/>
            <a:ext cx="751595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2C0604"/>
              </a:buClr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Đóng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góp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lvl="0" indent="-323850">
              <a:spcBef>
                <a:spcPts val="1000"/>
              </a:spcBef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phát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hiện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gian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lận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điểm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danh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/>
              <a:t>trong</a:t>
            </a:r>
            <a:r>
              <a:rPr lang="en-US" dirty="0"/>
              <a:t> lớp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>
              <a:solidFill>
                <a:schemeClr val="dk1"/>
              </a:solidFill>
            </a:endParaRPr>
          </a:p>
          <a:p>
            <a:pPr lvl="0" indent="-323850"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nhận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giả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mạo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khuôn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mặt</a:t>
            </a:r>
            <a:endParaRPr lang="en-US"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Hạn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chế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dirty="0" err="1">
                <a:solidFill>
                  <a:schemeClr val="dk1"/>
                </a:solidFill>
              </a:rPr>
              <a:t>Mô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hình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vẫn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ch</a:t>
            </a:r>
            <a:r>
              <a:rPr lang="vi-VN" dirty="0">
                <a:solidFill>
                  <a:schemeClr val="dk1"/>
                </a:solidFill>
              </a:rPr>
              <a:t>ư</a:t>
            </a: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dirty="0" err="1">
                <a:solidFill>
                  <a:schemeClr val="dk1"/>
                </a:solidFill>
              </a:rPr>
              <a:t>tìm</a:t>
            </a:r>
            <a:r>
              <a:rPr lang="en-US" dirty="0">
                <a:solidFill>
                  <a:schemeClr val="dk1"/>
                </a:solidFill>
              </a:rPr>
              <a:t> đ</a:t>
            </a:r>
            <a:r>
              <a:rPr lang="vi-VN" dirty="0">
                <a:solidFill>
                  <a:schemeClr val="dk1"/>
                </a:solidFill>
              </a:rPr>
              <a:t>ư</a:t>
            </a:r>
            <a:r>
              <a:rPr lang="en-US" dirty="0" err="1">
                <a:solidFill>
                  <a:schemeClr val="dk1"/>
                </a:solidFill>
              </a:rPr>
              <a:t>ợc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bộ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thông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số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cho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kết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quả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tốt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nhất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trong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quá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trình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huấn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luyện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lẫn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đánh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giá</a:t>
            </a:r>
            <a:endParaRPr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dirty="0" err="1">
                <a:solidFill>
                  <a:schemeClr val="dk1"/>
                </a:solidFill>
              </a:rPr>
              <a:t>Mô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hình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cho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quả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sai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trong</a:t>
            </a:r>
            <a:r>
              <a:rPr lang="en-US" dirty="0">
                <a:solidFill>
                  <a:schemeClr val="dk1"/>
                </a:solidFill>
              </a:rPr>
              <a:t> tr</a:t>
            </a:r>
            <a:r>
              <a:rPr lang="vi-VN" dirty="0">
                <a:solidFill>
                  <a:schemeClr val="dk1"/>
                </a:solidFill>
              </a:rPr>
              <a:t>ư</a:t>
            </a:r>
            <a:r>
              <a:rPr lang="en-US" dirty="0" err="1">
                <a:solidFill>
                  <a:schemeClr val="dk1"/>
                </a:solidFill>
              </a:rPr>
              <a:t>ờng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hợp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không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có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khuôn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mặt</a:t>
            </a:r>
            <a:endParaRPr dirty="0">
              <a:solidFill>
                <a:schemeClr val="dk1"/>
              </a:solidFill>
            </a:endParaRPr>
          </a:p>
          <a:p>
            <a:pPr lvl="0" indent="-323850"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794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dirty="0"/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763836" y="2028825"/>
            <a:ext cx="7616328" cy="1085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Ứng</a:t>
            </a:r>
            <a:r>
              <a:rPr lang="en-US" dirty="0"/>
              <a:t> dụng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trên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dụng xác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như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hệ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thống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nhận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dạng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danh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tính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của con </a:t>
            </a:r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97;p70">
            <a:extLst>
              <a:ext uri="{FF2B5EF4-FFF2-40B4-BE49-F238E27FC236}">
                <a16:creationId xmlns:a16="http://schemas.microsoft.com/office/drawing/2014/main" id="{5A28A691-5DF6-45AE-B6A5-5F498E92584B}"/>
              </a:ext>
            </a:extLst>
          </p:cNvPr>
          <p:cNvSpPr txBox="1">
            <a:spLocks/>
          </p:cNvSpPr>
          <p:nvPr/>
        </p:nvSpPr>
        <p:spPr>
          <a:xfrm>
            <a:off x="2423100" y="2099250"/>
            <a:ext cx="42978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6000" dirty="0"/>
              <a:t>Thanks!</a:t>
            </a:r>
          </a:p>
        </p:txBody>
      </p:sp>
      <p:grpSp>
        <p:nvGrpSpPr>
          <p:cNvPr id="9" name="Google Shape;1395;p56">
            <a:extLst>
              <a:ext uri="{FF2B5EF4-FFF2-40B4-BE49-F238E27FC236}">
                <a16:creationId xmlns:a16="http://schemas.microsoft.com/office/drawing/2014/main" id="{CBEEBC35-A146-472C-B575-A72F2680FE36}"/>
              </a:ext>
            </a:extLst>
          </p:cNvPr>
          <p:cNvGrpSpPr/>
          <p:nvPr/>
        </p:nvGrpSpPr>
        <p:grpSpPr>
          <a:xfrm rot="363212">
            <a:off x="6528612" y="3133580"/>
            <a:ext cx="1625404" cy="1458920"/>
            <a:chOff x="7175946" y="3577956"/>
            <a:chExt cx="959662" cy="952528"/>
          </a:xfrm>
        </p:grpSpPr>
        <p:grpSp>
          <p:nvGrpSpPr>
            <p:cNvPr id="10" name="Google Shape;1396;p56">
              <a:extLst>
                <a:ext uri="{FF2B5EF4-FFF2-40B4-BE49-F238E27FC236}">
                  <a16:creationId xmlns:a16="http://schemas.microsoft.com/office/drawing/2014/main" id="{338823E4-A2F0-4CE6-8179-AEDB00E10EC4}"/>
                </a:ext>
              </a:extLst>
            </p:cNvPr>
            <p:cNvGrpSpPr/>
            <p:nvPr/>
          </p:nvGrpSpPr>
          <p:grpSpPr>
            <a:xfrm>
              <a:off x="7175946" y="3577956"/>
              <a:ext cx="959662" cy="952528"/>
              <a:chOff x="4708875" y="2204775"/>
              <a:chExt cx="773111" cy="767302"/>
            </a:xfrm>
          </p:grpSpPr>
          <p:sp>
            <p:nvSpPr>
              <p:cNvPr id="25" name="Google Shape;1397;p56">
                <a:extLst>
                  <a:ext uri="{FF2B5EF4-FFF2-40B4-BE49-F238E27FC236}">
                    <a16:creationId xmlns:a16="http://schemas.microsoft.com/office/drawing/2014/main" id="{34975BB9-7A40-4D55-978A-2E7C6999017B}"/>
                  </a:ext>
                </a:extLst>
              </p:cNvPr>
              <p:cNvSpPr/>
              <p:nvPr/>
            </p:nvSpPr>
            <p:spPr>
              <a:xfrm>
                <a:off x="5437827" y="236147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98;p56">
                <a:extLst>
                  <a:ext uri="{FF2B5EF4-FFF2-40B4-BE49-F238E27FC236}">
                    <a16:creationId xmlns:a16="http://schemas.microsoft.com/office/drawing/2014/main" id="{284D56E9-BECA-4D4D-8516-AA3B080EAB2F}"/>
                  </a:ext>
                </a:extLst>
              </p:cNvPr>
              <p:cNvSpPr/>
              <p:nvPr/>
            </p:nvSpPr>
            <p:spPr>
              <a:xfrm>
                <a:off x="5414617" y="233826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99;p56">
                <a:extLst>
                  <a:ext uri="{FF2B5EF4-FFF2-40B4-BE49-F238E27FC236}">
                    <a16:creationId xmlns:a16="http://schemas.microsoft.com/office/drawing/2014/main" id="{A13BBA53-48AC-4A4B-A949-66F05F83B04D}"/>
                  </a:ext>
                </a:extLst>
              </p:cNvPr>
              <p:cNvSpPr/>
              <p:nvPr/>
            </p:nvSpPr>
            <p:spPr>
              <a:xfrm>
                <a:off x="5392555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00;p56">
                <a:extLst>
                  <a:ext uri="{FF2B5EF4-FFF2-40B4-BE49-F238E27FC236}">
                    <a16:creationId xmlns:a16="http://schemas.microsoft.com/office/drawing/2014/main" id="{FDF44D79-0BFF-4859-AECA-EF03BA901284}"/>
                  </a:ext>
                </a:extLst>
              </p:cNvPr>
              <p:cNvSpPr/>
              <p:nvPr/>
            </p:nvSpPr>
            <p:spPr>
              <a:xfrm>
                <a:off x="5370527" y="2292988"/>
                <a:ext cx="20913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01;p56">
                <a:extLst>
                  <a:ext uri="{FF2B5EF4-FFF2-40B4-BE49-F238E27FC236}">
                    <a16:creationId xmlns:a16="http://schemas.microsoft.com/office/drawing/2014/main" id="{0CD1863C-9B33-4DBD-A5C3-60E6E03F812B}"/>
                  </a:ext>
                </a:extLst>
              </p:cNvPr>
              <p:cNvSpPr/>
              <p:nvPr/>
            </p:nvSpPr>
            <p:spPr>
              <a:xfrm>
                <a:off x="5348465" y="227092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02;p56">
                <a:extLst>
                  <a:ext uri="{FF2B5EF4-FFF2-40B4-BE49-F238E27FC236}">
                    <a16:creationId xmlns:a16="http://schemas.microsoft.com/office/drawing/2014/main" id="{8FA2526E-52E7-4D8D-A7EB-B74A407E97F5}"/>
                  </a:ext>
                </a:extLst>
              </p:cNvPr>
              <p:cNvSpPr/>
              <p:nvPr/>
            </p:nvSpPr>
            <p:spPr>
              <a:xfrm>
                <a:off x="5326403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03;p56">
                <a:extLst>
                  <a:ext uri="{FF2B5EF4-FFF2-40B4-BE49-F238E27FC236}">
                    <a16:creationId xmlns:a16="http://schemas.microsoft.com/office/drawing/2014/main" id="{645C6E97-31F9-4D95-BF4D-2DD68A9AEC1F}"/>
                  </a:ext>
                </a:extLst>
              </p:cNvPr>
              <p:cNvSpPr/>
              <p:nvPr/>
            </p:nvSpPr>
            <p:spPr>
              <a:xfrm>
                <a:off x="530319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04;p56">
                <a:extLst>
                  <a:ext uri="{FF2B5EF4-FFF2-40B4-BE49-F238E27FC236}">
                    <a16:creationId xmlns:a16="http://schemas.microsoft.com/office/drawing/2014/main" id="{644A7B20-E5F7-45F0-804C-745AD55C629B}"/>
                  </a:ext>
                </a:extLst>
              </p:cNvPr>
              <p:cNvSpPr/>
              <p:nvPr/>
            </p:nvSpPr>
            <p:spPr>
              <a:xfrm>
                <a:off x="5459889" y="2380054"/>
                <a:ext cx="22096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341" extrusionOk="0">
                    <a:moveTo>
                      <a:pt x="1" y="0"/>
                    </a:moveTo>
                    <a:lnTo>
                      <a:pt x="1" y="9340"/>
                    </a:lnTo>
                    <a:lnTo>
                      <a:pt x="634" y="934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05;p56">
                <a:extLst>
                  <a:ext uri="{FF2B5EF4-FFF2-40B4-BE49-F238E27FC236}">
                    <a16:creationId xmlns:a16="http://schemas.microsoft.com/office/drawing/2014/main" id="{2D004568-2482-4222-B01A-CF35AC6C21BD}"/>
                  </a:ext>
                </a:extLst>
              </p:cNvPr>
              <p:cNvSpPr/>
              <p:nvPr/>
            </p:nvSpPr>
            <p:spPr>
              <a:xfrm>
                <a:off x="486442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06;p56">
                <a:extLst>
                  <a:ext uri="{FF2B5EF4-FFF2-40B4-BE49-F238E27FC236}">
                    <a16:creationId xmlns:a16="http://schemas.microsoft.com/office/drawing/2014/main" id="{34955230-FC6D-43E4-A043-A505DE919FAC}"/>
                  </a:ext>
                </a:extLst>
              </p:cNvPr>
              <p:cNvSpPr/>
              <p:nvPr/>
            </p:nvSpPr>
            <p:spPr>
              <a:xfrm>
                <a:off x="4841212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07;p56">
                <a:extLst>
                  <a:ext uri="{FF2B5EF4-FFF2-40B4-BE49-F238E27FC236}">
                    <a16:creationId xmlns:a16="http://schemas.microsoft.com/office/drawing/2014/main" id="{BA9B4260-C8CA-4AF1-8A48-7624B14CF157}"/>
                  </a:ext>
                </a:extLst>
              </p:cNvPr>
              <p:cNvSpPr/>
              <p:nvPr/>
            </p:nvSpPr>
            <p:spPr>
              <a:xfrm>
                <a:off x="4820298" y="227092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08;p56">
                <a:extLst>
                  <a:ext uri="{FF2B5EF4-FFF2-40B4-BE49-F238E27FC236}">
                    <a16:creationId xmlns:a16="http://schemas.microsoft.com/office/drawing/2014/main" id="{175A4453-B51A-4AEE-928B-37706D70780B}"/>
                  </a:ext>
                </a:extLst>
              </p:cNvPr>
              <p:cNvSpPr/>
              <p:nvPr/>
            </p:nvSpPr>
            <p:spPr>
              <a:xfrm>
                <a:off x="4798271" y="229413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09;p56">
                <a:extLst>
                  <a:ext uri="{FF2B5EF4-FFF2-40B4-BE49-F238E27FC236}">
                    <a16:creationId xmlns:a16="http://schemas.microsoft.com/office/drawing/2014/main" id="{BDB8DD5B-9A8E-47F8-99E1-0E322FE9A890}"/>
                  </a:ext>
                </a:extLst>
              </p:cNvPr>
              <p:cNvSpPr/>
              <p:nvPr/>
            </p:nvSpPr>
            <p:spPr>
              <a:xfrm>
                <a:off x="4775026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10;p56">
                <a:extLst>
                  <a:ext uri="{FF2B5EF4-FFF2-40B4-BE49-F238E27FC236}">
                    <a16:creationId xmlns:a16="http://schemas.microsoft.com/office/drawing/2014/main" id="{F532CFE7-6827-4C39-B141-C42EE8B4E12A}"/>
                  </a:ext>
                </a:extLst>
              </p:cNvPr>
              <p:cNvSpPr/>
              <p:nvPr/>
            </p:nvSpPr>
            <p:spPr>
              <a:xfrm>
                <a:off x="4752999" y="233826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11;p56">
                <a:extLst>
                  <a:ext uri="{FF2B5EF4-FFF2-40B4-BE49-F238E27FC236}">
                    <a16:creationId xmlns:a16="http://schemas.microsoft.com/office/drawing/2014/main" id="{3D1E24AF-E978-40EF-916E-094100369A93}"/>
                  </a:ext>
                </a:extLst>
              </p:cNvPr>
              <p:cNvSpPr/>
              <p:nvPr/>
            </p:nvSpPr>
            <p:spPr>
              <a:xfrm>
                <a:off x="4729788" y="236147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12;p56">
                <a:extLst>
                  <a:ext uri="{FF2B5EF4-FFF2-40B4-BE49-F238E27FC236}">
                    <a16:creationId xmlns:a16="http://schemas.microsoft.com/office/drawing/2014/main" id="{AFED9182-78C2-4850-8B80-EB1018EEDF03}"/>
                  </a:ext>
                </a:extLst>
              </p:cNvPr>
              <p:cNvSpPr/>
              <p:nvPr/>
            </p:nvSpPr>
            <p:spPr>
              <a:xfrm>
                <a:off x="4884153" y="2204775"/>
                <a:ext cx="41906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2042" y="601"/>
                    </a:lnTo>
                    <a:lnTo>
                      <a:pt x="120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13;p56">
                <a:extLst>
                  <a:ext uri="{FF2B5EF4-FFF2-40B4-BE49-F238E27FC236}">
                    <a16:creationId xmlns:a16="http://schemas.microsoft.com/office/drawing/2014/main" id="{4766554A-2D6E-406A-B398-156C4D702F49}"/>
                  </a:ext>
                </a:extLst>
              </p:cNvPr>
              <p:cNvSpPr/>
              <p:nvPr/>
            </p:nvSpPr>
            <p:spPr>
              <a:xfrm>
                <a:off x="5305524" y="2838556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14;p56">
                <a:extLst>
                  <a:ext uri="{FF2B5EF4-FFF2-40B4-BE49-F238E27FC236}">
                    <a16:creationId xmlns:a16="http://schemas.microsoft.com/office/drawing/2014/main" id="{1BB09070-2D1D-461F-B030-1A7296FBF25A}"/>
                  </a:ext>
                </a:extLst>
              </p:cNvPr>
              <p:cNvSpPr/>
              <p:nvPr/>
            </p:nvSpPr>
            <p:spPr>
              <a:xfrm>
                <a:off x="532755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15;p56">
                <a:extLst>
                  <a:ext uri="{FF2B5EF4-FFF2-40B4-BE49-F238E27FC236}">
                    <a16:creationId xmlns:a16="http://schemas.microsoft.com/office/drawing/2014/main" id="{5D4FCF9A-4342-4E31-9C6A-C96EA966DBAE}"/>
                  </a:ext>
                </a:extLst>
              </p:cNvPr>
              <p:cNvSpPr/>
              <p:nvPr/>
            </p:nvSpPr>
            <p:spPr>
              <a:xfrm>
                <a:off x="5350797" y="2794432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16;p56">
                <a:extLst>
                  <a:ext uri="{FF2B5EF4-FFF2-40B4-BE49-F238E27FC236}">
                    <a16:creationId xmlns:a16="http://schemas.microsoft.com/office/drawing/2014/main" id="{2F2F3F3A-30A7-4CD3-85AA-B2CA8CD8D515}"/>
                  </a:ext>
                </a:extLst>
              </p:cNvPr>
              <p:cNvSpPr/>
              <p:nvPr/>
            </p:nvSpPr>
            <p:spPr>
              <a:xfrm>
                <a:off x="5372824" y="27712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17;p56">
                <a:extLst>
                  <a:ext uri="{FF2B5EF4-FFF2-40B4-BE49-F238E27FC236}">
                    <a16:creationId xmlns:a16="http://schemas.microsoft.com/office/drawing/2014/main" id="{B5DCC2F3-064E-4E27-8CB0-774E50BDA82D}"/>
                  </a:ext>
                </a:extLst>
              </p:cNvPr>
              <p:cNvSpPr/>
              <p:nvPr/>
            </p:nvSpPr>
            <p:spPr>
              <a:xfrm>
                <a:off x="5394886" y="2749159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18;p56">
                <a:extLst>
                  <a:ext uri="{FF2B5EF4-FFF2-40B4-BE49-F238E27FC236}">
                    <a16:creationId xmlns:a16="http://schemas.microsoft.com/office/drawing/2014/main" id="{061369E2-D62B-473C-9329-C71468CB31B2}"/>
                  </a:ext>
                </a:extLst>
              </p:cNvPr>
              <p:cNvSpPr/>
              <p:nvPr/>
            </p:nvSpPr>
            <p:spPr>
              <a:xfrm>
                <a:off x="5418096" y="2727097"/>
                <a:ext cx="22096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19;p56">
                <a:extLst>
                  <a:ext uri="{FF2B5EF4-FFF2-40B4-BE49-F238E27FC236}">
                    <a16:creationId xmlns:a16="http://schemas.microsoft.com/office/drawing/2014/main" id="{702EAD04-AA39-4193-A849-9DB9427F32B1}"/>
                  </a:ext>
                </a:extLst>
              </p:cNvPr>
              <p:cNvSpPr/>
              <p:nvPr/>
            </p:nvSpPr>
            <p:spPr>
              <a:xfrm>
                <a:off x="5440158" y="2705070"/>
                <a:ext cx="20948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20;p56">
                <a:extLst>
                  <a:ext uri="{FF2B5EF4-FFF2-40B4-BE49-F238E27FC236}">
                    <a16:creationId xmlns:a16="http://schemas.microsoft.com/office/drawing/2014/main" id="{C7441902-FBF3-4135-B4C6-AE110A408BE2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7862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8006" y="634"/>
                    </a:lnTo>
                    <a:lnTo>
                      <a:pt x="80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21;p56">
                <a:extLst>
                  <a:ext uri="{FF2B5EF4-FFF2-40B4-BE49-F238E27FC236}">
                    <a16:creationId xmlns:a16="http://schemas.microsoft.com/office/drawing/2014/main" id="{C1C68719-3F41-46B5-838F-6B5DE27688C5}"/>
                  </a:ext>
                </a:extLst>
              </p:cNvPr>
              <p:cNvSpPr/>
              <p:nvPr/>
            </p:nvSpPr>
            <p:spPr>
              <a:xfrm>
                <a:off x="4886485" y="2861766"/>
                <a:ext cx="5341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535" y="634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22;p56">
                <a:extLst>
                  <a:ext uri="{FF2B5EF4-FFF2-40B4-BE49-F238E27FC236}">
                    <a16:creationId xmlns:a16="http://schemas.microsoft.com/office/drawing/2014/main" id="{53EFB6E2-DDD2-4350-BB9B-1472A006FED1}"/>
                  </a:ext>
                </a:extLst>
              </p:cNvPr>
              <p:cNvSpPr/>
              <p:nvPr/>
            </p:nvSpPr>
            <p:spPr>
              <a:xfrm>
                <a:off x="4729788" y="2705070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23;p56">
                <a:extLst>
                  <a:ext uri="{FF2B5EF4-FFF2-40B4-BE49-F238E27FC236}">
                    <a16:creationId xmlns:a16="http://schemas.microsoft.com/office/drawing/2014/main" id="{9063617F-B41E-454F-A4EB-BEA42470A425}"/>
                  </a:ext>
                </a:extLst>
              </p:cNvPr>
              <p:cNvSpPr/>
              <p:nvPr/>
            </p:nvSpPr>
            <p:spPr>
              <a:xfrm>
                <a:off x="4752999" y="2727097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24;p56">
                <a:extLst>
                  <a:ext uri="{FF2B5EF4-FFF2-40B4-BE49-F238E27FC236}">
                    <a16:creationId xmlns:a16="http://schemas.microsoft.com/office/drawing/2014/main" id="{D45B7C49-FE20-486F-85FF-997CA34A5ACD}"/>
                  </a:ext>
                </a:extLst>
              </p:cNvPr>
              <p:cNvSpPr/>
              <p:nvPr/>
            </p:nvSpPr>
            <p:spPr>
              <a:xfrm>
                <a:off x="4775026" y="27491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25;p56">
                <a:extLst>
                  <a:ext uri="{FF2B5EF4-FFF2-40B4-BE49-F238E27FC236}">
                    <a16:creationId xmlns:a16="http://schemas.microsoft.com/office/drawing/2014/main" id="{87FF4CA0-5AE6-4F0E-95C1-23C36CE1F47E}"/>
                  </a:ext>
                </a:extLst>
              </p:cNvPr>
              <p:cNvSpPr/>
              <p:nvPr/>
            </p:nvSpPr>
            <p:spPr>
              <a:xfrm>
                <a:off x="4798271" y="2771221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26;p56">
                <a:extLst>
                  <a:ext uri="{FF2B5EF4-FFF2-40B4-BE49-F238E27FC236}">
                    <a16:creationId xmlns:a16="http://schemas.microsoft.com/office/drawing/2014/main" id="{D607DC45-1ED2-4C09-9259-E0EC9FC86E97}"/>
                  </a:ext>
                </a:extLst>
              </p:cNvPr>
              <p:cNvSpPr/>
              <p:nvPr/>
            </p:nvSpPr>
            <p:spPr>
              <a:xfrm>
                <a:off x="4820298" y="279443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27;p56">
                <a:extLst>
                  <a:ext uri="{FF2B5EF4-FFF2-40B4-BE49-F238E27FC236}">
                    <a16:creationId xmlns:a16="http://schemas.microsoft.com/office/drawing/2014/main" id="{687EA039-AA49-4129-B5A4-C79D3960DA92}"/>
                  </a:ext>
                </a:extLst>
              </p:cNvPr>
              <p:cNvSpPr/>
              <p:nvPr/>
            </p:nvSpPr>
            <p:spPr>
              <a:xfrm>
                <a:off x="484121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28;p56">
                <a:extLst>
                  <a:ext uri="{FF2B5EF4-FFF2-40B4-BE49-F238E27FC236}">
                    <a16:creationId xmlns:a16="http://schemas.microsoft.com/office/drawing/2014/main" id="{C6AAA785-8B8C-49D6-9253-80BC13EDF54B}"/>
                  </a:ext>
                </a:extLst>
              </p:cNvPr>
              <p:cNvSpPr/>
              <p:nvPr/>
            </p:nvSpPr>
            <p:spPr>
              <a:xfrm>
                <a:off x="4864423" y="2838556"/>
                <a:ext cx="22096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29;p56">
                <a:extLst>
                  <a:ext uri="{FF2B5EF4-FFF2-40B4-BE49-F238E27FC236}">
                    <a16:creationId xmlns:a16="http://schemas.microsoft.com/office/drawing/2014/main" id="{CE646E29-FEE9-49C9-B11A-81CB64263CEB}"/>
                  </a:ext>
                </a:extLst>
              </p:cNvPr>
              <p:cNvSpPr/>
              <p:nvPr/>
            </p:nvSpPr>
            <p:spPr>
              <a:xfrm>
                <a:off x="4708875" y="2382350"/>
                <a:ext cx="20948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341" extrusionOk="0">
                    <a:moveTo>
                      <a:pt x="1" y="1"/>
                    </a:moveTo>
                    <a:lnTo>
                      <a:pt x="1" y="9341"/>
                    </a:lnTo>
                    <a:lnTo>
                      <a:pt x="601" y="934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430;p56">
                <a:extLst>
                  <a:ext uri="{FF2B5EF4-FFF2-40B4-BE49-F238E27FC236}">
                    <a16:creationId xmlns:a16="http://schemas.microsoft.com/office/drawing/2014/main" id="{3D94C7E9-8E35-4AA9-9809-4B3A2B7ABC92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1" y="0"/>
                    </a:moveTo>
                    <a:lnTo>
                      <a:pt x="1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31;p56">
                <a:extLst>
                  <a:ext uri="{FF2B5EF4-FFF2-40B4-BE49-F238E27FC236}">
                    <a16:creationId xmlns:a16="http://schemas.microsoft.com/office/drawing/2014/main" id="{BDE77841-D9D2-4422-B5FC-6D632DE53A55}"/>
                  </a:ext>
                </a:extLst>
              </p:cNvPr>
              <p:cNvSpPr/>
              <p:nvPr/>
            </p:nvSpPr>
            <p:spPr>
              <a:xfrm>
                <a:off x="5008348" y="294998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32;p56">
                <a:extLst>
                  <a:ext uri="{FF2B5EF4-FFF2-40B4-BE49-F238E27FC236}">
                    <a16:creationId xmlns:a16="http://schemas.microsoft.com/office/drawing/2014/main" id="{2F5A6C4E-6F1B-4F8F-8BB1-CBC06D693A00}"/>
                  </a:ext>
                </a:extLst>
              </p:cNvPr>
              <p:cNvSpPr/>
              <p:nvPr/>
            </p:nvSpPr>
            <p:spPr>
              <a:xfrm>
                <a:off x="4985137" y="292791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33;p56">
                <a:extLst>
                  <a:ext uri="{FF2B5EF4-FFF2-40B4-BE49-F238E27FC236}">
                    <a16:creationId xmlns:a16="http://schemas.microsoft.com/office/drawing/2014/main" id="{B481BF6B-375D-464A-B22A-7C6451D0AF19}"/>
                  </a:ext>
                </a:extLst>
              </p:cNvPr>
              <p:cNvSpPr/>
              <p:nvPr/>
            </p:nvSpPr>
            <p:spPr>
              <a:xfrm>
                <a:off x="4964259" y="2905856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34;p56">
                <a:extLst>
                  <a:ext uri="{FF2B5EF4-FFF2-40B4-BE49-F238E27FC236}">
                    <a16:creationId xmlns:a16="http://schemas.microsoft.com/office/drawing/2014/main" id="{D03564CC-DEE6-4368-817E-B3616A877D92}"/>
                  </a:ext>
                </a:extLst>
              </p:cNvPr>
              <p:cNvSpPr/>
              <p:nvPr/>
            </p:nvSpPr>
            <p:spPr>
              <a:xfrm>
                <a:off x="4942196" y="2883828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35;p56">
                <a:extLst>
                  <a:ext uri="{FF2B5EF4-FFF2-40B4-BE49-F238E27FC236}">
                    <a16:creationId xmlns:a16="http://schemas.microsoft.com/office/drawing/2014/main" id="{5F879D3C-CA04-4F67-9FA7-E4DAA61B7134}"/>
                  </a:ext>
                </a:extLst>
              </p:cNvPr>
              <p:cNvSpPr/>
              <p:nvPr/>
            </p:nvSpPr>
            <p:spPr>
              <a:xfrm>
                <a:off x="4918986" y="286176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436;p56">
              <a:extLst>
                <a:ext uri="{FF2B5EF4-FFF2-40B4-BE49-F238E27FC236}">
                  <a16:creationId xmlns:a16="http://schemas.microsoft.com/office/drawing/2014/main" id="{1A46F8A0-DE19-4DE9-BB44-A5B65D2BE59B}"/>
                </a:ext>
              </a:extLst>
            </p:cNvPr>
            <p:cNvGrpSpPr/>
            <p:nvPr/>
          </p:nvGrpSpPr>
          <p:grpSpPr>
            <a:xfrm>
              <a:off x="7358016" y="3770039"/>
              <a:ext cx="595509" cy="500596"/>
              <a:chOff x="5800150" y="2362975"/>
              <a:chExt cx="209325" cy="175975"/>
            </a:xfrm>
          </p:grpSpPr>
          <p:sp>
            <p:nvSpPr>
              <p:cNvPr id="12" name="Google Shape;1437;p56">
                <a:extLst>
                  <a:ext uri="{FF2B5EF4-FFF2-40B4-BE49-F238E27FC236}">
                    <a16:creationId xmlns:a16="http://schemas.microsoft.com/office/drawing/2014/main" id="{AEE52A83-11AE-449B-8171-A1DAAEB25334}"/>
                  </a:ext>
                </a:extLst>
              </p:cNvPr>
              <p:cNvSpPr/>
              <p:nvPr/>
            </p:nvSpPr>
            <p:spPr>
              <a:xfrm>
                <a:off x="5847675" y="2475550"/>
                <a:ext cx="325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8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68" y="601"/>
                    </a:lnTo>
                    <a:lnTo>
                      <a:pt x="668" y="0"/>
                    </a:lnTo>
                    <a:close/>
                    <a:moveTo>
                      <a:pt x="668" y="601"/>
                    </a:moveTo>
                    <a:lnTo>
                      <a:pt x="668" y="1268"/>
                    </a:lnTo>
                    <a:lnTo>
                      <a:pt x="1302" y="1268"/>
                    </a:lnTo>
                    <a:lnTo>
                      <a:pt x="1302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38;p56">
                <a:extLst>
                  <a:ext uri="{FF2B5EF4-FFF2-40B4-BE49-F238E27FC236}">
                    <a16:creationId xmlns:a16="http://schemas.microsoft.com/office/drawing/2014/main" id="{7E400AE4-158C-45FE-9F19-9E3496937BC7}"/>
                  </a:ext>
                </a:extLst>
              </p:cNvPr>
              <p:cNvSpPr/>
              <p:nvPr/>
            </p:nvSpPr>
            <p:spPr>
              <a:xfrm>
                <a:off x="5816825" y="2443025"/>
                <a:ext cx="308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302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  <a:moveTo>
                      <a:pt x="601" y="634"/>
                    </a:moveTo>
                    <a:lnTo>
                      <a:pt x="601" y="1301"/>
                    </a:lnTo>
                    <a:lnTo>
                      <a:pt x="1235" y="1301"/>
                    </a:lnTo>
                    <a:lnTo>
                      <a:pt x="1235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39;p56">
                <a:extLst>
                  <a:ext uri="{FF2B5EF4-FFF2-40B4-BE49-F238E27FC236}">
                    <a16:creationId xmlns:a16="http://schemas.microsoft.com/office/drawing/2014/main" id="{34365266-0302-437D-94BE-B545ECCAFB76}"/>
                  </a:ext>
                </a:extLst>
              </p:cNvPr>
              <p:cNvSpPr/>
              <p:nvPr/>
            </p:nvSpPr>
            <p:spPr>
              <a:xfrm>
                <a:off x="5800150" y="2377975"/>
                <a:ext cx="317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03" extrusionOk="0">
                    <a:moveTo>
                      <a:pt x="667" y="1"/>
                    </a:moveTo>
                    <a:lnTo>
                      <a:pt x="667" y="668"/>
                    </a:lnTo>
                    <a:lnTo>
                      <a:pt x="1268" y="668"/>
                    </a:lnTo>
                    <a:lnTo>
                      <a:pt x="1268" y="1"/>
                    </a:lnTo>
                    <a:close/>
                    <a:moveTo>
                      <a:pt x="0" y="668"/>
                    </a:moveTo>
                    <a:lnTo>
                      <a:pt x="0" y="1302"/>
                    </a:lnTo>
                    <a:lnTo>
                      <a:pt x="0" y="2602"/>
                    </a:lnTo>
                    <a:lnTo>
                      <a:pt x="667" y="2602"/>
                    </a:lnTo>
                    <a:lnTo>
                      <a:pt x="667" y="1302"/>
                    </a:lnTo>
                    <a:lnTo>
                      <a:pt x="667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0;p56">
                <a:extLst>
                  <a:ext uri="{FF2B5EF4-FFF2-40B4-BE49-F238E27FC236}">
                    <a16:creationId xmlns:a16="http://schemas.microsoft.com/office/drawing/2014/main" id="{650E1C58-EF49-49ED-8158-65FD1795B283}"/>
                  </a:ext>
                </a:extLst>
              </p:cNvPr>
              <p:cNvSpPr/>
              <p:nvPr/>
            </p:nvSpPr>
            <p:spPr>
              <a:xfrm>
                <a:off x="5831825" y="2362975"/>
                <a:ext cx="484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36" y="60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1;p56">
                <a:extLst>
                  <a:ext uri="{FF2B5EF4-FFF2-40B4-BE49-F238E27FC236}">
                    <a16:creationId xmlns:a16="http://schemas.microsoft.com/office/drawing/2014/main" id="{9F3971C2-4327-4DE9-807A-D23A63D65153}"/>
                  </a:ext>
                </a:extLst>
              </p:cNvPr>
              <p:cNvSpPr/>
              <p:nvPr/>
            </p:nvSpPr>
            <p:spPr>
              <a:xfrm>
                <a:off x="5880200" y="237797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668" y="668"/>
                    </a:lnTo>
                    <a:lnTo>
                      <a:pt x="668" y="1"/>
                    </a:lnTo>
                    <a:close/>
                    <a:moveTo>
                      <a:pt x="668" y="668"/>
                    </a:moveTo>
                    <a:lnTo>
                      <a:pt x="668" y="1302"/>
                    </a:lnTo>
                    <a:lnTo>
                      <a:pt x="1302" y="1302"/>
                    </a:lnTo>
                    <a:lnTo>
                      <a:pt x="1302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2;p56">
                <a:extLst>
                  <a:ext uri="{FF2B5EF4-FFF2-40B4-BE49-F238E27FC236}">
                    <a16:creationId xmlns:a16="http://schemas.microsoft.com/office/drawing/2014/main" id="{B63787AF-BDF0-45F3-ABD3-AE5E22A162EF}"/>
                  </a:ext>
                </a:extLst>
              </p:cNvPr>
              <p:cNvSpPr/>
              <p:nvPr/>
            </p:nvSpPr>
            <p:spPr>
              <a:xfrm>
                <a:off x="5880200" y="2507225"/>
                <a:ext cx="150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3;p56">
                <a:extLst>
                  <a:ext uri="{FF2B5EF4-FFF2-40B4-BE49-F238E27FC236}">
                    <a16:creationId xmlns:a16="http://schemas.microsoft.com/office/drawing/2014/main" id="{128DEEF1-A63C-4225-812B-413132E5E93A}"/>
                  </a:ext>
                </a:extLst>
              </p:cNvPr>
              <p:cNvSpPr/>
              <p:nvPr/>
            </p:nvSpPr>
            <p:spPr>
              <a:xfrm>
                <a:off x="5929400" y="2475550"/>
                <a:ext cx="3087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1" y="0"/>
                    </a:moveTo>
                    <a:lnTo>
                      <a:pt x="601" y="601"/>
                    </a:lnTo>
                    <a:lnTo>
                      <a:pt x="1235" y="601"/>
                    </a:lnTo>
                    <a:lnTo>
                      <a:pt x="1235" y="0"/>
                    </a:lnTo>
                    <a:close/>
                    <a:moveTo>
                      <a:pt x="1" y="601"/>
                    </a:moveTo>
                    <a:lnTo>
                      <a:pt x="1" y="1268"/>
                    </a:lnTo>
                    <a:lnTo>
                      <a:pt x="601" y="1268"/>
                    </a:lnTo>
                    <a:lnTo>
                      <a:pt x="601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4;p56">
                <a:extLst>
                  <a:ext uri="{FF2B5EF4-FFF2-40B4-BE49-F238E27FC236}">
                    <a16:creationId xmlns:a16="http://schemas.microsoft.com/office/drawing/2014/main" id="{DAE86B59-F003-4A29-AA17-1449553B8CB0}"/>
                  </a:ext>
                </a:extLst>
              </p:cNvPr>
              <p:cNvSpPr/>
              <p:nvPr/>
            </p:nvSpPr>
            <p:spPr>
              <a:xfrm>
                <a:off x="5976950" y="2377975"/>
                <a:ext cx="3252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2603" extrusionOk="0">
                    <a:moveTo>
                      <a:pt x="0" y="1"/>
                    </a:moveTo>
                    <a:lnTo>
                      <a:pt x="0" y="668"/>
                    </a:lnTo>
                    <a:lnTo>
                      <a:pt x="634" y="668"/>
                    </a:lnTo>
                    <a:lnTo>
                      <a:pt x="634" y="1"/>
                    </a:lnTo>
                    <a:close/>
                    <a:moveTo>
                      <a:pt x="634" y="668"/>
                    </a:moveTo>
                    <a:lnTo>
                      <a:pt x="634" y="1302"/>
                    </a:lnTo>
                    <a:lnTo>
                      <a:pt x="634" y="2602"/>
                    </a:lnTo>
                    <a:lnTo>
                      <a:pt x="1301" y="2602"/>
                    </a:lnTo>
                    <a:lnTo>
                      <a:pt x="1301" y="1302"/>
                    </a:lnTo>
                    <a:lnTo>
                      <a:pt x="1301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5;p56">
                <a:extLst>
                  <a:ext uri="{FF2B5EF4-FFF2-40B4-BE49-F238E27FC236}">
                    <a16:creationId xmlns:a16="http://schemas.microsoft.com/office/drawing/2014/main" id="{E5A0AE9A-B1DB-4FFA-8958-F38546680BDC}"/>
                  </a:ext>
                </a:extLst>
              </p:cNvPr>
              <p:cNvSpPr/>
              <p:nvPr/>
            </p:nvSpPr>
            <p:spPr>
              <a:xfrm>
                <a:off x="5960250" y="244302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668" y="0"/>
                    </a:moveTo>
                    <a:lnTo>
                      <a:pt x="668" y="634"/>
                    </a:lnTo>
                    <a:lnTo>
                      <a:pt x="1302" y="634"/>
                    </a:lnTo>
                    <a:lnTo>
                      <a:pt x="1302" y="0"/>
                    </a:lnTo>
                    <a:close/>
                    <a:moveTo>
                      <a:pt x="1" y="634"/>
                    </a:moveTo>
                    <a:lnTo>
                      <a:pt x="1" y="1301"/>
                    </a:lnTo>
                    <a:lnTo>
                      <a:pt x="668" y="1301"/>
                    </a:lnTo>
                    <a:lnTo>
                      <a:pt x="668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46;p56">
                <a:extLst>
                  <a:ext uri="{FF2B5EF4-FFF2-40B4-BE49-F238E27FC236}">
                    <a16:creationId xmlns:a16="http://schemas.microsoft.com/office/drawing/2014/main" id="{50DB6238-B2AB-486D-9595-00EA1C0B3562}"/>
                  </a:ext>
                </a:extLst>
              </p:cNvPr>
              <p:cNvSpPr/>
              <p:nvPr/>
            </p:nvSpPr>
            <p:spPr>
              <a:xfrm>
                <a:off x="5929400" y="2362975"/>
                <a:ext cx="475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02" y="601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47;p56">
                <a:extLst>
                  <a:ext uri="{FF2B5EF4-FFF2-40B4-BE49-F238E27FC236}">
                    <a16:creationId xmlns:a16="http://schemas.microsoft.com/office/drawing/2014/main" id="{D2738DB7-F75F-4ED1-A8D5-5E7471F14CD6}"/>
                  </a:ext>
                </a:extLst>
              </p:cNvPr>
              <p:cNvSpPr/>
              <p:nvPr/>
            </p:nvSpPr>
            <p:spPr>
              <a:xfrm>
                <a:off x="5912725" y="237797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48;p56">
                <a:extLst>
                  <a:ext uri="{FF2B5EF4-FFF2-40B4-BE49-F238E27FC236}">
                    <a16:creationId xmlns:a16="http://schemas.microsoft.com/office/drawing/2014/main" id="{3BA08CD6-E075-4119-9D34-A152564F6AD7}"/>
                  </a:ext>
                </a:extLst>
              </p:cNvPr>
              <p:cNvSpPr/>
              <p:nvPr/>
            </p:nvSpPr>
            <p:spPr>
              <a:xfrm>
                <a:off x="5912725" y="250722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49;p56">
                <a:extLst>
                  <a:ext uri="{FF2B5EF4-FFF2-40B4-BE49-F238E27FC236}">
                    <a16:creationId xmlns:a16="http://schemas.microsoft.com/office/drawing/2014/main" id="{B9E8ED75-8C38-4B8B-9D55-B81038CCE492}"/>
                  </a:ext>
                </a:extLst>
              </p:cNvPr>
              <p:cNvSpPr/>
              <p:nvPr/>
            </p:nvSpPr>
            <p:spPr>
              <a:xfrm>
                <a:off x="5896875" y="2523075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95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720000" y="976720"/>
            <a:ext cx="7710949" cy="3065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Face Anti-Spoofing</a:t>
            </a:r>
          </a:p>
          <a:p>
            <a:pPr marL="0" lvl="0" indent="0"/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việc xác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.</a:t>
            </a:r>
          </a:p>
          <a:p>
            <a:pPr marL="0" lvl="0" indent="0"/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Print attack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Replay/Video attack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3D mask attack	</a:t>
            </a:r>
          </a:p>
        </p:txBody>
      </p:sp>
      <p:grpSp>
        <p:nvGrpSpPr>
          <p:cNvPr id="746" name="Google Shape;746;p39"/>
          <p:cNvGrpSpPr/>
          <p:nvPr/>
        </p:nvGrpSpPr>
        <p:grpSpPr>
          <a:xfrm>
            <a:off x="7705847" y="4010466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696;p37">
            <a:extLst>
              <a:ext uri="{FF2B5EF4-FFF2-40B4-BE49-F238E27FC236}">
                <a16:creationId xmlns:a16="http://schemas.microsoft.com/office/drawing/2014/main" id="{CDA6CB3F-2D8E-425C-980A-169CBDB8B933}"/>
              </a:ext>
            </a:extLst>
          </p:cNvPr>
          <p:cNvSpPr txBox="1">
            <a:spLocks/>
          </p:cNvSpPr>
          <p:nvPr/>
        </p:nvSpPr>
        <p:spPr>
          <a:xfrm>
            <a:off x="726949" y="6083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ctr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2920" y="1864621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C</a:t>
            </a:r>
            <a:r>
              <a:rPr lang="en-US" sz="3800" dirty="0" err="1"/>
              <a:t>ách</a:t>
            </a:r>
            <a:r>
              <a:rPr lang="en-US" sz="3800" dirty="0"/>
              <a:t> </a:t>
            </a:r>
            <a:r>
              <a:rPr lang="en-US" sz="3800" dirty="0" err="1"/>
              <a:t>tiếp</a:t>
            </a:r>
            <a:r>
              <a:rPr lang="en-US" sz="3800" dirty="0"/>
              <a:t> </a:t>
            </a:r>
            <a:r>
              <a:rPr lang="en-US" sz="3800" dirty="0" err="1"/>
              <a:t>cận</a:t>
            </a:r>
            <a:endParaRPr sz="3800" dirty="0"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44388" y="867905"/>
            <a:ext cx="2300658" cy="841799"/>
            <a:chOff x="5454124" y="653416"/>
            <a:chExt cx="2058986" cy="950910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874814" y="653416"/>
              <a:ext cx="1317744" cy="753684"/>
              <a:chOff x="5874814" y="653416"/>
              <a:chExt cx="1317744" cy="753684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874814" y="653416"/>
                <a:ext cx="333900" cy="35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 dirty="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58658" y="1053099"/>
                <a:ext cx="333900" cy="354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 dirty="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A5AE3843-52C9-48F0-99DE-C77299A8C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D134B1-475F-41A1-839B-595186A49310}"/>
              </a:ext>
            </a:extLst>
          </p:cNvPr>
          <p:cNvSpPr/>
          <p:nvPr/>
        </p:nvSpPr>
        <p:spPr>
          <a:xfrm>
            <a:off x="688978" y="2641600"/>
            <a:ext cx="1219200" cy="222250"/>
          </a:xfrm>
          <a:prstGeom prst="rect">
            <a:avLst/>
          </a:prstGeom>
          <a:solidFill>
            <a:srgbClr val="FFD9F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Deep learning based FAS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7D1FC-DDC9-4609-9EBC-D349EAD13C23}"/>
              </a:ext>
            </a:extLst>
          </p:cNvPr>
          <p:cNvSpPr/>
          <p:nvPr/>
        </p:nvSpPr>
        <p:spPr>
          <a:xfrm>
            <a:off x="2390778" y="1810544"/>
            <a:ext cx="1117600" cy="2730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solidFill>
                  <a:schemeClr val="dk1"/>
                </a:solidFill>
              </a:rPr>
              <a:t>Commercial RGB camera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40530-0FF9-4EFE-84C6-0F3686AEFC72}"/>
              </a:ext>
            </a:extLst>
          </p:cNvPr>
          <p:cNvSpPr/>
          <p:nvPr/>
        </p:nvSpPr>
        <p:spPr>
          <a:xfrm>
            <a:off x="2390778" y="3771900"/>
            <a:ext cx="1117600" cy="2730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solidFill>
                  <a:schemeClr val="dk1"/>
                </a:solidFill>
              </a:rPr>
              <a:t>Advanced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D3B11-6B9D-4574-B9CF-5FB394C13004}"/>
              </a:ext>
            </a:extLst>
          </p:cNvPr>
          <p:cNvSpPr/>
          <p:nvPr/>
        </p:nvSpPr>
        <p:spPr>
          <a:xfrm>
            <a:off x="4013200" y="839788"/>
            <a:ext cx="1117600" cy="158750"/>
          </a:xfrm>
          <a:prstGeom prst="rect">
            <a:avLst/>
          </a:prstGeom>
          <a:solidFill>
            <a:srgbClr val="BCE29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solidFill>
                  <a:schemeClr val="dk1"/>
                </a:solidFill>
              </a:rPr>
              <a:t>Hybrid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002F3-89F3-45CD-AB33-DC878BBBE55B}"/>
              </a:ext>
            </a:extLst>
          </p:cNvPr>
          <p:cNvSpPr/>
          <p:nvPr/>
        </p:nvSpPr>
        <p:spPr>
          <a:xfrm>
            <a:off x="4013200" y="1508125"/>
            <a:ext cx="1117600" cy="273050"/>
          </a:xfrm>
          <a:prstGeom prst="rect">
            <a:avLst/>
          </a:prstGeom>
          <a:solidFill>
            <a:srgbClr val="B3EBF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solidFill>
                  <a:schemeClr val="dk1"/>
                </a:solidFill>
              </a:rPr>
              <a:t>Common deep learning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53CC9-FF9A-4CC3-B4DF-440B86244086}"/>
              </a:ext>
            </a:extLst>
          </p:cNvPr>
          <p:cNvSpPr/>
          <p:nvPr/>
        </p:nvSpPr>
        <p:spPr>
          <a:xfrm>
            <a:off x="4013200" y="2831704"/>
            <a:ext cx="1117600" cy="273050"/>
          </a:xfrm>
          <a:prstGeom prst="rect">
            <a:avLst/>
          </a:prstGeom>
          <a:solidFill>
            <a:srgbClr val="FFCFA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Generalized deep learning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A2347-84BC-4C17-B1DE-0AE686C18934}"/>
              </a:ext>
            </a:extLst>
          </p:cNvPr>
          <p:cNvSpPr/>
          <p:nvPr/>
        </p:nvSpPr>
        <p:spPr>
          <a:xfrm>
            <a:off x="5464180" y="1699418"/>
            <a:ext cx="1117600" cy="196850"/>
          </a:xfrm>
          <a:prstGeom prst="rect">
            <a:avLst/>
          </a:prstGeom>
          <a:solidFill>
            <a:srgbClr val="B3EBF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Pixel-wise </a:t>
            </a:r>
            <a:r>
              <a:rPr lang="en-US" sz="700" b="1" dirty="0">
                <a:solidFill>
                  <a:schemeClr val="dk1"/>
                </a:solidFill>
              </a:rPr>
              <a:t>supervision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30E4F-CC99-4DF4-9A35-F48D4378C7DF}"/>
              </a:ext>
            </a:extLst>
          </p:cNvPr>
          <p:cNvSpPr/>
          <p:nvPr/>
        </p:nvSpPr>
        <p:spPr>
          <a:xfrm>
            <a:off x="5464180" y="1281113"/>
            <a:ext cx="1117600" cy="273050"/>
          </a:xfrm>
          <a:prstGeom prst="rect">
            <a:avLst/>
          </a:prstGeom>
          <a:solidFill>
            <a:srgbClr val="B3EBF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solidFill>
                  <a:schemeClr val="dk1"/>
                </a:solidFill>
              </a:rPr>
              <a:t>Binary cross-entropy supervision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0DBB3-7B32-4D3C-80F8-F36C113933EA}"/>
              </a:ext>
            </a:extLst>
          </p:cNvPr>
          <p:cNvSpPr/>
          <p:nvPr/>
        </p:nvSpPr>
        <p:spPr>
          <a:xfrm>
            <a:off x="5464180" y="2455267"/>
            <a:ext cx="1117600" cy="273050"/>
          </a:xfrm>
          <a:prstGeom prst="rect">
            <a:avLst/>
          </a:prstGeom>
          <a:solidFill>
            <a:srgbClr val="FFCFA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Generalize to unseen domain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D7B5C-365D-403A-8D11-24A9F4DC2A63}"/>
              </a:ext>
            </a:extLst>
          </p:cNvPr>
          <p:cNvSpPr/>
          <p:nvPr/>
        </p:nvSpPr>
        <p:spPr>
          <a:xfrm>
            <a:off x="5467356" y="3223418"/>
            <a:ext cx="1117600" cy="267494"/>
          </a:xfrm>
          <a:prstGeom prst="rect">
            <a:avLst/>
          </a:prstGeom>
          <a:solidFill>
            <a:srgbClr val="FFCFA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Generalize to unknown attack 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32BB8A-FD3E-4F21-9BFC-FC8C3F7FE934}"/>
              </a:ext>
            </a:extLst>
          </p:cNvPr>
          <p:cNvSpPr/>
          <p:nvPr/>
        </p:nvSpPr>
        <p:spPr>
          <a:xfrm>
            <a:off x="7016756" y="1532934"/>
            <a:ext cx="1117600" cy="187325"/>
          </a:xfrm>
          <a:prstGeom prst="rect">
            <a:avLst/>
          </a:prstGeom>
          <a:solidFill>
            <a:srgbClr val="B3EBF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Auxiliary </a:t>
            </a:r>
            <a:r>
              <a:rPr lang="en-US" sz="700" b="1" dirty="0">
                <a:solidFill>
                  <a:schemeClr val="dk1"/>
                </a:solidFill>
              </a:rPr>
              <a:t>supervision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562656-5703-4BE6-84F4-D471D0199955}"/>
              </a:ext>
            </a:extLst>
          </p:cNvPr>
          <p:cNvSpPr/>
          <p:nvPr/>
        </p:nvSpPr>
        <p:spPr>
          <a:xfrm>
            <a:off x="7016756" y="1848644"/>
            <a:ext cx="1117600" cy="196850"/>
          </a:xfrm>
          <a:prstGeom prst="rect">
            <a:avLst/>
          </a:prstGeom>
          <a:solidFill>
            <a:srgbClr val="B3EBF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Generative model</a:t>
            </a:r>
            <a:endParaRPr lang="en-US" sz="700" b="1" dirty="0">
              <a:solidFill>
                <a:schemeClr val="dk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6402C-6F0B-4CA4-B3F7-459879F51794}"/>
              </a:ext>
            </a:extLst>
          </p:cNvPr>
          <p:cNvSpPr/>
          <p:nvPr/>
        </p:nvSpPr>
        <p:spPr>
          <a:xfrm>
            <a:off x="7016756" y="2212776"/>
            <a:ext cx="1117600" cy="180975"/>
          </a:xfrm>
          <a:prstGeom prst="rect">
            <a:avLst/>
          </a:prstGeom>
          <a:solidFill>
            <a:srgbClr val="FFCFA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Domain adaptation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B8EAB-07AE-47C3-9CDC-8C4921B84B87}"/>
              </a:ext>
            </a:extLst>
          </p:cNvPr>
          <p:cNvSpPr/>
          <p:nvPr/>
        </p:nvSpPr>
        <p:spPr>
          <a:xfrm>
            <a:off x="7016756" y="2470547"/>
            <a:ext cx="1117600" cy="234553"/>
          </a:xfrm>
          <a:prstGeom prst="rect">
            <a:avLst/>
          </a:prstGeom>
          <a:solidFill>
            <a:srgbClr val="FFCFA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Domain generalization</a:t>
            </a:r>
            <a:endParaRPr lang="en-US" sz="700" b="1" dirty="0">
              <a:solidFill>
                <a:schemeClr val="dk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761FE7-F0FE-452C-B39A-7F14CEDBF4BB}"/>
              </a:ext>
            </a:extLst>
          </p:cNvPr>
          <p:cNvSpPr/>
          <p:nvPr/>
        </p:nvSpPr>
        <p:spPr>
          <a:xfrm>
            <a:off x="7016756" y="2782988"/>
            <a:ext cx="1117600" cy="221653"/>
          </a:xfrm>
          <a:prstGeom prst="rect">
            <a:avLst/>
          </a:prstGeom>
          <a:solidFill>
            <a:srgbClr val="FFCFA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Federate learning</a:t>
            </a:r>
            <a:endParaRPr lang="en-US" sz="700" b="1" dirty="0">
              <a:solidFill>
                <a:schemeClr val="dk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E18984-8EDB-4AB1-AFF6-4A2F6462F9E4}"/>
              </a:ext>
            </a:extLst>
          </p:cNvPr>
          <p:cNvSpPr/>
          <p:nvPr/>
        </p:nvSpPr>
        <p:spPr>
          <a:xfrm>
            <a:off x="7016756" y="3100388"/>
            <a:ext cx="1117600" cy="221653"/>
          </a:xfrm>
          <a:prstGeom prst="rect">
            <a:avLst/>
          </a:prstGeom>
          <a:solidFill>
            <a:srgbClr val="FFCFA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Zero/few shot learning</a:t>
            </a:r>
            <a:endParaRPr lang="en-US" sz="700" b="1" dirty="0">
              <a:solidFill>
                <a:schemeClr val="dk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7CAAE-F498-47CA-AB08-096D8BA9C5D7}"/>
              </a:ext>
            </a:extLst>
          </p:cNvPr>
          <p:cNvSpPr/>
          <p:nvPr/>
        </p:nvSpPr>
        <p:spPr>
          <a:xfrm>
            <a:off x="7016756" y="3412130"/>
            <a:ext cx="1117600" cy="180975"/>
          </a:xfrm>
          <a:prstGeom prst="rect">
            <a:avLst/>
          </a:prstGeom>
          <a:solidFill>
            <a:srgbClr val="FFCFA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/>
              <a:t>Anomaly detection</a:t>
            </a:r>
            <a:endParaRPr lang="en-US" sz="700" b="1" dirty="0">
              <a:solidFill>
                <a:schemeClr val="dk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C0C1C77-BDB4-4B4E-A50F-02920022DEA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908178" y="1947069"/>
            <a:ext cx="482600" cy="805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9934A72-EC72-4736-A0FA-0D93B476839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908178" y="2752725"/>
            <a:ext cx="482600" cy="1155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DCA7562-203E-4ECC-A292-51FE08D9E37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08378" y="919163"/>
            <a:ext cx="504822" cy="1027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317B733-0CFC-43A9-A57D-E1BDC893B78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08378" y="1644650"/>
            <a:ext cx="504822" cy="302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21BB417-B0C6-4033-90AA-AEC6EC49886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508378" y="1947069"/>
            <a:ext cx="504822" cy="1021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9B76740-F766-414B-A2C9-1EB1C2C5E9D4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5130800" y="1417638"/>
            <a:ext cx="333380" cy="227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CB767E-A24C-4969-97EC-B8958C8AA490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130800" y="1644650"/>
            <a:ext cx="333380" cy="153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F0497C6-D871-49A9-AC6F-EF5D0C0A1E0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6581780" y="1626597"/>
            <a:ext cx="434976" cy="171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DCD7973-8DDF-42B1-B3FB-0FB09ED49CDB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6581780" y="1797843"/>
            <a:ext cx="434976" cy="149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9138E25-DD4E-48DF-8171-DBFCEDB25DE2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130800" y="2591792"/>
            <a:ext cx="333380" cy="376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C4D841-20E6-430E-8DD0-E38391CE7660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130800" y="2968229"/>
            <a:ext cx="336556" cy="388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1E13417-F8ED-4877-B705-E5E4CA0E323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6581780" y="2303264"/>
            <a:ext cx="434976" cy="288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A8A410-51FF-4871-9908-01FF822D1762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6581780" y="2587824"/>
            <a:ext cx="434976" cy="3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DE23E8-2AD6-4EE0-A9F1-E6F7B3A40730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581780" y="2591792"/>
            <a:ext cx="434976" cy="302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662E556-D9FA-481D-BF56-74C974FDE726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6584956" y="3211215"/>
            <a:ext cx="431800" cy="14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61BC27F-2264-4569-86DF-17CAE8882B4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6584956" y="3357165"/>
            <a:ext cx="431800" cy="145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0326A04-364A-49BD-8550-3F80B5E033BD}"/>
              </a:ext>
            </a:extLst>
          </p:cNvPr>
          <p:cNvSpPr/>
          <p:nvPr/>
        </p:nvSpPr>
        <p:spPr>
          <a:xfrm>
            <a:off x="4013200" y="3513933"/>
            <a:ext cx="1117600" cy="273050"/>
          </a:xfrm>
          <a:prstGeom prst="rect">
            <a:avLst/>
          </a:prstGeom>
          <a:solidFill>
            <a:srgbClr val="FFFFC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solidFill>
                  <a:schemeClr val="dk1"/>
                </a:solidFill>
              </a:rPr>
              <a:t>Multi-modal deep learning method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4DC026-6424-4F84-AB51-1443323AEE48}"/>
              </a:ext>
            </a:extLst>
          </p:cNvPr>
          <p:cNvSpPr/>
          <p:nvPr/>
        </p:nvSpPr>
        <p:spPr>
          <a:xfrm>
            <a:off x="4013200" y="4114803"/>
            <a:ext cx="1117600" cy="273050"/>
          </a:xfrm>
          <a:prstGeom prst="rect">
            <a:avLst/>
          </a:prstGeom>
          <a:solidFill>
            <a:srgbClr val="CDDEFF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solidFill>
                  <a:schemeClr val="dk1"/>
                </a:solidFill>
              </a:rPr>
              <a:t>Learning upon specialized sensor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F55FD9-7028-4127-988A-42729C2C3B2A}"/>
              </a:ext>
            </a:extLst>
          </p:cNvPr>
          <p:cNvCxnSpPr>
            <a:stCxn id="7" idx="3"/>
            <a:endCxn id="56" idx="1"/>
          </p:cNvCxnSpPr>
          <p:nvPr/>
        </p:nvCxnSpPr>
        <p:spPr>
          <a:xfrm flipV="1">
            <a:off x="3508378" y="3650458"/>
            <a:ext cx="504822" cy="257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37AB7F7-84C8-4C5C-A271-85B374CF4823}"/>
              </a:ext>
            </a:extLst>
          </p:cNvPr>
          <p:cNvCxnSpPr>
            <a:stCxn id="7" idx="3"/>
            <a:endCxn id="57" idx="1"/>
          </p:cNvCxnSpPr>
          <p:nvPr/>
        </p:nvCxnSpPr>
        <p:spPr>
          <a:xfrm>
            <a:off x="3508378" y="3908425"/>
            <a:ext cx="504822" cy="34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3053F8A-9F26-4E6A-B542-DBA388FD4688}"/>
              </a:ext>
            </a:extLst>
          </p:cNvPr>
          <p:cNvSpPr/>
          <p:nvPr/>
        </p:nvSpPr>
        <p:spPr>
          <a:xfrm>
            <a:off x="2277269" y="4793398"/>
            <a:ext cx="45894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Times New Roman" panose="02020603050405020304" pitchFamily="18" charset="0"/>
                <a:ea typeface="Calibri" panose="020F0502020204030204" pitchFamily="34" charset="0"/>
              </a:rPr>
              <a:t>Source: Yu, </a:t>
            </a:r>
            <a:r>
              <a:rPr lang="en-US" sz="8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Zitong</a:t>
            </a:r>
            <a:r>
              <a:rPr lang="en-US" sz="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et al. “Deep Learning for Face Anti-Spoofing: A Survey.” </a:t>
            </a:r>
            <a:r>
              <a:rPr lang="en-US" sz="8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ArXiv</a:t>
            </a:r>
            <a:r>
              <a:rPr lang="en-US" sz="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abs/2106.14948 (2021)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7576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357524" y="688224"/>
            <a:ext cx="8428950" cy="2863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2600" b="1" i="1" dirty="0">
                <a:latin typeface="Chakra Petch Medium" panose="020B0604020202020204" charset="-34"/>
                <a:cs typeface="Chakra Petch Medium" panose="020B0604020202020204" charset="-34"/>
              </a:rPr>
              <a:t>Direct Supervision with Binary Cross Entropy Loss</a:t>
            </a:r>
          </a:p>
          <a:p>
            <a:pPr marL="0" lvl="0" indent="0">
              <a:buSzPts val="1100"/>
            </a:pPr>
            <a:endParaRPr lang="en-US" sz="2000" b="1" i="1"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>
              <a:buSzPts val="1100"/>
            </a:pPr>
            <a:endParaRPr lang="en-US" sz="2000" b="1" i="1"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>
              <a:buSzPts val="1100"/>
            </a:pP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mát</a:t>
            </a:r>
            <a:r>
              <a:rPr lang="en-US" sz="1800" dirty="0"/>
              <a:t>:  </a:t>
            </a:r>
            <a:r>
              <a:rPr lang="en-US" sz="1800" dirty="0">
                <a:solidFill>
                  <a:schemeClr val="lt1"/>
                </a:solidFill>
                <a:highlight>
                  <a:schemeClr val="dk1"/>
                </a:highlight>
              </a:rPr>
              <a:t>binary cross-entropy</a:t>
            </a:r>
          </a:p>
          <a:p>
            <a:pPr marL="0" lvl="0" indent="0">
              <a:buSzPts val="1100"/>
            </a:pPr>
            <a:endParaRPr lang="en-US" sz="18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828" name="Google Shape;828;p41"/>
          <p:cNvGrpSpPr/>
          <p:nvPr/>
        </p:nvGrpSpPr>
        <p:grpSpPr>
          <a:xfrm>
            <a:off x="882631" y="3686879"/>
            <a:ext cx="344859" cy="565728"/>
            <a:chOff x="4113132" y="2072643"/>
            <a:chExt cx="406290" cy="666503"/>
          </a:xfrm>
        </p:grpSpPr>
        <p:sp>
          <p:nvSpPr>
            <p:cNvPr id="829" name="Google Shape;829;p4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C640FEA-DF2F-4E77-9CAC-1EE0F2060A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44677" y="2911559"/>
                <a:ext cx="5454641" cy="5319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𝑦𝑙𝑜𝑔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80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C640FEA-DF2F-4E77-9CAC-1EE0F2060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44677" y="2911559"/>
                <a:ext cx="5454641" cy="5319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oogle Shape;925;p43">
            <a:extLst>
              <a:ext uri="{FF2B5EF4-FFF2-40B4-BE49-F238E27FC236}">
                <a16:creationId xmlns:a16="http://schemas.microsoft.com/office/drawing/2014/main" id="{E8EA734B-A5AC-4E8D-83AA-C95C742FF58B}"/>
              </a:ext>
            </a:extLst>
          </p:cNvPr>
          <p:cNvSpPr/>
          <p:nvPr/>
        </p:nvSpPr>
        <p:spPr>
          <a:xfrm>
            <a:off x="1844677" y="2830740"/>
            <a:ext cx="5454641" cy="78567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931;p43">
            <a:extLst>
              <a:ext uri="{FF2B5EF4-FFF2-40B4-BE49-F238E27FC236}">
                <a16:creationId xmlns:a16="http://schemas.microsoft.com/office/drawing/2014/main" id="{9B41157F-F8E6-49DF-8C55-A3B564AEBBC5}"/>
              </a:ext>
            </a:extLst>
          </p:cNvPr>
          <p:cNvGrpSpPr/>
          <p:nvPr/>
        </p:nvGrpSpPr>
        <p:grpSpPr>
          <a:xfrm>
            <a:off x="6317721" y="3459090"/>
            <a:ext cx="502173" cy="502172"/>
            <a:chOff x="2913983" y="4329790"/>
            <a:chExt cx="591627" cy="591626"/>
          </a:xfrm>
        </p:grpSpPr>
        <p:sp>
          <p:nvSpPr>
            <p:cNvPr id="32" name="Google Shape;932;p43">
              <a:extLst>
                <a:ext uri="{FF2B5EF4-FFF2-40B4-BE49-F238E27FC236}">
                  <a16:creationId xmlns:a16="http://schemas.microsoft.com/office/drawing/2014/main" id="{D6231B33-476A-4AF6-B43A-C55BDFE83D6C}"/>
                </a:ext>
              </a:extLst>
            </p:cNvPr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3;p43">
              <a:extLst>
                <a:ext uri="{FF2B5EF4-FFF2-40B4-BE49-F238E27FC236}">
                  <a16:creationId xmlns:a16="http://schemas.microsoft.com/office/drawing/2014/main" id="{B1A86D5A-FE62-42E4-B32C-AADD09D4B558}"/>
                </a:ext>
              </a:extLst>
            </p:cNvPr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4;p43">
              <a:extLst>
                <a:ext uri="{FF2B5EF4-FFF2-40B4-BE49-F238E27FC236}">
                  <a16:creationId xmlns:a16="http://schemas.microsoft.com/office/drawing/2014/main" id="{008A3797-3588-4D07-A7EB-AA16108740F7}"/>
                </a:ext>
              </a:extLst>
            </p:cNvPr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5;p43">
              <a:extLst>
                <a:ext uri="{FF2B5EF4-FFF2-40B4-BE49-F238E27FC236}">
                  <a16:creationId xmlns:a16="http://schemas.microsoft.com/office/drawing/2014/main" id="{ABAA6F0F-DAFD-489E-AF96-062C21B7E01F}"/>
                </a:ext>
              </a:extLst>
            </p:cNvPr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6;p43">
              <a:extLst>
                <a:ext uri="{FF2B5EF4-FFF2-40B4-BE49-F238E27FC236}">
                  <a16:creationId xmlns:a16="http://schemas.microsoft.com/office/drawing/2014/main" id="{D1CE3DBA-E81B-4CD4-B566-8BA180652357}"/>
                </a:ext>
              </a:extLst>
            </p:cNvPr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37;p43">
              <a:extLst>
                <a:ext uri="{FF2B5EF4-FFF2-40B4-BE49-F238E27FC236}">
                  <a16:creationId xmlns:a16="http://schemas.microsoft.com/office/drawing/2014/main" id="{81FEEDB6-F684-4F1D-AB7B-2FB34EA17D40}"/>
                </a:ext>
              </a:extLst>
            </p:cNvPr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38;p43">
              <a:extLst>
                <a:ext uri="{FF2B5EF4-FFF2-40B4-BE49-F238E27FC236}">
                  <a16:creationId xmlns:a16="http://schemas.microsoft.com/office/drawing/2014/main" id="{C5EB47E6-B9F4-471B-B3CD-DDCAD5C4242C}"/>
                </a:ext>
              </a:extLst>
            </p:cNvPr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39;p43">
              <a:extLst>
                <a:ext uri="{FF2B5EF4-FFF2-40B4-BE49-F238E27FC236}">
                  <a16:creationId xmlns:a16="http://schemas.microsoft.com/office/drawing/2014/main" id="{B676BB92-F057-4127-B22C-3A696BC893BD}"/>
                </a:ext>
              </a:extLst>
            </p:cNvPr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0;p43">
              <a:extLst>
                <a:ext uri="{FF2B5EF4-FFF2-40B4-BE49-F238E27FC236}">
                  <a16:creationId xmlns:a16="http://schemas.microsoft.com/office/drawing/2014/main" id="{9273402F-0C4D-4F5D-A42E-38E7B7C8ED75}"/>
                </a:ext>
              </a:extLst>
            </p:cNvPr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1;p43">
              <a:extLst>
                <a:ext uri="{FF2B5EF4-FFF2-40B4-BE49-F238E27FC236}">
                  <a16:creationId xmlns:a16="http://schemas.microsoft.com/office/drawing/2014/main" id="{D9C1EEFB-D4C4-448B-8A88-018A355F9DD7}"/>
                </a:ext>
              </a:extLst>
            </p:cNvPr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2;p43">
              <a:extLst>
                <a:ext uri="{FF2B5EF4-FFF2-40B4-BE49-F238E27FC236}">
                  <a16:creationId xmlns:a16="http://schemas.microsoft.com/office/drawing/2014/main" id="{65F762FC-20C4-4953-86F0-676A4EBB53F1}"/>
                </a:ext>
              </a:extLst>
            </p:cNvPr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3;p43">
              <a:extLst>
                <a:ext uri="{FF2B5EF4-FFF2-40B4-BE49-F238E27FC236}">
                  <a16:creationId xmlns:a16="http://schemas.microsoft.com/office/drawing/2014/main" id="{632E769E-A18E-43A5-8CBB-5C3D4FA2BA3E}"/>
                </a:ext>
              </a:extLst>
            </p:cNvPr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4;p43">
              <a:extLst>
                <a:ext uri="{FF2B5EF4-FFF2-40B4-BE49-F238E27FC236}">
                  <a16:creationId xmlns:a16="http://schemas.microsoft.com/office/drawing/2014/main" id="{62E109CD-B0A9-464E-81BF-4145ACEBCC98}"/>
                </a:ext>
              </a:extLst>
            </p:cNvPr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5;p43">
              <a:extLst>
                <a:ext uri="{FF2B5EF4-FFF2-40B4-BE49-F238E27FC236}">
                  <a16:creationId xmlns:a16="http://schemas.microsoft.com/office/drawing/2014/main" id="{CCB62FE6-B3E1-454B-A8DC-4D326F01894B}"/>
                </a:ext>
              </a:extLst>
            </p:cNvPr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46CEA4-626F-4290-9D3A-BE0358B5C65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2958" y="2047369"/>
            <a:ext cx="7318084" cy="1048762"/>
          </a:xfrm>
        </p:spPr>
        <p:txBody>
          <a:bodyPr/>
          <a:lstStyle/>
          <a:p>
            <a:r>
              <a:rPr lang="en-US" sz="4500" dirty="0"/>
              <a:t>Data Collection </a:t>
            </a:r>
          </a:p>
        </p:txBody>
      </p:sp>
      <p:grpSp>
        <p:nvGrpSpPr>
          <p:cNvPr id="5" name="Google Shape;1048;p48">
            <a:extLst>
              <a:ext uri="{FF2B5EF4-FFF2-40B4-BE49-F238E27FC236}">
                <a16:creationId xmlns:a16="http://schemas.microsoft.com/office/drawing/2014/main" id="{3496BF46-5309-44E7-B1FF-6E23776BF4EF}"/>
              </a:ext>
            </a:extLst>
          </p:cNvPr>
          <p:cNvGrpSpPr/>
          <p:nvPr/>
        </p:nvGrpSpPr>
        <p:grpSpPr>
          <a:xfrm>
            <a:off x="1313139" y="3880854"/>
            <a:ext cx="340168" cy="340168"/>
            <a:chOff x="2676100" y="832575"/>
            <a:chExt cx="483125" cy="483125"/>
          </a:xfrm>
        </p:grpSpPr>
        <p:sp>
          <p:nvSpPr>
            <p:cNvPr id="6" name="Google Shape;1049;p48">
              <a:extLst>
                <a:ext uri="{FF2B5EF4-FFF2-40B4-BE49-F238E27FC236}">
                  <a16:creationId xmlns:a16="http://schemas.microsoft.com/office/drawing/2014/main" id="{506AD8D2-A7F5-4DC2-BCB9-73191F991FA4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050;p48">
              <a:extLst>
                <a:ext uri="{FF2B5EF4-FFF2-40B4-BE49-F238E27FC236}">
                  <a16:creationId xmlns:a16="http://schemas.microsoft.com/office/drawing/2014/main" id="{1BFF63FC-CE0A-4B67-A253-6C38D38A9351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051;p48">
              <a:extLst>
                <a:ext uri="{FF2B5EF4-FFF2-40B4-BE49-F238E27FC236}">
                  <a16:creationId xmlns:a16="http://schemas.microsoft.com/office/drawing/2014/main" id="{7D619A97-D635-40D1-A90E-B219B8B5C289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1052;p48">
            <a:extLst>
              <a:ext uri="{FF2B5EF4-FFF2-40B4-BE49-F238E27FC236}">
                <a16:creationId xmlns:a16="http://schemas.microsoft.com/office/drawing/2014/main" id="{3C54B9AE-40B9-4FF9-A887-C3F88B15066F}"/>
              </a:ext>
            </a:extLst>
          </p:cNvPr>
          <p:cNvGrpSpPr/>
          <p:nvPr/>
        </p:nvGrpSpPr>
        <p:grpSpPr>
          <a:xfrm>
            <a:off x="2332180" y="848851"/>
            <a:ext cx="239183" cy="340186"/>
            <a:chOff x="3342275" y="2615925"/>
            <a:chExt cx="339700" cy="483150"/>
          </a:xfrm>
        </p:grpSpPr>
        <p:sp>
          <p:nvSpPr>
            <p:cNvPr id="10" name="Google Shape;1053;p48">
              <a:extLst>
                <a:ext uri="{FF2B5EF4-FFF2-40B4-BE49-F238E27FC236}">
                  <a16:creationId xmlns:a16="http://schemas.microsoft.com/office/drawing/2014/main" id="{8C69D114-1E62-4B52-A96D-2ED133B47100}"/>
                </a:ext>
              </a:extLst>
            </p:cNvPr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054;p48">
              <a:extLst>
                <a:ext uri="{FF2B5EF4-FFF2-40B4-BE49-F238E27FC236}">
                  <a16:creationId xmlns:a16="http://schemas.microsoft.com/office/drawing/2014/main" id="{EAA02E80-7C77-4AD9-9BFA-2195549A3767}"/>
                </a:ext>
              </a:extLst>
            </p:cNvPr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1055;p48">
            <a:extLst>
              <a:ext uri="{FF2B5EF4-FFF2-40B4-BE49-F238E27FC236}">
                <a16:creationId xmlns:a16="http://schemas.microsoft.com/office/drawing/2014/main" id="{4EE7AA0F-6944-443F-96E0-C3D8C897BB50}"/>
              </a:ext>
            </a:extLst>
          </p:cNvPr>
          <p:cNvSpPr/>
          <p:nvPr/>
        </p:nvSpPr>
        <p:spPr>
          <a:xfrm>
            <a:off x="7401900" y="4221022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8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78B9DBE-6204-48B0-B8EE-9ED607141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22" y="672361"/>
            <a:ext cx="8482556" cy="597639"/>
          </a:xfrm>
        </p:spPr>
        <p:txBody>
          <a:bodyPr/>
          <a:lstStyle/>
          <a:p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dụng: </a:t>
            </a:r>
            <a:r>
              <a:rPr lang="en-US" sz="1800" dirty="0">
                <a:solidFill>
                  <a:schemeClr val="lt1"/>
                </a:solidFill>
                <a:highlight>
                  <a:schemeClr val="dk1"/>
                </a:highlight>
              </a:rPr>
              <a:t>Replay Attack</a:t>
            </a:r>
            <a:r>
              <a:rPr lang="en-US" sz="1600" baseline="30000" dirty="0"/>
              <a:t> [1]</a:t>
            </a:r>
            <a:endParaRPr lang="en-US" sz="1600" dirty="0"/>
          </a:p>
          <a:p>
            <a:pPr algn="l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9308B0-5F55-45EE-95BC-BBBD04FB9F2C}"/>
              </a:ext>
            </a:extLst>
          </p:cNvPr>
          <p:cNvSpPr/>
          <p:nvPr/>
        </p:nvSpPr>
        <p:spPr>
          <a:xfrm>
            <a:off x="762000" y="1270000"/>
            <a:ext cx="7747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1300 video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về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cuộc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tấn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công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và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truy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cập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đ</a:t>
            </a:r>
            <a:r>
              <a:rPr lang="vi-VN" dirty="0">
                <a:ea typeface="Fira Code" panose="020B0604020202020204" charset="0"/>
                <a:cs typeface="Fira Code" panose="020B0604020202020204" charset="0"/>
              </a:rPr>
              <a:t>ư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ợc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chia như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sau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</a:p>
          <a:p>
            <a:endParaRPr lang="en-US" dirty="0"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Trainning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set: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gồm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60 video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khuôn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mặt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u="sng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thật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và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300 video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khuôn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mặt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u="sng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giả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 	     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trong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điều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kiện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ánh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sáng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nhau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	</a:t>
            </a:r>
          </a:p>
          <a:p>
            <a:endParaRPr lang="en-US" dirty="0"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Validation set: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chứa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60 video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khuôn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mặt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u="sng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thật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và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300 video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khuôn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mặt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giả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	      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trong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điều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kiện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ánh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sáng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nhau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endParaRPr lang="en-US" dirty="0"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Testing set: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gồm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80 video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khuôn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mặt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u="sng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thật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và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400 video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khuôn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mặt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u="sng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giả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      	   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trong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điều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kiện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ánh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sáng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nhau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</a:p>
          <a:p>
            <a:endParaRPr lang="en-US" dirty="0"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Enrollment set: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gồm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100 video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khuôn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mặt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u="sng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thật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trong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điều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kiện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b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	      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ánh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sáng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khác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err="1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nhau</a:t>
            </a:r>
            <a:r>
              <a:rPr lang="en-US" dirty="0"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.</a:t>
            </a:r>
            <a:endParaRPr lang="en-US" u="sng" dirty="0"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E5CDC842-590E-478F-9507-DED39FA5CF93}"/>
              </a:ext>
            </a:extLst>
          </p:cNvPr>
          <p:cNvSpPr txBox="1">
            <a:spLocks/>
          </p:cNvSpPr>
          <p:nvPr/>
        </p:nvSpPr>
        <p:spPr>
          <a:xfrm>
            <a:off x="621650" y="4346695"/>
            <a:ext cx="2822366" cy="41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sz="900" dirty="0" err="1"/>
              <a:t>Mỗi</a:t>
            </a:r>
            <a:r>
              <a:rPr lang="en-US" sz="900" dirty="0"/>
              <a:t> video </a:t>
            </a:r>
            <a:r>
              <a:rPr lang="en-US" sz="900" dirty="0" err="1"/>
              <a:t>có</a:t>
            </a:r>
            <a:r>
              <a:rPr lang="en-US" sz="900" dirty="0"/>
              <a:t> </a:t>
            </a:r>
            <a:r>
              <a:rPr lang="en-US" sz="900" dirty="0" err="1"/>
              <a:t>độ</a:t>
            </a:r>
            <a:r>
              <a:rPr lang="en-US" sz="900" dirty="0"/>
              <a:t> </a:t>
            </a:r>
            <a:r>
              <a:rPr lang="en-US" sz="900" dirty="0" err="1"/>
              <a:t>phân</a:t>
            </a:r>
            <a:r>
              <a:rPr lang="en-US" sz="900" dirty="0"/>
              <a:t> </a:t>
            </a:r>
            <a:r>
              <a:rPr lang="en-US" sz="900" dirty="0" err="1"/>
              <a:t>giải</a:t>
            </a:r>
            <a:r>
              <a:rPr lang="en-US" sz="900" dirty="0"/>
              <a:t> 240x320. </a:t>
            </a:r>
          </a:p>
          <a:p>
            <a:pPr algn="l"/>
            <a:r>
              <a:rPr lang="en-US" sz="900" dirty="0" err="1"/>
              <a:t>Thời</a:t>
            </a:r>
            <a:r>
              <a:rPr lang="en-US" sz="900" dirty="0"/>
              <a:t> </a:t>
            </a:r>
            <a:r>
              <a:rPr lang="en-US" sz="900" dirty="0" err="1"/>
              <a:t>lượng</a:t>
            </a:r>
            <a:r>
              <a:rPr lang="en-US" sz="900" dirty="0"/>
              <a:t> 9 </a:t>
            </a:r>
            <a:r>
              <a:rPr lang="en-US" sz="900" dirty="0" err="1"/>
              <a:t>giây</a:t>
            </a:r>
            <a:r>
              <a:rPr lang="en-US" sz="900" dirty="0"/>
              <a:t>.</a:t>
            </a:r>
          </a:p>
          <a:p>
            <a:pPr algn="l"/>
            <a:r>
              <a:rPr lang="en-US" sz="900" dirty="0" err="1"/>
              <a:t>Mức</a:t>
            </a:r>
            <a:r>
              <a:rPr lang="en-US" sz="900" dirty="0"/>
              <a:t> </a:t>
            </a:r>
            <a:r>
              <a:rPr lang="en-US" sz="900" dirty="0" err="1"/>
              <a:t>khung</a:t>
            </a:r>
            <a:r>
              <a:rPr lang="en-US" sz="900" dirty="0"/>
              <a:t> </a:t>
            </a:r>
            <a:r>
              <a:rPr lang="en-US" sz="900" dirty="0" err="1"/>
              <a:t>hình</a:t>
            </a:r>
            <a:r>
              <a:rPr lang="en-US" sz="900" dirty="0"/>
              <a:t> 24 FPS.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334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C89EC64-67C8-45A9-A20D-A3306D657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83" y="1034926"/>
            <a:ext cx="8216251" cy="279942"/>
          </a:xfrm>
        </p:spPr>
        <p:txBody>
          <a:bodyPr/>
          <a:lstStyle/>
          <a:p>
            <a:r>
              <a:rPr lang="en-US" sz="1900" dirty="0"/>
              <a:t>Thông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bộ</a:t>
            </a:r>
            <a:r>
              <a:rPr lang="en-US" sz="1900" dirty="0"/>
              <a:t> </a:t>
            </a:r>
            <a:r>
              <a:rPr lang="en-US" sz="1900" dirty="0" err="1"/>
              <a:t>dữ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đ</a:t>
            </a:r>
            <a:r>
              <a:rPr lang="vi-VN" sz="1900" dirty="0"/>
              <a:t>ư</a:t>
            </a:r>
            <a:r>
              <a:rPr lang="en-US" sz="1900" dirty="0" err="1"/>
              <a:t>ợc</a:t>
            </a:r>
            <a:r>
              <a:rPr lang="en-US" sz="1900" dirty="0"/>
              <a:t> </a:t>
            </a:r>
            <a:r>
              <a:rPr lang="en-US" sz="1900" dirty="0" err="1"/>
              <a:t>sử</a:t>
            </a:r>
            <a:r>
              <a:rPr lang="en-US" sz="1900" dirty="0"/>
              <a:t> dụng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mô</a:t>
            </a:r>
            <a:r>
              <a:rPr lang="en-US" sz="1900" dirty="0"/>
              <a:t> </a:t>
            </a:r>
            <a:r>
              <a:rPr lang="en-US" sz="1900" dirty="0" err="1"/>
              <a:t>hình</a:t>
            </a:r>
            <a:r>
              <a:rPr lang="en-US" sz="1900" dirty="0"/>
              <a:t> </a:t>
            </a:r>
            <a:r>
              <a:rPr lang="en-US" sz="1900" dirty="0" err="1"/>
              <a:t>nghiên</a:t>
            </a:r>
            <a:r>
              <a:rPr lang="en-US" sz="1900" dirty="0"/>
              <a:t> </a:t>
            </a:r>
            <a:r>
              <a:rPr lang="en-US" sz="1900" dirty="0" err="1"/>
              <a:t>cứu</a:t>
            </a:r>
            <a:br>
              <a:rPr lang="en-US" sz="1900" dirty="0"/>
            </a:br>
            <a:r>
              <a:rPr lang="en-US" sz="1900" dirty="0"/>
              <a:t>(video)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AD78D-A26D-477E-B8E0-3CC541A28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3235"/>
              </p:ext>
            </p:extLst>
          </p:nvPr>
        </p:nvGraphicFramePr>
        <p:xfrm>
          <a:off x="2180882" y="2103159"/>
          <a:ext cx="4782235" cy="937181"/>
        </p:xfrm>
        <a:graphic>
          <a:graphicData uri="http://schemas.openxmlformats.org/drawingml/2006/table">
            <a:tbl>
              <a:tblPr firstRow="1" firstCol="1" bandRow="1">
                <a:tableStyleId>{BDF0BCE0-B363-4207-A6D6-4071085C3C7F}</a:tableStyleId>
              </a:tblPr>
              <a:tblGrid>
                <a:gridCol w="1139490">
                  <a:extLst>
                    <a:ext uri="{9D8B030D-6E8A-4147-A177-3AD203B41FA5}">
                      <a16:colId xmlns:a16="http://schemas.microsoft.com/office/drawing/2014/main" val="1075679072"/>
                    </a:ext>
                  </a:extLst>
                </a:gridCol>
                <a:gridCol w="1821665">
                  <a:extLst>
                    <a:ext uri="{9D8B030D-6E8A-4147-A177-3AD203B41FA5}">
                      <a16:colId xmlns:a16="http://schemas.microsoft.com/office/drawing/2014/main" val="1798357458"/>
                    </a:ext>
                  </a:extLst>
                </a:gridCol>
                <a:gridCol w="1821080">
                  <a:extLst>
                    <a:ext uri="{9D8B030D-6E8A-4147-A177-3AD203B41FA5}">
                      <a16:colId xmlns:a16="http://schemas.microsoft.com/office/drawing/2014/main" val="2971582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 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Training (80%)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Testing (20%)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2355320"/>
                  </a:ext>
                </a:extLst>
              </a:tr>
              <a:tr h="3551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Real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80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20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990864"/>
                  </a:ext>
                </a:extLst>
              </a:tr>
              <a:tr h="3551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Attack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320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80</a:t>
                      </a:r>
                      <a:endParaRPr lang="en-US" sz="1000" dirty="0">
                        <a:effectLst/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235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47230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744</Words>
  <Application>Microsoft Office PowerPoint</Application>
  <PresentationFormat>On-screen Show (16:9)</PresentationFormat>
  <Paragraphs>109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Roboto Condensed Light</vt:lpstr>
      <vt:lpstr>Cambria Math</vt:lpstr>
      <vt:lpstr>Calibri</vt:lpstr>
      <vt:lpstr>Times New Roman</vt:lpstr>
      <vt:lpstr>Chakra Petch Medium</vt:lpstr>
      <vt:lpstr>Bebas Neue</vt:lpstr>
      <vt:lpstr>Poppins</vt:lpstr>
      <vt:lpstr>Fira Code</vt:lpstr>
      <vt:lpstr>Computer Science &amp; Mathematics Major for College: Software &amp; Media Applications by Slidesgo</vt:lpstr>
      <vt:lpstr>MỘT MÔ HÌNH PHÁT HIỆN GIAN LẬN ĐIỂM DANH TRONG LỚP HỌC TRỰC TUYẾN</vt:lpstr>
      <vt:lpstr>Lý do chọn đề tài</vt:lpstr>
      <vt:lpstr>PowerPoint Presentation</vt:lpstr>
      <vt:lpstr>Cách tiếp cận</vt:lpstr>
      <vt:lpstr>PowerPoint Presentation</vt:lpstr>
      <vt:lpstr>L= -ylogy ̂-(1-y)log(1-y ̂) </vt:lpstr>
      <vt:lpstr>Data Collection </vt:lpstr>
      <vt:lpstr>PowerPoint Presentation</vt:lpstr>
      <vt:lpstr>PowerPoint Presentation</vt:lpstr>
      <vt:lpstr>Data Preprocessing </vt:lpstr>
      <vt:lpstr>PowerPoint Presentation</vt:lpstr>
      <vt:lpstr>Xây dựng mô hình - Modelling</vt:lpstr>
      <vt:lpstr>PowerPoint Presentation</vt:lpstr>
      <vt:lpstr>Đánh giá mô hình – Model evaluation</vt:lpstr>
      <vt:lpstr>F1 Score</vt:lpstr>
      <vt:lpstr>PowerPoint Presentation</vt:lpstr>
      <vt:lpstr>Kết quả thử nghiệm</vt:lpstr>
      <vt:lpstr>PowerPoint Presentation</vt:lpstr>
      <vt:lpstr>Demo</vt:lpstr>
      <vt:lpstr>Kết luận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MÔ HÌNH PHÁT HIỆN GIAN LẬN ĐIỂM DANH TRONG LỚP HỌC TRỰC TUYẾN</dc:title>
  <dc:creator>LeVinh</dc:creator>
  <cp:lastModifiedBy>LE AI QUOC VINH</cp:lastModifiedBy>
  <cp:revision>28</cp:revision>
  <dcterms:modified xsi:type="dcterms:W3CDTF">2022-04-25T17:40:25Z</dcterms:modified>
</cp:coreProperties>
</file>