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33" r:id="rId18"/>
    <p:sldId id="323" r:id="rId19"/>
    <p:sldId id="325" r:id="rId20"/>
    <p:sldId id="327" r:id="rId21"/>
    <p:sldId id="326" r:id="rId22"/>
    <p:sldId id="318" r:id="rId23"/>
    <p:sldId id="29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697423" y="2941491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3696078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17007-7621-4B02-917B-93B40DE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7" y="1987452"/>
            <a:ext cx="6955970" cy="40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9278" y="925966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514" y="6188208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532259" y="754577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21420661">
            <a:off x="8540729" y="1483437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03505" y="1961549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8" name="Oval 17"/>
          <p:cNvSpPr/>
          <p:nvPr/>
        </p:nvSpPr>
        <p:spPr>
          <a:xfrm>
            <a:off x="10202350" y="4305811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1241414" flipV="1">
            <a:off x="6495123" y="3301202"/>
            <a:ext cx="4414134" cy="165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440364">
            <a:off x="2651183" y="2474263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8" grpId="0" animBg="1"/>
      <p:bldP spid="19" grpId="0" animBg="1"/>
      <p:bldP spid="20" grpId="0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CCFE2-F77D-42E0-BC44-CF986CA8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6" y="1558445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01CD9-939F-4BD8-B84C-D8AB9323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2" y="1936540"/>
            <a:ext cx="359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818B-F1DC-49AF-96C1-286A819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4" y="1323784"/>
            <a:ext cx="756253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ECFC4-8612-466C-A544-9C65547316EC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LỜI GIẢI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DDB08-9871-480B-80EB-32DE804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58191"/>
            <a:ext cx="21526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26C8A-0F37-451B-AF47-E6BA4FF58BB9}"/>
              </a:ext>
            </a:extLst>
          </p:cNvPr>
          <p:cNvSpPr txBox="1"/>
          <p:nvPr/>
        </p:nvSpPr>
        <p:spPr>
          <a:xfrm flipH="1">
            <a:off x="1516832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Ngắn</a:t>
            </a:r>
            <a:endParaRPr lang="en-US" sz="4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4675-F8B8-4CEE-BA01-F2D925D19FBB}"/>
              </a:ext>
            </a:extLst>
          </p:cNvPr>
          <p:cNvSpPr txBox="1"/>
          <p:nvPr/>
        </p:nvSpPr>
        <p:spPr>
          <a:xfrm flipH="1">
            <a:off x="7862698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Dài</a:t>
            </a:r>
            <a:endParaRPr lang="en-US" sz="4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18D4E-4AB7-4E21-9274-9BF65981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40" y="3782943"/>
            <a:ext cx="2066925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67782-625A-4CA6-907F-9CF281EF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02" y="5534216"/>
            <a:ext cx="51435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8BA761-66E1-40A2-BD73-E19EE88A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73" y="3763893"/>
            <a:ext cx="210502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6F2E9-C054-461A-B8AB-0561CCE2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76" y="5505641"/>
            <a:ext cx="5057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18890" y="949361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7739682" flipV="1">
            <a:off x="9238022" y="2029735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8CE3-E2E0-4292-801F-2239795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3" y="2416083"/>
            <a:ext cx="5201157" cy="287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02C2-824C-4F72-B323-31BEDDD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2416083"/>
            <a:ext cx="5201157" cy="2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54246" y="211632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3668395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69" y="4037727"/>
            <a:ext cx="532674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khảo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trên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đồ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thị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vô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hướng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trọng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số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dương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Dijsktra.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636726" y="188764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Khảo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sát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trên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đồ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thị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vô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hướng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trọng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số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dương</a:t>
            </a:r>
            <a:endParaRPr lang="en-US" sz="1600" b="1" i="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873F6-60E3-47DA-ACE2-7DFF122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94" y="1567746"/>
            <a:ext cx="7992207" cy="4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630F-07D0-456F-AEF5-9A28E1762A9F}"/>
              </a:ext>
            </a:extLst>
          </p:cNvPr>
          <p:cNvSpPr txBox="1"/>
          <p:nvPr/>
        </p:nvSpPr>
        <p:spPr>
          <a:xfrm flipH="1">
            <a:off x="2643830" y="116145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C000"/>
                </a:solidFill>
              </a:rPr>
              <a:t>Chú</a:t>
            </a:r>
            <a:r>
              <a:rPr lang="en-US" sz="4000" b="1" i="1" dirty="0">
                <a:solidFill>
                  <a:srgbClr val="FFC000"/>
                </a:solidFill>
              </a:rPr>
              <a:t> ý: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39F13-A62D-4D3F-BA57-05424A0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6" y="1887988"/>
            <a:ext cx="490537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F33F7-7AAD-42BF-A5A7-F8D2BF5A5A92}"/>
              </a:ext>
            </a:extLst>
          </p:cNvPr>
          <p:cNvSpPr txBox="1"/>
          <p:nvPr/>
        </p:nvSpPr>
        <p:spPr>
          <a:xfrm>
            <a:off x="5673934" y="1997044"/>
            <a:ext cx="449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tra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trọng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0 hay </a:t>
            </a:r>
            <a:r>
              <a:rPr lang="en-US" sz="2400" b="1" dirty="0" err="1"/>
              <a:t>vô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1D3D69-ECD9-4F9F-AD81-6BA3DFCE0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95" y="4122580"/>
            <a:ext cx="3095625" cy="168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148F5-ADE7-400C-8C11-102F640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118" y="4111714"/>
            <a:ext cx="3714750" cy="165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84258-544C-4417-B890-980003DA5579}"/>
              </a:ext>
            </a:extLst>
          </p:cNvPr>
          <p:cNvSpPr txBox="1"/>
          <p:nvPr/>
        </p:nvSpPr>
        <p:spPr>
          <a:xfrm>
            <a:off x="1009881" y="3641851"/>
            <a:ext cx="4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vô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A352A-1A5A-42B9-BE81-0E939E779DDB}"/>
              </a:ext>
            </a:extLst>
          </p:cNvPr>
          <p:cNvSpPr txBox="1"/>
          <p:nvPr/>
        </p:nvSpPr>
        <p:spPr>
          <a:xfrm>
            <a:off x="6274810" y="3682383"/>
            <a:ext cx="44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8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789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takumi hoshi</cp:lastModifiedBy>
  <cp:revision>385</cp:revision>
  <dcterms:created xsi:type="dcterms:W3CDTF">2018-04-24T17:14:44Z</dcterms:created>
  <dcterms:modified xsi:type="dcterms:W3CDTF">2020-12-08T08:51:51Z</dcterms:modified>
</cp:coreProperties>
</file>