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32" r:id="rId11"/>
    <p:sldId id="328" r:id="rId12"/>
    <p:sldId id="329" r:id="rId13"/>
    <p:sldId id="330" r:id="rId14"/>
    <p:sldId id="331" r:id="rId15"/>
    <p:sldId id="321" r:id="rId16"/>
    <p:sldId id="322" r:id="rId17"/>
    <p:sldId id="333" r:id="rId18"/>
    <p:sldId id="323" r:id="rId19"/>
    <p:sldId id="325" r:id="rId20"/>
    <p:sldId id="327" r:id="rId21"/>
    <p:sldId id="326" r:id="rId22"/>
    <p:sldId id="334" r:id="rId23"/>
    <p:sldId id="335" r:id="rId24"/>
    <p:sldId id="318" r:id="rId25"/>
    <p:sldId id="29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" y="14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552235" y="1867415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LÝ THUYẾT ĐỒ THỊ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6EE51208-19B4-4DF6-A578-C1411CD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1056"/>
              </p:ext>
            </p:extLst>
          </p:nvPr>
        </p:nvGraphicFramePr>
        <p:xfrm>
          <a:off x="5294878" y="4291290"/>
          <a:ext cx="6855766" cy="21945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427883">
                  <a:extLst>
                    <a:ext uri="{9D8B030D-6E8A-4147-A177-3AD203B41FA5}">
                      <a16:colId xmlns:a16="http://schemas.microsoft.com/office/drawing/2014/main" val="519076982"/>
                    </a:ext>
                  </a:extLst>
                </a:gridCol>
                <a:gridCol w="3427883">
                  <a:extLst>
                    <a:ext uri="{9D8B030D-6E8A-4147-A177-3AD203B41FA5}">
                      <a16:colId xmlns:a16="http://schemas.microsoft.com/office/drawing/2014/main" val="555041219"/>
                    </a:ext>
                  </a:extLst>
                </a:gridCol>
              </a:tblGrid>
              <a:tr h="318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HỌ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2263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Lê Tấn Lộc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5356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Mẫn 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8974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Hoài Nam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4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Thanh Phong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395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4501104077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Trung Hậu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7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2804350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Trần Thanh Nhã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6F01B-4E34-49A8-9B1B-B38E2693931D}"/>
              </a:ext>
            </a:extLst>
          </p:cNvPr>
          <p:cNvSpPr txBox="1"/>
          <p:nvPr/>
        </p:nvSpPr>
        <p:spPr>
          <a:xfrm>
            <a:off x="7227812" y="3330376"/>
            <a:ext cx="341171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DarkSouls</a:t>
            </a:r>
            <a:endParaRPr lang="en-US" sz="4000" dirty="0">
              <a:ln w="0"/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17007-7621-4B02-917B-93B40DE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97" y="1987452"/>
            <a:ext cx="6955970" cy="40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9278" y="925966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514" y="6188208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tạo ma trận trực tiếp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9532259" y="754577"/>
            <a:ext cx="2458901" cy="1167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tạo ma trận ngẫu nhiên để tạo ma trận</a:t>
            </a:r>
          </a:p>
        </p:txBody>
      </p:sp>
      <p:sp>
        <p:nvSpPr>
          <p:cNvPr id="9" name="Right Arrow 8"/>
          <p:cNvSpPr/>
          <p:nvPr/>
        </p:nvSpPr>
        <p:spPr>
          <a:xfrm rot="21420661">
            <a:off x="8540729" y="1483437"/>
            <a:ext cx="988604" cy="1379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169" y="4341399"/>
            <a:ext cx="2458901" cy="2047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“Lấy trọng số ngẫu nhiên” để tự động điền trọng số hoặc có thể tự điền bằng tay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2367" y="1528167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85" y="397544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12" y="1462886"/>
            <a:ext cx="4191363" cy="2972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327125" y="1736998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03505" y="1961549"/>
            <a:ext cx="2458901" cy="17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Kéo thanh màu xanh để chọn số đỉnh của ma trận và nhấn vào “Tạo ma trận”</a:t>
            </a:r>
          </a:p>
        </p:txBody>
      </p:sp>
      <p:sp>
        <p:nvSpPr>
          <p:cNvPr id="18" name="Oval 17"/>
          <p:cNvSpPr/>
          <p:nvPr/>
        </p:nvSpPr>
        <p:spPr>
          <a:xfrm>
            <a:off x="10202350" y="4305811"/>
            <a:ext cx="1768839" cy="135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đây để sử dụng ma trận vừa tạo</a:t>
            </a:r>
          </a:p>
        </p:txBody>
      </p:sp>
      <p:sp>
        <p:nvSpPr>
          <p:cNvPr id="19" name="Right Arrow 18"/>
          <p:cNvSpPr/>
          <p:nvPr/>
        </p:nvSpPr>
        <p:spPr>
          <a:xfrm rot="1241414" flipV="1">
            <a:off x="6495123" y="3301202"/>
            <a:ext cx="4414134" cy="165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28F04-A6AB-4F1B-BCBA-296C5BD1F548}"/>
              </a:ext>
            </a:extLst>
          </p:cNvPr>
          <p:cNvSpPr txBox="1"/>
          <p:nvPr/>
        </p:nvSpPr>
        <p:spPr>
          <a:xfrm>
            <a:off x="9469672" y="33382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 rot="7710198">
            <a:off x="2119729" y="3565798"/>
            <a:ext cx="1339659" cy="159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440364">
            <a:off x="2651183" y="2474263"/>
            <a:ext cx="570480" cy="139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 animBg="1"/>
      <p:bldP spid="18" grpId="0" animBg="1"/>
      <p:bldP spid="19" grpId="0" animBg="1"/>
      <p:bldP spid="20" grpId="0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2" y="1690447"/>
            <a:ext cx="8079544" cy="41141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99545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7482368" y="1968069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đúp vào vùng trống bất kỳ để thêm đỉnh</a:t>
            </a:r>
          </a:p>
        </p:txBody>
      </p:sp>
      <p:sp>
        <p:nvSpPr>
          <p:cNvPr id="9" name="Right Arrow 8"/>
          <p:cNvSpPr/>
          <p:nvPr/>
        </p:nvSpPr>
        <p:spPr>
          <a:xfrm rot="10511020">
            <a:off x="6489702" y="2487859"/>
            <a:ext cx="988604" cy="138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186" y="46336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cần tạo, và nhấn OK</a:t>
            </a:r>
          </a:p>
        </p:txBody>
      </p:sp>
      <p:sp>
        <p:nvSpPr>
          <p:cNvPr id="11" name="Right Arrow 10"/>
          <p:cNvSpPr/>
          <p:nvPr/>
        </p:nvSpPr>
        <p:spPr>
          <a:xfrm rot="21073881">
            <a:off x="3638207" y="4341663"/>
            <a:ext cx="919129" cy="1636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779" y="214999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67" y="4103402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7" y="3067262"/>
            <a:ext cx="3375953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0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88989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480921" y="1648350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vào 2 đỉnh</a:t>
            </a:r>
          </a:p>
        </p:txBody>
      </p:sp>
      <p:sp>
        <p:nvSpPr>
          <p:cNvPr id="9" name="Right Arrow 8"/>
          <p:cNvSpPr/>
          <p:nvPr/>
        </p:nvSpPr>
        <p:spPr>
          <a:xfrm rot="1061317">
            <a:off x="2948280" y="2149627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41234" y="3935906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trọng số, và nhấn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8029" y="179643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971" y="356657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00" y="1616256"/>
            <a:ext cx="2027096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11" y="3459782"/>
            <a:ext cx="2522439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ight Arrow 15"/>
          <p:cNvSpPr/>
          <p:nvPr/>
        </p:nvSpPr>
        <p:spPr>
          <a:xfrm rot="1061317">
            <a:off x="4807699" y="4527540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2748" y="4707389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 là đây</a:t>
            </a:r>
          </a:p>
        </p:txBody>
      </p:sp>
      <p:sp>
        <p:nvSpPr>
          <p:cNvPr id="11" name="Right Arrow 10"/>
          <p:cNvSpPr/>
          <p:nvPr/>
        </p:nvSpPr>
        <p:spPr>
          <a:xfrm rot="8297275">
            <a:off x="8006222" y="3341871"/>
            <a:ext cx="1698458" cy="1909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CCFE2-F77D-42E0-BC44-CF986CA8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06" y="1558445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69" y="667657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NGẮN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69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sp>
        <p:nvSpPr>
          <p:cNvPr id="7" name="Oval 6"/>
          <p:cNvSpPr/>
          <p:nvPr/>
        </p:nvSpPr>
        <p:spPr>
          <a:xfrm>
            <a:off x="5057629" y="2442196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giữa vào đỉnh đi và đỉnh đến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6524" y="283745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6847" y="244219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ight Arrow 10"/>
          <p:cNvSpPr/>
          <p:nvPr/>
        </p:nvSpPr>
        <p:spPr>
          <a:xfrm rot="5215318">
            <a:off x="9871106" y="3642715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36438" y="4079915"/>
            <a:ext cx="2137465" cy="85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Ngắn nhất và nhấn 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9212" y="350802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4" y="2154854"/>
            <a:ext cx="2843709" cy="16205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63" y="4610894"/>
            <a:ext cx="4618120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1882458" y="4825366"/>
            <a:ext cx="1457734" cy="66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0192" y="509111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171" y="4765165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01CD9-939F-4BD8-B84C-D8AB9323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92" y="1936540"/>
            <a:ext cx="3590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1" grpId="0" animBg="1"/>
      <p:bldP spid="12" grpId="0" animBg="1"/>
      <p:bldP spid="14" grpId="0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DÀI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169" y="5348378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818B-F1DC-49AF-96C1-286A819A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4" y="1323784"/>
            <a:ext cx="7562533" cy="3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ECFC4-8612-466C-A544-9C65547316EC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LỜI GIẢI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DDB08-9871-480B-80EB-32DE8044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58191"/>
            <a:ext cx="21526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26C8A-0F37-451B-AF47-E6BA4FF58BB9}"/>
              </a:ext>
            </a:extLst>
          </p:cNvPr>
          <p:cNvSpPr txBox="1"/>
          <p:nvPr/>
        </p:nvSpPr>
        <p:spPr>
          <a:xfrm flipH="1">
            <a:off x="378402" y="4105944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Nhấn</a:t>
            </a:r>
            <a:r>
              <a:rPr lang="en-US" sz="4000" b="1" i="1" dirty="0"/>
              <a:t> “ok”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8BA761-66E1-40A2-BD73-E19EE88A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5" y="3659787"/>
            <a:ext cx="2105025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6F2E9-C054-461A-B8AB-0561CCE2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98" y="5557438"/>
            <a:ext cx="505777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FC3D9-8192-4A90-A736-CD34D610CD43}"/>
              </a:ext>
            </a:extLst>
          </p:cNvPr>
          <p:cNvSpPr txBox="1"/>
          <p:nvPr/>
        </p:nvSpPr>
        <p:spPr>
          <a:xfrm flipH="1">
            <a:off x="7613316" y="1845477"/>
            <a:ext cx="402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đường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ngắn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nhất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BA73F7-6C17-40A6-9469-CACC7FBFAF14}"/>
              </a:ext>
            </a:extLst>
          </p:cNvPr>
          <p:cNvSpPr/>
          <p:nvPr/>
        </p:nvSpPr>
        <p:spPr>
          <a:xfrm>
            <a:off x="3671455" y="4459887"/>
            <a:ext cx="1348220" cy="353943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33877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XÉT LIÊN THÔNG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7" y="2317272"/>
            <a:ext cx="4434980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69" y="2317271"/>
            <a:ext cx="4419514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34187" y="5281272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TRƯỚC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90" y="5176347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0587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trực quan, chi tiết từng liên thông của đồ thị</a:t>
            </a:r>
          </a:p>
        </p:txBody>
      </p:sp>
      <p:sp>
        <p:nvSpPr>
          <p:cNvPr id="10" name="Oval 9"/>
          <p:cNvSpPr/>
          <p:nvPr/>
        </p:nvSpPr>
        <p:spPr>
          <a:xfrm>
            <a:off x="640254" y="11538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“Kiểm tra” để xét liên thông</a:t>
            </a:r>
          </a:p>
        </p:txBody>
      </p:sp>
      <p:sp>
        <p:nvSpPr>
          <p:cNvPr id="11" name="Oval 10"/>
          <p:cNvSpPr/>
          <p:nvPr/>
        </p:nvSpPr>
        <p:spPr>
          <a:xfrm>
            <a:off x="8366326" y="12221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2" name="Right Arrow 11"/>
          <p:cNvSpPr/>
          <p:nvPr/>
        </p:nvSpPr>
        <p:spPr>
          <a:xfrm rot="2740762">
            <a:off x="705870" y="4368324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06608">
            <a:off x="7418981" y="1926910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XUẤT MA TRẬN KỀ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176" y="5684808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Hiển thị ma trận kề từ đồ thị</a:t>
            </a:r>
          </a:p>
        </p:txBody>
      </p:sp>
      <p:sp>
        <p:nvSpPr>
          <p:cNvPr id="7" name="Right Arrow 6"/>
          <p:cNvSpPr/>
          <p:nvPr/>
        </p:nvSpPr>
        <p:spPr>
          <a:xfrm rot="1252775" flipV="1">
            <a:off x="4293071" y="2465222"/>
            <a:ext cx="1116894" cy="77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1102" y="1810867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“Xuất ma trận kề để xuất ma trận”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69" y="2717507"/>
            <a:ext cx="5166151" cy="28600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51" y="2704365"/>
            <a:ext cx="3544805" cy="285578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 rot="1252775" flipV="1">
            <a:off x="8266369" y="2411157"/>
            <a:ext cx="1205578" cy="104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3194" y="1902048"/>
            <a:ext cx="1752143" cy="6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</p:spTree>
    <p:extLst>
      <p:ext uri="{BB962C8B-B14F-4D97-AF65-F5344CB8AC3E}">
        <p14:creationId xmlns:p14="http://schemas.microsoft.com/office/powerpoint/2010/main" val="200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TÊN ĐỈNH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8674" y="5520907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Thực hiện chức năng đổi tên đỉnh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29" y="1781280"/>
            <a:ext cx="1045088" cy="340750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7168543" y="2305280"/>
            <a:ext cx="1503062" cy="60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0" name="Oval 9"/>
          <p:cNvSpPr/>
          <p:nvPr/>
        </p:nvSpPr>
        <p:spPr>
          <a:xfrm>
            <a:off x="1261208" y="2825151"/>
            <a:ext cx="1346698" cy="62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đỉnh</a:t>
            </a:r>
          </a:p>
        </p:txBody>
      </p:sp>
      <p:sp>
        <p:nvSpPr>
          <p:cNvPr id="12" name="Right Arrow 11"/>
          <p:cNvSpPr/>
          <p:nvPr/>
        </p:nvSpPr>
        <p:spPr>
          <a:xfrm rot="1061317" flipV="1">
            <a:off x="2615600" y="3198238"/>
            <a:ext cx="517243" cy="1221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5889">
            <a:off x="8643685" y="2331425"/>
            <a:ext cx="747409" cy="1389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9753" y="4542022"/>
            <a:ext cx="1634803" cy="79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và nhấn OK</a:t>
            </a:r>
          </a:p>
        </p:txBody>
      </p:sp>
      <p:sp>
        <p:nvSpPr>
          <p:cNvPr id="16" name="Right Arrow 15"/>
          <p:cNvSpPr/>
          <p:nvPr/>
        </p:nvSpPr>
        <p:spPr>
          <a:xfrm flipV="1">
            <a:off x="2606265" y="4874331"/>
            <a:ext cx="517243" cy="932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730" y="286906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4185" y="4559838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08" y="1498712"/>
            <a:ext cx="3711262" cy="35512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Oval 21"/>
          <p:cNvSpPr/>
          <p:nvPr/>
        </p:nvSpPr>
        <p:spPr>
          <a:xfrm>
            <a:off x="5909093" y="1410149"/>
            <a:ext cx="1778671" cy="76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“Đổi tên đỉnh”</a:t>
            </a:r>
          </a:p>
        </p:txBody>
      </p:sp>
      <p:sp>
        <p:nvSpPr>
          <p:cNvPr id="23" name="Right Arrow 22"/>
          <p:cNvSpPr/>
          <p:nvPr/>
        </p:nvSpPr>
        <p:spPr>
          <a:xfrm rot="9101515" flipV="1">
            <a:off x="5291412" y="1945053"/>
            <a:ext cx="634803" cy="87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1531" y="166916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3" y="3613652"/>
            <a:ext cx="3721807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ĐẲNG CẤU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209" y="5829963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đổi Đẳng cấu của đồ thị</a:t>
            </a:r>
          </a:p>
        </p:txBody>
      </p:sp>
      <p:sp>
        <p:nvSpPr>
          <p:cNvPr id="12" name="Oval 11"/>
          <p:cNvSpPr/>
          <p:nvPr/>
        </p:nvSpPr>
        <p:spPr>
          <a:xfrm>
            <a:off x="1311746" y="1372275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“Đổi đẳng cấu”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3225639" y="2103318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18890" y="949361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  <p:sp>
        <p:nvSpPr>
          <p:cNvPr id="17" name="Right Arrow 16"/>
          <p:cNvSpPr/>
          <p:nvPr/>
        </p:nvSpPr>
        <p:spPr>
          <a:xfrm rot="7739682" flipV="1">
            <a:off x="9238022" y="2029735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8CE3-E2E0-4292-801F-22397954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3" y="2416083"/>
            <a:ext cx="5201157" cy="287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102C2-824C-4F72-B323-31BEDDD6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4" y="2416083"/>
            <a:ext cx="5201157" cy="2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54246" y="211632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cs typeface="Arial" pitchFamily="34" charset="0"/>
              </a:rPr>
              <a:t>ModunDijkstra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668868" y="6409332"/>
            <a:ext cx="17445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7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sz="1867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sz="1867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DUYỆT THEO CHIỀU SÂU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2681" y="5957189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Duyệt theo chiều sâu từ 1 đỉnh bất kỳ</a:t>
            </a:r>
          </a:p>
        </p:txBody>
      </p:sp>
      <p:sp>
        <p:nvSpPr>
          <p:cNvPr id="12" name="Oval 11"/>
          <p:cNvSpPr/>
          <p:nvPr/>
        </p:nvSpPr>
        <p:spPr>
          <a:xfrm>
            <a:off x="587127" y="1323784"/>
            <a:ext cx="2466624" cy="1029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chuột “Phải” vào đỉnh cần bắt đầu duyệt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2917043" y="2236927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034785" y="1758688"/>
            <a:ext cx="2688513" cy="889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“DSF(Chiều sâu)” và nhấn “OK”</a:t>
            </a:r>
          </a:p>
        </p:txBody>
      </p:sp>
      <p:sp>
        <p:nvSpPr>
          <p:cNvPr id="17" name="Right Arrow 16"/>
          <p:cNvSpPr/>
          <p:nvPr/>
        </p:nvSpPr>
        <p:spPr>
          <a:xfrm rot="10292522" flipV="1">
            <a:off x="8331037" y="2275363"/>
            <a:ext cx="697202" cy="140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14" y="2550320"/>
            <a:ext cx="1851820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20" y="1758688"/>
            <a:ext cx="3627434" cy="137934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114" y="4898741"/>
            <a:ext cx="7620660" cy="70110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5452689" y="3691298"/>
            <a:ext cx="1319311" cy="69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6" name="Right Arrow 15"/>
          <p:cNvSpPr/>
          <p:nvPr/>
        </p:nvSpPr>
        <p:spPr>
          <a:xfrm rot="5400000" flipV="1">
            <a:off x="5893114" y="4574703"/>
            <a:ext cx="438459" cy="1385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8769" y="192086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9068" y="192983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24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  <p:bldP spid="15" grpId="0" animBg="1"/>
      <p:bldP spid="16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DUYỆT THEO CHIỀU RỘNG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2681" y="5957189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Duyệt theo chiều rộng từ 1 đỉnh bất kỳ</a:t>
            </a:r>
          </a:p>
        </p:txBody>
      </p:sp>
      <p:sp>
        <p:nvSpPr>
          <p:cNvPr id="12" name="Oval 11"/>
          <p:cNvSpPr/>
          <p:nvPr/>
        </p:nvSpPr>
        <p:spPr>
          <a:xfrm>
            <a:off x="587127" y="1323784"/>
            <a:ext cx="2466624" cy="1029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chuột “Phải” vào đỉnh cần bắt đầu duyệt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2917043" y="2236927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034785" y="1758688"/>
            <a:ext cx="2688513" cy="889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“BFS(Chiều rộng)” và nhấn “OK”</a:t>
            </a:r>
          </a:p>
        </p:txBody>
      </p:sp>
      <p:sp>
        <p:nvSpPr>
          <p:cNvPr id="17" name="Right Arrow 16"/>
          <p:cNvSpPr/>
          <p:nvPr/>
        </p:nvSpPr>
        <p:spPr>
          <a:xfrm rot="10292522" flipV="1">
            <a:off x="8331037" y="2275363"/>
            <a:ext cx="697202" cy="140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14" y="2550320"/>
            <a:ext cx="1851820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9526010" y="4465581"/>
            <a:ext cx="1319311" cy="69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6" name="Right Arrow 15"/>
          <p:cNvSpPr/>
          <p:nvPr/>
        </p:nvSpPr>
        <p:spPr>
          <a:xfrm rot="10800000" flipV="1">
            <a:off x="8658340" y="4734935"/>
            <a:ext cx="764424" cy="1592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8769" y="192086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9068" y="192983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68" y="2078054"/>
            <a:ext cx="3558848" cy="13259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52" y="3664173"/>
            <a:ext cx="5250465" cy="202772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8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  <p:bldP spid="15" grpId="0" animBg="1"/>
      <p:bldP spid="16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– KINH NGHIỆM THU ĐƯỢC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32674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 chức năng cơ bản của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chương trình đã hoàn thành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diện thân thiện dễ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3668395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69" y="4037727"/>
            <a:ext cx="5326743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Ứng dụng chưa được hoàn thiện do nhóm chỉ có 5 thành viên</a:t>
            </a:r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- Chưa có kinh nghiệm nhiều trong việc xây dựng một chương trình quản lý với quy mô lớn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.</a:t>
            </a:r>
          </a:p>
          <a:p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khảo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trên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đồ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thị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vô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hướng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trọng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số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dương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hức năng khôi phục dữ liệu sau khi xóa là không có, nhưng có cảnh báo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FE9B-8EFE-48CE-81FB-438852752072}"/>
              </a:ext>
            </a:extLst>
          </p:cNvPr>
          <p:cNvSpPr txBox="1"/>
          <p:nvPr/>
        </p:nvSpPr>
        <p:spPr>
          <a:xfrm>
            <a:off x="7176118" y="4135947"/>
            <a:ext cx="180450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KINH NGHIỆM THU ĐƯỢC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9A4B-89ED-4930-B923-9CD841361833}"/>
              </a:ext>
            </a:extLst>
          </p:cNvPr>
          <p:cNvSpPr txBox="1"/>
          <p:nvPr/>
        </p:nvSpPr>
        <p:spPr>
          <a:xfrm>
            <a:off x="7176118" y="4806044"/>
            <a:ext cx="46687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Hiểu được kinh nghiệm trong giao tiếp cũng như công việc thực tế - Có cơ hội vận dụng kiến thức lý thuyết trong nhà trường áp dụng thực tiễn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  <p:bldP spid="28" grpId="0" animBg="1"/>
      <p:bldP spid="29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rgbClr val="E7E6E6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756" y="63781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16765" y="2040329"/>
            <a:ext cx="3144280" cy="523220"/>
            <a:chOff x="1715369" y="1766707"/>
            <a:chExt cx="1783314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705203" y="3028622"/>
            <a:ext cx="3677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Áp dụng nhưng kiến thức đã học vào thực tế, xây dựng một ứng tương đối để mô các thuật toán phổ biến trong Lý Thuyết Đồ Thị.</a:t>
            </a:r>
            <a:endParaRPr lang="en-US" sz="1600" b="1" i="1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204534" y="352308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đường đi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Dijsktra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37757" y="632340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653857" y="4436636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 Kiểm tra tính liên thông, đếm số thành phần liên thông của đồ thị.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8204534" y="2599482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duyệt đồ thị theo chiều rộng và chiều sâu.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636726" y="188764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Khảo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sát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trên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đồ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thị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vô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hướng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trọng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số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dương</a:t>
            </a:r>
            <a:endParaRPr lang="en-US" sz="1600" b="1" i="1" dirty="0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8B737-F7E5-4289-B9BF-73237381A5E5}"/>
              </a:ext>
            </a:extLst>
          </p:cNvPr>
          <p:cNvSpPr txBox="1"/>
          <p:nvPr/>
        </p:nvSpPr>
        <p:spPr>
          <a:xfrm>
            <a:off x="8204534" y="4453719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đường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bằng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Đệ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quy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29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33117" y="1943982"/>
            <a:ext cx="4413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sinh viên, giảng viên, phục vụ cho việc mô phỏng thuật toán trong việc dạy học và nghiên cứu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83466" y="640245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1492" y="64024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TỔNG QUAN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134" y="576814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Đây là Giao diện chính của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873F6-60E3-47DA-ACE2-7DFF122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94" y="1567746"/>
            <a:ext cx="7992207" cy="4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DỮ LIỆU ĐẦU VÀO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658" y="1825873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CÓ 3 CÁCH: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527" y="2631056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Nhập dữ liệu từ file lưu trên thiết bị người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1527" y="357703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Sử dụng tính năng tạo ma trận của ứng dụng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1527" y="452301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Sử dụng tính năng tạo từng đỉnh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46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294" y="5800120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đọc file từ thiết bị của người dùng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44" y="1481503"/>
            <a:ext cx="4244708" cy="373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3" y="2089051"/>
            <a:ext cx="5517172" cy="34592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9188187" y="2085071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đọc file để mở của sổ đọc file</a:t>
            </a:r>
          </a:p>
        </p:txBody>
      </p:sp>
      <p:sp>
        <p:nvSpPr>
          <p:cNvPr id="9" name="Right Arrow 8"/>
          <p:cNvSpPr/>
          <p:nvPr/>
        </p:nvSpPr>
        <p:spPr>
          <a:xfrm rot="1921916">
            <a:off x="8311419" y="1746720"/>
            <a:ext cx="988604" cy="245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88187" y="41117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file cần đọc và nhấn Open</a:t>
            </a:r>
          </a:p>
        </p:txBody>
      </p:sp>
      <p:sp>
        <p:nvSpPr>
          <p:cNvPr id="11" name="Right Arrow 10"/>
          <p:cNvSpPr/>
          <p:nvPr/>
        </p:nvSpPr>
        <p:spPr>
          <a:xfrm rot="1734495">
            <a:off x="8667273" y="3737017"/>
            <a:ext cx="919129" cy="236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94942" y="1668209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751" y="366324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3630F-07D0-456F-AEF5-9A28E1762A9F}"/>
              </a:ext>
            </a:extLst>
          </p:cNvPr>
          <p:cNvSpPr txBox="1"/>
          <p:nvPr/>
        </p:nvSpPr>
        <p:spPr>
          <a:xfrm flipH="1">
            <a:off x="2643830" y="116145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rgbClr val="FFC000"/>
                </a:solidFill>
              </a:rPr>
              <a:t>Chú</a:t>
            </a:r>
            <a:r>
              <a:rPr lang="en-US" sz="4000" b="1" i="1" dirty="0">
                <a:solidFill>
                  <a:srgbClr val="FFC000"/>
                </a:solidFill>
              </a:rPr>
              <a:t> ý: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39F13-A62D-4D3F-BA57-05424A0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6" y="1887988"/>
            <a:ext cx="4905375" cy="1343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BF33F7-7AAD-42BF-A5A7-F8D2BF5A5A92}"/>
              </a:ext>
            </a:extLst>
          </p:cNvPr>
          <p:cNvSpPr txBox="1"/>
          <p:nvPr/>
        </p:nvSpPr>
        <p:spPr>
          <a:xfrm>
            <a:off x="5673934" y="1997044"/>
            <a:ext cx="449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Kiểm</a:t>
            </a:r>
            <a:r>
              <a:rPr lang="en-US" sz="2400" b="1" dirty="0"/>
              <a:t> </a:t>
            </a:r>
            <a:r>
              <a:rPr lang="en-US" sz="2400" b="1" dirty="0" err="1"/>
              <a:t>tra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trọng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0 hay </a:t>
            </a:r>
            <a:r>
              <a:rPr lang="en-US" sz="2400" b="1" dirty="0" err="1"/>
              <a:t>vô</a:t>
            </a:r>
            <a:r>
              <a:rPr lang="en-US" sz="2400" b="1" dirty="0"/>
              <a:t> </a:t>
            </a:r>
            <a:r>
              <a:rPr lang="en-US" sz="2400" b="1" dirty="0" err="1"/>
              <a:t>cực</a:t>
            </a:r>
            <a:r>
              <a:rPr lang="en-US" sz="2400" b="1" dirty="0"/>
              <a:t> 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1D3D69-ECD9-4F9F-AD81-6BA3DFCE0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95" y="4122580"/>
            <a:ext cx="3095625" cy="168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1148F5-ADE7-400C-8C11-102F640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118" y="4111714"/>
            <a:ext cx="3714750" cy="165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84258-544C-4417-B890-980003DA5579}"/>
              </a:ext>
            </a:extLst>
          </p:cNvPr>
          <p:cNvSpPr txBox="1"/>
          <p:nvPr/>
        </p:nvSpPr>
        <p:spPr>
          <a:xfrm>
            <a:off x="1009881" y="3641851"/>
            <a:ext cx="4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A352A-1A5A-42B9-BE81-0E939E779DDB}"/>
              </a:ext>
            </a:extLst>
          </p:cNvPr>
          <p:cNvSpPr txBox="1"/>
          <p:nvPr/>
        </p:nvSpPr>
        <p:spPr>
          <a:xfrm>
            <a:off x="6274810" y="3682383"/>
            <a:ext cx="449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8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893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Helvetica Neue</vt:lpstr>
      <vt:lpstr>Open Sans</vt:lpstr>
      <vt:lpstr>Tahoma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takumi hoshi</cp:lastModifiedBy>
  <cp:revision>401</cp:revision>
  <dcterms:created xsi:type="dcterms:W3CDTF">2018-04-24T17:14:44Z</dcterms:created>
  <dcterms:modified xsi:type="dcterms:W3CDTF">2020-12-15T03:42:18Z</dcterms:modified>
</cp:coreProperties>
</file>