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7C48-9643-4088-9C06-51167F0F065C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924C-7AFF-472D-B620-CD9DAB284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440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7C48-9643-4088-9C06-51167F0F065C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924C-7AFF-472D-B620-CD9DAB284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70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7C48-9643-4088-9C06-51167F0F065C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924C-7AFF-472D-B620-CD9DAB284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74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7C48-9643-4088-9C06-51167F0F065C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924C-7AFF-472D-B620-CD9DAB284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87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7C48-9643-4088-9C06-51167F0F065C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924C-7AFF-472D-B620-CD9DAB284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02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7C48-9643-4088-9C06-51167F0F065C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924C-7AFF-472D-B620-CD9DAB284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94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7C48-9643-4088-9C06-51167F0F065C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924C-7AFF-472D-B620-CD9DAB284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4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7C48-9643-4088-9C06-51167F0F065C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924C-7AFF-472D-B620-CD9DAB284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70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7C48-9643-4088-9C06-51167F0F065C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924C-7AFF-472D-B620-CD9DAB284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13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7C48-9643-4088-9C06-51167F0F065C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924C-7AFF-472D-B620-CD9DAB284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8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7C48-9643-4088-9C06-51167F0F065C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924C-7AFF-472D-B620-CD9DAB284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41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D7C48-9643-4088-9C06-51167F0F065C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8924C-7AFF-472D-B620-CD9DAB284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88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2800" y="812799"/>
            <a:ext cx="2380343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罗唐坤</a:t>
            </a:r>
            <a:endParaRPr lang="zh-CN" altLang="en-US" sz="2400" b="1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20049" y="812799"/>
            <a:ext cx="461665" cy="1349829"/>
          </a:xfrm>
          <a:prstGeom prst="rect">
            <a:avLst/>
          </a:prstGeom>
          <a:solidFill>
            <a:srgbClr val="FF0000"/>
          </a:solidFill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李志凤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159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</cp:revision>
  <dcterms:created xsi:type="dcterms:W3CDTF">2017-03-06T15:04:03Z</dcterms:created>
  <dcterms:modified xsi:type="dcterms:W3CDTF">2017-03-18T08:37:47Z</dcterms:modified>
</cp:coreProperties>
</file>