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13e4616c0d0f40ca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13e4616c0d0f40c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4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0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4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7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2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4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4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0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8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1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8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e4e217cfaab491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2800" y="812799"/>
            <a:ext cx="2380343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罗唐坤</a:t>
            </a:r>
            <a:endParaRPr lang="zh-CN" altLang="en-US" sz="24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20049" y="812799"/>
            <a:ext cx="461665" cy="1349829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李志凤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159040"/>
      </p:ext>
    </p:extLst>
  </p:cSld>
  <p:clrMapOvr>
    <a:masterClrMapping/>
  </p:clrMapOvr>
</p:sld>
</file>

<file path=ppt/slides/slide2.xml><?xml version="1.0" encoding="utf-8"?>
<p:sld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" name="文本框 1"/>
          <p:cNvSpPr txBox="1"/>
          <p:nvPr/>
        </p:nvSpPr>
        <p:spPr>
          <a:xfrm xmlns:a="http://schemas.openxmlformats.org/drawingml/2006/main">
            <a:off x="812800" y="812799"/>
            <a:ext cx="2380343" cy="961665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3CB371"/>
          </a:solidFill>
        </p:spPr>
        <p:txBody>
          <a:bodyPr xmlns:a="http://schemas.openxmlformats.org/drawingml/2006/main" wrap="square" rtlCol="0" anchor="ctr">
            <a:spAutoFit/>
          </a:bodyPr>
          <a:lstStyle xmlns:a="http://schemas.openxmlformats.org/drawingml/2006/main"/>
          <a:p xmlns:a="http://schemas.openxmlformats.org/drawingml/2006/main">
            <a:pPr algn="l"/>
            <a:r>
              <a:rPr lang="zh-CN" altLang="en-US" sz="2000" b="0" i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罗唐坤爱李志凤</a:t>
            </a:r>
            <a:endParaRPr lang="zh-CN" altLang="en-US" sz="2400" b="1" i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table 2"/>
          <p:cNvGraphicFramePr>
            <a:graphicFrameLocks xmlns:a="http://schemas.openxmlformats.org/drawingml/2006/main"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mlns:a="http://schemas.openxmlformats.org/drawingml/2006/main" x="2032000" y="719666"/>
          <a:ext xmlns:a="http://schemas.openxmlformats.org/drawingml/2006/main" cx="7431314" cy="1471991"/>
        </p:xfrm>
        <a:graphic xmlns:a="http://schemas.openxmlformats.org/drawingml/2006/main"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714"/>
                <a:gridCol w="224971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00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200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罗唐坤</a:t>
                      </a:r>
                      <a:endParaRPr lang="zh-CN" altLang="en-US" sz="200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200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2017-03-06T15:04:03Z</dcterms:created>
  <dcterms:modified xsi:type="dcterms:W3CDTF">2017-03-18T08:37:47Z</dcterms:modified>
</cp:coreProperties>
</file>